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1.xml" ContentType="application/vnd.openxmlformats-officedocument.themeOverr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Override2.xml" ContentType="application/vnd.openxmlformats-officedocument.themeOverr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theme/themeOverride3.xml" ContentType="application/vnd.openxmlformats-officedocument.themeOverr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theme/themeOverride4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268" r:id="rId3"/>
    <p:sldId id="269" r:id="rId4"/>
    <p:sldId id="270" r:id="rId5"/>
    <p:sldId id="257" r:id="rId6"/>
    <p:sldId id="258" r:id="rId7"/>
    <p:sldId id="259" r:id="rId8"/>
    <p:sldId id="260" r:id="rId9"/>
    <p:sldId id="262" r:id="rId10"/>
    <p:sldId id="263" r:id="rId11"/>
    <p:sldId id="264" r:id="rId12"/>
    <p:sldId id="265" r:id="rId13"/>
    <p:sldId id="266" r:id="rId14"/>
    <p:sldId id="271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99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107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516" autoAdjust="0"/>
    <p:restoredTop sz="94660"/>
  </p:normalViewPr>
  <p:slideViewPr>
    <p:cSldViewPr snapToGrid="0" showGuides="1">
      <p:cViewPr varScale="1">
        <p:scale>
          <a:sx n="105" d="100"/>
          <a:sy n="105" d="100"/>
        </p:scale>
        <p:origin x="1122" y="114"/>
      </p:cViewPr>
      <p:guideLst>
        <p:guide orient="horz" pos="799"/>
        <p:guide pos="3840"/>
        <p:guide orient="horz" pos="107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.xml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package" Target="../embeddings/Microsoft_Excel_Worksheet3.xlsx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4.xml"/><Relationship Id="rId2" Type="http://schemas.microsoft.com/office/2011/relationships/chartColorStyle" Target="colors5.xml"/><Relationship Id="rId1" Type="http://schemas.microsoft.com/office/2011/relationships/chartStyle" Target="style5.xml"/><Relationship Id="rId4" Type="http://schemas.openxmlformats.org/officeDocument/2006/relationships/package" Target="../embeddings/Microsoft_Excel_Worksheet4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8.1986380991185784E-2"/>
          <c:y val="7.9144559961562444E-2"/>
          <c:w val="0.85917252350001483"/>
          <c:h val="0.86501351631538392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 w="38100"/>
          </c:spPr>
          <c:dPt>
            <c:idx val="0"/>
            <c:bubble3D val="0"/>
            <c:spPr>
              <a:solidFill>
                <a:schemeClr val="accent1"/>
              </a:solidFill>
              <a:ln w="3810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0E5E-4406-85E6-4B064B7DFD75}"/>
              </c:ext>
            </c:extLst>
          </c:dPt>
          <c:dPt>
            <c:idx val="1"/>
            <c:bubble3D val="0"/>
            <c:spPr>
              <a:solidFill>
                <a:schemeClr val="bg1">
                  <a:lumMod val="85000"/>
                </a:schemeClr>
              </a:solidFill>
              <a:ln w="3810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24D8-438E-8DA1-7046B4D9E7D4}"/>
              </c:ext>
            </c:extLst>
          </c:dPt>
          <c:dPt>
            <c:idx val="2"/>
            <c:bubble3D val="0"/>
            <c:explosion val="16"/>
            <c:spPr>
              <a:solidFill>
                <a:schemeClr val="accent4"/>
              </a:solidFill>
              <a:ln w="3810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24D8-438E-8DA1-7046B4D9E7D4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bg1"/>
                    </a:solidFill>
                    <a:latin typeface="+mj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Sheet1!$A$2:$A$4</c:f>
              <c:strCache>
                <c:ptCount val="3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</c:strCache>
            </c:strRef>
          </c:cat>
          <c:val>
            <c:numRef>
              <c:f>Sheet1!$B$2:$B$4</c:f>
              <c:numCache>
                <c:formatCode>0%</c:formatCode>
                <c:ptCount val="3"/>
                <c:pt idx="0">
                  <c:v>0.6</c:v>
                </c:pt>
                <c:pt idx="1">
                  <c:v>0.22</c:v>
                </c:pt>
                <c:pt idx="2">
                  <c:v>0.18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4D8-438E-8DA1-7046B4D9E7D4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  <c:holeSize val="51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28AE60"/>
            </a:solidFill>
            <a:ln>
              <a:noFill/>
            </a:ln>
          </c:spPr>
          <c:dPt>
            <c:idx val="0"/>
            <c:bubble3D val="0"/>
            <c:spPr>
              <a:pattFill prst="ltUpDiag">
                <a:fgClr>
                  <a:srgbClr val="F5C02B"/>
                </a:fgClr>
                <a:bgClr>
                  <a:sysClr val="window" lastClr="FFFFFF"/>
                </a:bgClr>
              </a:patt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3A1B-4BF8-9E84-4A8C17641680}"/>
              </c:ext>
            </c:extLst>
          </c:dPt>
          <c:dPt>
            <c:idx val="1"/>
            <c:bubble3D val="0"/>
            <c:spPr>
              <a:solidFill>
                <a:srgbClr val="23205A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3A1B-4BF8-9E84-4A8C17641680}"/>
              </c:ext>
            </c:extLst>
          </c:dPt>
          <c:cat>
            <c:numRef>
              <c:f>Sheet1!$A$2:$A$3</c:f>
              <c:numCache>
                <c:formatCode>General</c:formatCode>
                <c:ptCount val="2"/>
                <c:pt idx="0">
                  <c:v>2007</c:v>
                </c:pt>
                <c:pt idx="1">
                  <c:v>2008</c:v>
                </c:pt>
              </c:numCache>
            </c:numRef>
          </c:cat>
          <c:val>
            <c:numRef>
              <c:f>Sheet1!$B$2:$B$3</c:f>
              <c:numCache>
                <c:formatCode>General</c:formatCode>
                <c:ptCount val="2"/>
                <c:pt idx="0">
                  <c:v>90</c:v>
                </c:pt>
                <c:pt idx="1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3A1B-4BF8-9E84-4A8C1764168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28AE60"/>
            </a:solidFill>
            <a:ln>
              <a:noFill/>
            </a:ln>
          </c:spPr>
          <c:dPt>
            <c:idx val="0"/>
            <c:bubble3D val="0"/>
            <c:spPr>
              <a:pattFill prst="ltUpDiag">
                <a:fgClr>
                  <a:srgbClr val="F5C02B"/>
                </a:fgClr>
                <a:bgClr>
                  <a:sysClr val="window" lastClr="FFFFFF"/>
                </a:bgClr>
              </a:patt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3A1B-4BF8-9E84-4A8C17641680}"/>
              </c:ext>
            </c:extLst>
          </c:dPt>
          <c:dPt>
            <c:idx val="1"/>
            <c:bubble3D val="0"/>
            <c:spPr>
              <a:solidFill>
                <a:srgbClr val="23205A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3A1B-4BF8-9E84-4A8C17641680}"/>
              </c:ext>
            </c:extLst>
          </c:dPt>
          <c:cat>
            <c:numRef>
              <c:f>Sheet1!$A$2:$A$3</c:f>
              <c:numCache>
                <c:formatCode>General</c:formatCode>
                <c:ptCount val="2"/>
                <c:pt idx="0">
                  <c:v>2007</c:v>
                </c:pt>
                <c:pt idx="1">
                  <c:v>2008</c:v>
                </c:pt>
              </c:numCache>
            </c:numRef>
          </c:cat>
          <c:val>
            <c:numRef>
              <c:f>Sheet1!$B$2:$B$3</c:f>
              <c:numCache>
                <c:formatCode>General</c:formatCode>
                <c:ptCount val="2"/>
                <c:pt idx="0">
                  <c:v>90</c:v>
                </c:pt>
                <c:pt idx="1">
                  <c:v>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3A1B-4BF8-9E84-4A8C1764168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28AE60"/>
            </a:solidFill>
            <a:ln>
              <a:noFill/>
            </a:ln>
          </c:spPr>
          <c:dPt>
            <c:idx val="0"/>
            <c:bubble3D val="0"/>
            <c:spPr>
              <a:pattFill prst="ltUpDiag">
                <a:fgClr>
                  <a:srgbClr val="F5C02B"/>
                </a:fgClr>
                <a:bgClr>
                  <a:sysClr val="window" lastClr="FFFFFF"/>
                </a:bgClr>
              </a:patt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3A1B-4BF8-9E84-4A8C17641680}"/>
              </c:ext>
            </c:extLst>
          </c:dPt>
          <c:dPt>
            <c:idx val="1"/>
            <c:bubble3D val="0"/>
            <c:spPr>
              <a:solidFill>
                <a:srgbClr val="23205A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3A1B-4BF8-9E84-4A8C17641680}"/>
              </c:ext>
            </c:extLst>
          </c:dPt>
          <c:cat>
            <c:numRef>
              <c:f>Sheet1!$A$2:$A$3</c:f>
              <c:numCache>
                <c:formatCode>General</c:formatCode>
                <c:ptCount val="2"/>
                <c:pt idx="0">
                  <c:v>2007</c:v>
                </c:pt>
                <c:pt idx="1">
                  <c:v>2008</c:v>
                </c:pt>
              </c:numCache>
            </c:numRef>
          </c:cat>
          <c:val>
            <c:numRef>
              <c:f>Sheet1!$B$2:$B$3</c:f>
              <c:numCache>
                <c:formatCode>General</c:formatCode>
                <c:ptCount val="2"/>
                <c:pt idx="0">
                  <c:v>65</c:v>
                </c:pt>
                <c:pt idx="1">
                  <c:v>35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3A1B-4BF8-9E84-4A8C1764168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28AE60"/>
            </a:solidFill>
            <a:ln>
              <a:noFill/>
            </a:ln>
          </c:spPr>
          <c:dPt>
            <c:idx val="0"/>
            <c:bubble3D val="0"/>
            <c:spPr>
              <a:pattFill prst="ltUpDiag">
                <a:fgClr>
                  <a:srgbClr val="F5C02B"/>
                </a:fgClr>
                <a:bgClr>
                  <a:sysClr val="window" lastClr="FFFFFF"/>
                </a:bgClr>
              </a:patt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3A1B-4BF8-9E84-4A8C17641680}"/>
              </c:ext>
            </c:extLst>
          </c:dPt>
          <c:dPt>
            <c:idx val="1"/>
            <c:bubble3D val="0"/>
            <c:spPr>
              <a:solidFill>
                <a:srgbClr val="23205A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3A1B-4BF8-9E84-4A8C17641680}"/>
              </c:ext>
            </c:extLst>
          </c:dPt>
          <c:cat>
            <c:numRef>
              <c:f>Sheet1!$A$2:$A$3</c:f>
              <c:numCache>
                <c:formatCode>General</c:formatCode>
                <c:ptCount val="2"/>
                <c:pt idx="0">
                  <c:v>2007</c:v>
                </c:pt>
                <c:pt idx="1">
                  <c:v>2008</c:v>
                </c:pt>
              </c:numCache>
            </c:numRef>
          </c:cat>
          <c:val>
            <c:numRef>
              <c:f>Sheet1!$B$2:$B$3</c:f>
              <c:numCache>
                <c:formatCode>General</c:formatCode>
                <c:ptCount val="2"/>
                <c:pt idx="0">
                  <c:v>15</c:v>
                </c:pt>
                <c:pt idx="1">
                  <c:v>85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3A1B-4BF8-9E84-4A8C1764168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C23BBE-EB41-4AF6-9F8B-91DED6A81AFC}" type="datetimeFigureOut">
              <a:rPr lang="en-ID" smtClean="0"/>
              <a:t>12/09/2019</a:t>
            </a:fld>
            <a:endParaRPr lang="en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2CFBEA-82DE-4C9F-896D-C209083EF07A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1652404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446D3C-7248-4466-83D3-3CA300DE77F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533640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8E8EE67-7A75-494E-98A3-D8E57C5B2CB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186925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A47168-13BB-4F0A-A589-005BF0D7AD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A0E262-A8E9-48BA-9575-61B54E44CE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19D816-CA86-442E-B7F6-C72D89209F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7F9B67-2119-4870-B423-950E2B02F070}" type="datetimeFigureOut">
              <a:rPr lang="en-ID" smtClean="0"/>
              <a:t>12/09/2019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688F07-1571-4C23-81DB-17825D613F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EFB2D7-4A7F-4E72-A237-A0ECBB153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928EB-67EA-4DF5-8889-76A19408D29A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5871175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E876F5-5F6E-4E5D-99CD-07AFF8F36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8E35E9-178D-4535-82AD-79D590FA67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948511-E580-4809-9D10-3C6816363B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7F9B67-2119-4870-B423-950E2B02F070}" type="datetimeFigureOut">
              <a:rPr lang="en-ID" smtClean="0"/>
              <a:t>12/09/2019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96DD41-189D-4A2C-95A9-8DF66B560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2EF165-5824-4A1D-91EF-032FB8404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928EB-67EA-4DF5-8889-76A19408D29A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0277393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D429D0A-64F4-4377-984F-DCFBEE519D8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27A50F-3476-4F76-933D-40764B1111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FBFFE3-3F5B-4D58-8785-5E56AB0AA7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7F9B67-2119-4870-B423-950E2B02F070}" type="datetimeFigureOut">
              <a:rPr lang="en-ID" smtClean="0"/>
              <a:t>12/09/2019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64668D-2DB2-4998-893B-F106ACC320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E243C1-0689-4D6F-85A9-6D562933E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928EB-67EA-4DF5-8889-76A19408D29A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9150481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32BFC978-B996-459D-BCF0-F22C2E413C01}"/>
              </a:ext>
            </a:extLst>
          </p:cNvPr>
          <p:cNvGrpSpPr/>
          <p:nvPr userDrawn="1"/>
        </p:nvGrpSpPr>
        <p:grpSpPr>
          <a:xfrm>
            <a:off x="-593721" y="3690907"/>
            <a:ext cx="3604881" cy="4440403"/>
            <a:chOff x="-593721" y="3690907"/>
            <a:chExt cx="3604881" cy="4440403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A553C576-F934-4166-AB17-344413522F1F}"/>
                </a:ext>
              </a:extLst>
            </p:cNvPr>
            <p:cNvSpPr/>
            <p:nvPr/>
          </p:nvSpPr>
          <p:spPr>
            <a:xfrm rot="18900000">
              <a:off x="-593721" y="4583741"/>
              <a:ext cx="1354347" cy="1354347"/>
            </a:xfrm>
            <a:prstGeom prst="roundRect">
              <a:avLst/>
            </a:prstGeom>
            <a:no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C5B5652C-1DC8-4D78-B762-3A80D5B57344}"/>
                </a:ext>
              </a:extLst>
            </p:cNvPr>
            <p:cNvSpPr/>
            <p:nvPr/>
          </p:nvSpPr>
          <p:spPr>
            <a:xfrm rot="18900000">
              <a:off x="-593720" y="6369410"/>
              <a:ext cx="1354347" cy="1354347"/>
            </a:xfrm>
            <a:prstGeom prst="roundRect">
              <a:avLst/>
            </a:prstGeom>
            <a:no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EDA7A6C2-4EEE-4AC8-9A1B-741C1DE2E446}"/>
                </a:ext>
              </a:extLst>
            </p:cNvPr>
            <p:cNvSpPr/>
            <p:nvPr/>
          </p:nvSpPr>
          <p:spPr>
            <a:xfrm rot="18900000">
              <a:off x="531546" y="3690907"/>
              <a:ext cx="1354347" cy="1354347"/>
            </a:xfrm>
            <a:prstGeom prst="roundRect">
              <a:avLst/>
            </a:prstGeom>
            <a:no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0BE8859B-D620-4D3F-88BD-169E8E728135}"/>
                </a:ext>
              </a:extLst>
            </p:cNvPr>
            <p:cNvSpPr/>
            <p:nvPr/>
          </p:nvSpPr>
          <p:spPr>
            <a:xfrm rot="18900000">
              <a:off x="531547" y="5476576"/>
              <a:ext cx="1354347" cy="1354347"/>
            </a:xfrm>
            <a:prstGeom prst="roundRect">
              <a:avLst/>
            </a:prstGeom>
            <a:noFill/>
            <a:ln>
              <a:solidFill>
                <a:srgbClr val="1AA39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A08C0260-EDCE-41B7-A5E8-932C42F5D4ED}"/>
                </a:ext>
              </a:extLst>
            </p:cNvPr>
            <p:cNvSpPr/>
            <p:nvPr/>
          </p:nvSpPr>
          <p:spPr>
            <a:xfrm rot="18900000">
              <a:off x="1656812" y="4583741"/>
              <a:ext cx="1354347" cy="1354347"/>
            </a:xfrm>
            <a:prstGeom prst="roundRect">
              <a:avLst/>
            </a:prstGeom>
            <a:no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E6FAD573-7540-407E-A530-DB6CA6A80BDC}"/>
                </a:ext>
              </a:extLst>
            </p:cNvPr>
            <p:cNvSpPr/>
            <p:nvPr/>
          </p:nvSpPr>
          <p:spPr>
            <a:xfrm rot="18900000">
              <a:off x="1656813" y="6369410"/>
              <a:ext cx="1354347" cy="1354347"/>
            </a:xfrm>
            <a:prstGeom prst="roundRect">
              <a:avLst/>
            </a:prstGeom>
            <a:no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BC9E3436-BF30-4145-A538-A38F2EF9D385}"/>
                </a:ext>
              </a:extLst>
            </p:cNvPr>
            <p:cNvSpPr/>
            <p:nvPr/>
          </p:nvSpPr>
          <p:spPr>
            <a:xfrm rot="18900000">
              <a:off x="123991" y="5961858"/>
              <a:ext cx="2169452" cy="2169452"/>
            </a:xfrm>
            <a:prstGeom prst="roundRect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EF9B11AE-6FB6-4B87-8E89-E1D065DB0E34}"/>
              </a:ext>
            </a:extLst>
          </p:cNvPr>
          <p:cNvSpPr/>
          <p:nvPr userDrawn="1"/>
        </p:nvSpPr>
        <p:spPr>
          <a:xfrm>
            <a:off x="0" y="3429000"/>
            <a:ext cx="4432300" cy="3429000"/>
          </a:xfrm>
          <a:prstGeom prst="rect">
            <a:avLst/>
          </a:prstGeom>
          <a:solidFill>
            <a:schemeClr val="bg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437C02-0FE9-4694-A7B5-DAA2E7F928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D4DD3-678E-4AFD-A40F-E4DACEA77179}" type="datetime1">
              <a:rPr lang="en-US" smtClean="0"/>
              <a:t>9/12/2019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259E44-CD78-4CC7-8AA4-C4FF8D3688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53EE96-960C-45FC-BB52-209ED2441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DEBBE-1EFA-4D2E-88F5-083B206EF4A4}" type="slidenum">
              <a:rPr lang="en-US" smtClean="0"/>
              <a:t>‹#›</a:t>
            </a:fld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D2EF540-DE6E-4F6A-A782-50F96103DA3E}"/>
              </a:ext>
            </a:extLst>
          </p:cNvPr>
          <p:cNvSpPr/>
          <p:nvPr userDrawn="1"/>
        </p:nvSpPr>
        <p:spPr>
          <a:xfrm>
            <a:off x="11747500" y="366740"/>
            <a:ext cx="444500" cy="444500"/>
          </a:xfrm>
          <a:prstGeom prst="rect">
            <a:avLst/>
          </a:prstGeom>
          <a:solidFill>
            <a:srgbClr val="F6AF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6071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24B328-6F1B-493B-9B72-E616073F8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168A5B-4E0C-484A-9EFA-F4B6EEAF30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D32CFF-EBD0-419D-834E-564303F2A8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7F9B67-2119-4870-B423-950E2B02F070}" type="datetimeFigureOut">
              <a:rPr lang="en-ID" smtClean="0"/>
              <a:t>12/09/2019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7A09EB-8629-458A-AAE5-92F2670763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D7393C-3017-46ED-AA96-73E58E8E75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928EB-67EA-4DF5-8889-76A19408D29A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073435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8D0201-D700-4E0B-BE04-57BDA2E629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1DD825-09D0-434D-B362-8E2AE472F9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D92E1B-7BCF-4F77-BE90-3969F1545E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7F9B67-2119-4870-B423-950E2B02F070}" type="datetimeFigureOut">
              <a:rPr lang="en-ID" smtClean="0"/>
              <a:t>12/09/2019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F8AE9D-DA58-43D5-8EBB-49F996B785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C5A708-B6EB-4C19-B71D-D36F88D0B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928EB-67EA-4DF5-8889-76A19408D29A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0376626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A586BA-4D75-4ABC-956A-A4DEB9041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4714AF-98FF-4F50-9A51-96C237E40FD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B0D727-A5F3-4C32-AAF2-91C0D2E283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B7EF9B-CB1F-453E-A6EE-BD7C397488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91213" y="6332537"/>
            <a:ext cx="409575" cy="320675"/>
          </a:xfrm>
        </p:spPr>
        <p:txBody>
          <a:bodyPr/>
          <a:lstStyle>
            <a:lvl1pPr algn="ctr">
              <a:defRPr sz="1400" b="1">
                <a:solidFill>
                  <a:schemeClr val="accent1"/>
                </a:solidFill>
                <a:latin typeface="+mj-lt"/>
              </a:defRPr>
            </a:lvl1pPr>
          </a:lstStyle>
          <a:p>
            <a:fld id="{5D8928EB-67EA-4DF5-8889-76A19408D29A}" type="slidenum">
              <a:rPr lang="en-ID" smtClean="0"/>
              <a:pPr/>
              <a:t>‹#›</a:t>
            </a:fld>
            <a:endParaRPr lang="en-ID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F932589-445A-4301-B95B-564CD2EDFEB1}"/>
              </a:ext>
            </a:extLst>
          </p:cNvPr>
          <p:cNvSpPr/>
          <p:nvPr userDrawn="1"/>
        </p:nvSpPr>
        <p:spPr>
          <a:xfrm>
            <a:off x="5881688" y="6332536"/>
            <a:ext cx="419100" cy="52546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D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AAB14DB-A525-4D6E-ABA2-34921E9927F1}"/>
              </a:ext>
            </a:extLst>
          </p:cNvPr>
          <p:cNvGrpSpPr/>
          <p:nvPr userDrawn="1"/>
        </p:nvGrpSpPr>
        <p:grpSpPr>
          <a:xfrm>
            <a:off x="5881688" y="395605"/>
            <a:ext cx="428625" cy="45720"/>
            <a:chOff x="6069806" y="395605"/>
            <a:chExt cx="428625" cy="45720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115C1A49-53A9-45BF-BC23-166648B52FB2}"/>
                </a:ext>
              </a:extLst>
            </p:cNvPr>
            <p:cNvSpPr/>
            <p:nvPr/>
          </p:nvSpPr>
          <p:spPr>
            <a:xfrm>
              <a:off x="6069806" y="395605"/>
              <a:ext cx="285750" cy="45719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D"/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F083A820-8D34-435A-84A8-D1FE6517AFC8}"/>
                </a:ext>
              </a:extLst>
            </p:cNvPr>
            <p:cNvSpPr/>
            <p:nvPr/>
          </p:nvSpPr>
          <p:spPr>
            <a:xfrm>
              <a:off x="6212681" y="395606"/>
              <a:ext cx="285750" cy="45719"/>
            </a:xfrm>
            <a:prstGeom prst="roundRect">
              <a:avLst>
                <a:gd name="adj" fmla="val 5000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D"/>
            </a:p>
          </p:txBody>
        </p:sp>
      </p:grpSp>
    </p:spTree>
    <p:extLst>
      <p:ext uri="{BB962C8B-B14F-4D97-AF65-F5344CB8AC3E}">
        <p14:creationId xmlns:p14="http://schemas.microsoft.com/office/powerpoint/2010/main" val="21071882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1DA7F-A0B4-4468-9C4D-5C651EB951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4DCDA7-97D2-4A39-95B5-03767F3109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9F4129-E396-4AA6-B35E-4B572329B3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18F135-5DB3-4751-97D9-E23F2F5594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6C50820-A4BD-4052-9081-396EBE0696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D146BFB-D262-4332-90D0-61C5171349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7F9B67-2119-4870-B423-950E2B02F070}" type="datetimeFigureOut">
              <a:rPr lang="en-ID" smtClean="0"/>
              <a:t>12/09/2019</a:t>
            </a:fld>
            <a:endParaRPr lang="en-ID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2F37EAC-AE8B-4E51-8D54-96A405B5D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D3162F0-C272-4AF2-9794-2D89A83FB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928EB-67EA-4DF5-8889-76A19408D29A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1870677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16C53D-C22C-4E6A-A5C9-340B03CC1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30014A7-ADEF-4004-A44B-35511397FC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7F9B67-2119-4870-B423-950E2B02F070}" type="datetimeFigureOut">
              <a:rPr lang="en-ID" smtClean="0"/>
              <a:t>12/09/2019</a:t>
            </a:fld>
            <a:endParaRPr lang="en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B7397D-95B4-424B-8915-39A6FCE826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83CDE0-ED52-4917-8E6D-12CFDB3F5B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928EB-67EA-4DF5-8889-76A19408D29A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5667035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898B7D1-F4FF-4919-B89E-5B43627CF9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7F9B67-2119-4870-B423-950E2B02F070}" type="datetimeFigureOut">
              <a:rPr lang="en-ID" smtClean="0"/>
              <a:t>12/09/2019</a:t>
            </a:fld>
            <a:endParaRPr lang="en-I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639C9D6-00BA-4BFE-AE54-029451D0E5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3F6785-B379-4FA0-BBD9-59FF53266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928EB-67EA-4DF5-8889-76A19408D29A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2669712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B8803-EE0A-4838-BABA-A37872726B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A9C621-0DB9-4A41-8E49-A0F996D407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AA95D9-165B-4DBF-A80F-C714F56093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67F0F8-962A-4A39-8EA1-162285AF8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7F9B67-2119-4870-B423-950E2B02F070}" type="datetimeFigureOut">
              <a:rPr lang="en-ID" smtClean="0"/>
              <a:t>12/09/2019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ACC09F-0522-4880-B7DE-3D72C46D65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55A204-7C24-4CDD-8C1E-A2A39BE73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928EB-67EA-4DF5-8889-76A19408D29A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3625482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8FE85-3DDB-4F8A-A5E8-F7DD1166E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153B74F-F8AD-4151-BDF9-AE900613D6E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9D8EB4-FC40-432A-93FF-C7DD68ABD0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1FE4BF-3A93-4639-8A9D-B01A41B269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7F9B67-2119-4870-B423-950E2B02F070}" type="datetimeFigureOut">
              <a:rPr lang="en-ID" smtClean="0"/>
              <a:t>12/09/2019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957FD0-A08A-47DA-9BF7-909D38FD35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7BD275-C3F2-4B54-8D3C-DBFF509A07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928EB-67EA-4DF5-8889-76A19408D29A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3333752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0810715-F384-405E-B2D4-14A5DD866D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EF3A42-39CB-4B1A-B8F4-C9A5833C00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22C0DD-E642-4809-B860-CE63AC785B0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7F9B67-2119-4870-B423-950E2B02F070}" type="datetimeFigureOut">
              <a:rPr lang="en-ID" smtClean="0"/>
              <a:t>12/09/2019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7C798E-E4BC-4D31-9825-205C3EA50D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6EA2AB-6643-4957-978C-C0764B231A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8928EB-67EA-4DF5-8889-76A19408D29A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7568648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38" userDrawn="1">
          <p15:clr>
            <a:srgbClr val="F26B43"/>
          </p15:clr>
        </p15:guide>
        <p15:guide id="2" pos="7242" userDrawn="1">
          <p15:clr>
            <a:srgbClr val="F26B43"/>
          </p15:clr>
        </p15:guide>
        <p15:guide id="3" orient="horz" pos="3748" userDrawn="1">
          <p15:clr>
            <a:srgbClr val="F26B43"/>
          </p15:clr>
        </p15:guide>
        <p15:guide id="4" orient="horz" pos="27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4.xml"/><Relationship Id="rId5" Type="http://schemas.openxmlformats.org/officeDocument/2006/relationships/chart" Target="../charts/chart5.xml"/><Relationship Id="rId4" Type="http://schemas.openxmlformats.org/officeDocument/2006/relationships/chart" Target="../charts/char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eg"/><Relationship Id="rId3" Type="http://schemas.openxmlformats.org/officeDocument/2006/relationships/image" Target="../media/image28.jpeg"/><Relationship Id="rId7" Type="http://schemas.openxmlformats.org/officeDocument/2006/relationships/image" Target="../media/image32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jpeg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7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jpg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13" Type="http://schemas.microsoft.com/office/2007/relationships/hdphoto" Target="../media/hdphoto2.wdp"/><Relationship Id="rId3" Type="http://schemas.openxmlformats.org/officeDocument/2006/relationships/image" Target="../media/image11.png"/><Relationship Id="rId7" Type="http://schemas.openxmlformats.org/officeDocument/2006/relationships/image" Target="../media/image15.jpeg"/><Relationship Id="rId12" Type="http://schemas.openxmlformats.org/officeDocument/2006/relationships/image" Target="../media/image20.png"/><Relationship Id="rId17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emf"/><Relationship Id="rId11" Type="http://schemas.openxmlformats.org/officeDocument/2006/relationships/image" Target="../media/image19.emf"/><Relationship Id="rId5" Type="http://schemas.openxmlformats.org/officeDocument/2006/relationships/image" Target="../media/image13.emf"/><Relationship Id="rId15" Type="http://schemas.openxmlformats.org/officeDocument/2006/relationships/image" Target="../media/image22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1.tif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 descr="A group of people sitting at a table using a computer&#10;&#10;Description automatically generated">
            <a:extLst>
              <a:ext uri="{FF2B5EF4-FFF2-40B4-BE49-F238E27FC236}">
                <a16:creationId xmlns:a16="http://schemas.microsoft.com/office/drawing/2014/main" id="{5EFE4CB3-FE92-475B-B92B-68D0A54C3A2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0483" r="5887" b="36974"/>
          <a:stretch/>
        </p:blipFill>
        <p:spPr>
          <a:xfrm>
            <a:off x="0" y="2444750"/>
            <a:ext cx="11496675" cy="1835150"/>
          </a:xfrm>
          <a:custGeom>
            <a:avLst/>
            <a:gdLst>
              <a:gd name="connsiteX0" fmla="*/ 0 w 11496675"/>
              <a:gd name="connsiteY0" fmla="*/ 0 h 1835150"/>
              <a:gd name="connsiteX1" fmla="*/ 11496675 w 11496675"/>
              <a:gd name="connsiteY1" fmla="*/ 0 h 1835150"/>
              <a:gd name="connsiteX2" fmla="*/ 11496675 w 11496675"/>
              <a:gd name="connsiteY2" fmla="*/ 1835150 h 1835150"/>
              <a:gd name="connsiteX3" fmla="*/ 0 w 11496675"/>
              <a:gd name="connsiteY3" fmla="*/ 1835150 h 1835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496675" h="1835150">
                <a:moveTo>
                  <a:pt x="0" y="0"/>
                </a:moveTo>
                <a:lnTo>
                  <a:pt x="11496675" y="0"/>
                </a:lnTo>
                <a:lnTo>
                  <a:pt x="11496675" y="1835150"/>
                </a:lnTo>
                <a:lnTo>
                  <a:pt x="0" y="1835150"/>
                </a:lnTo>
                <a:close/>
              </a:path>
            </a:pathLst>
          </a:cu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591FB698-4EAD-4383-81A8-0145D86C6D87}"/>
              </a:ext>
            </a:extLst>
          </p:cNvPr>
          <p:cNvSpPr/>
          <p:nvPr/>
        </p:nvSpPr>
        <p:spPr>
          <a:xfrm>
            <a:off x="0" y="2444750"/>
            <a:ext cx="11496675" cy="1835150"/>
          </a:xfrm>
          <a:prstGeom prst="rect">
            <a:avLst/>
          </a:prstGeom>
          <a:solidFill>
            <a:schemeClr val="accent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E2B5A78-2291-49A0-A97E-DCEFB4C461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049" y="4503859"/>
            <a:ext cx="937100" cy="35883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DEDE840-5FB7-4397-9B7A-09C6787510FC}"/>
              </a:ext>
            </a:extLst>
          </p:cNvPr>
          <p:cNvSpPr/>
          <p:nvPr/>
        </p:nvSpPr>
        <p:spPr>
          <a:xfrm>
            <a:off x="3937000" y="4503859"/>
            <a:ext cx="7559675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ID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Lorem ipsum </a:t>
            </a:r>
            <a:r>
              <a:rPr lang="en-ID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dolor</a:t>
            </a:r>
            <a:r>
              <a:rPr lang="en-ID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sit </a:t>
            </a:r>
            <a:r>
              <a:rPr lang="en-ID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amet</a:t>
            </a:r>
            <a:r>
              <a:rPr lang="en-ID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ID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consectetur</a:t>
            </a:r>
            <a:r>
              <a:rPr lang="en-ID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ID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adipiscing</a:t>
            </a:r>
            <a:r>
              <a:rPr lang="en-ID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ID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elit</a:t>
            </a:r>
            <a:r>
              <a:rPr lang="en-ID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en-ID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Fusce</a:t>
            </a:r>
            <a:r>
              <a:rPr lang="en-ID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semper </a:t>
            </a:r>
            <a:r>
              <a:rPr lang="en-ID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feugiat</a:t>
            </a:r>
            <a:r>
              <a:rPr lang="en-ID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ID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nulla</a:t>
            </a:r>
            <a:r>
              <a:rPr lang="en-ID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et </a:t>
            </a:r>
            <a:r>
              <a:rPr lang="en-ID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blandit</a:t>
            </a:r>
            <a:r>
              <a:rPr lang="en-ID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ID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nibh</a:t>
            </a:r>
            <a:r>
              <a:rPr lang="en-ID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ID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imperdiet</a:t>
            </a:r>
            <a:r>
              <a:rPr lang="en-ID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vitae.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61DFD74-1565-4281-A710-4A69BAE1B627}"/>
              </a:ext>
            </a:extLst>
          </p:cNvPr>
          <p:cNvSpPr/>
          <p:nvPr/>
        </p:nvSpPr>
        <p:spPr>
          <a:xfrm>
            <a:off x="3937000" y="454025"/>
            <a:ext cx="2378959" cy="18466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ID" sz="40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AFTER ACTION REVIEW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33900F3-ED3B-417B-B2E5-8F1306E0BCB7}"/>
              </a:ext>
            </a:extLst>
          </p:cNvPr>
          <p:cNvSpPr/>
          <p:nvPr/>
        </p:nvSpPr>
        <p:spPr>
          <a:xfrm>
            <a:off x="1835149" y="2444750"/>
            <a:ext cx="2101849" cy="1835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D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885DF8D-0684-4FD5-AE42-12E1A0E7F273}"/>
              </a:ext>
            </a:extLst>
          </p:cNvPr>
          <p:cNvGrpSpPr/>
          <p:nvPr/>
        </p:nvGrpSpPr>
        <p:grpSpPr>
          <a:xfrm>
            <a:off x="2528306" y="3004557"/>
            <a:ext cx="715535" cy="715537"/>
            <a:chOff x="5554663" y="2887663"/>
            <a:chExt cx="360362" cy="360363"/>
          </a:xfrm>
          <a:solidFill>
            <a:schemeClr val="accent4"/>
          </a:solidFill>
        </p:grpSpPr>
        <p:sp>
          <p:nvSpPr>
            <p:cNvPr id="29" name="Freeform 152">
              <a:extLst>
                <a:ext uri="{FF2B5EF4-FFF2-40B4-BE49-F238E27FC236}">
                  <a16:creationId xmlns:a16="http://schemas.microsoft.com/office/drawing/2014/main" id="{9CAD3B64-03BF-4A67-8493-1BEA18B4E2D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84850" y="3052763"/>
              <a:ext cx="130175" cy="150813"/>
            </a:xfrm>
            <a:custGeom>
              <a:avLst/>
              <a:gdLst>
                <a:gd name="T0" fmla="*/ 35 w 35"/>
                <a:gd name="T1" fmla="*/ 37 h 40"/>
                <a:gd name="T2" fmla="*/ 24 w 35"/>
                <a:gd name="T3" fmla="*/ 22 h 40"/>
                <a:gd name="T4" fmla="*/ 29 w 35"/>
                <a:gd name="T5" fmla="*/ 12 h 40"/>
                <a:gd name="T6" fmla="*/ 17 w 35"/>
                <a:gd name="T7" fmla="*/ 0 h 40"/>
                <a:gd name="T8" fmla="*/ 5 w 35"/>
                <a:gd name="T9" fmla="*/ 12 h 40"/>
                <a:gd name="T10" fmla="*/ 10 w 35"/>
                <a:gd name="T11" fmla="*/ 22 h 40"/>
                <a:gd name="T12" fmla="*/ 0 w 35"/>
                <a:gd name="T13" fmla="*/ 32 h 40"/>
                <a:gd name="T14" fmla="*/ 7 w 35"/>
                <a:gd name="T15" fmla="*/ 40 h 40"/>
                <a:gd name="T16" fmla="*/ 33 w 35"/>
                <a:gd name="T17" fmla="*/ 40 h 40"/>
                <a:gd name="T18" fmla="*/ 33 w 35"/>
                <a:gd name="T19" fmla="*/ 40 h 40"/>
                <a:gd name="T20" fmla="*/ 35 w 35"/>
                <a:gd name="T21" fmla="*/ 38 h 40"/>
                <a:gd name="T22" fmla="*/ 35 w 35"/>
                <a:gd name="T23" fmla="*/ 3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5" h="40">
                  <a:moveTo>
                    <a:pt x="35" y="37"/>
                  </a:moveTo>
                  <a:cubicBezTo>
                    <a:pt x="35" y="30"/>
                    <a:pt x="30" y="24"/>
                    <a:pt x="24" y="22"/>
                  </a:cubicBezTo>
                  <a:cubicBezTo>
                    <a:pt x="27" y="19"/>
                    <a:pt x="29" y="16"/>
                    <a:pt x="29" y="12"/>
                  </a:cubicBezTo>
                  <a:cubicBezTo>
                    <a:pt x="29" y="5"/>
                    <a:pt x="24" y="0"/>
                    <a:pt x="17" y="0"/>
                  </a:cubicBezTo>
                  <a:cubicBezTo>
                    <a:pt x="10" y="0"/>
                    <a:pt x="5" y="5"/>
                    <a:pt x="5" y="12"/>
                  </a:cubicBezTo>
                  <a:cubicBezTo>
                    <a:pt x="5" y="16"/>
                    <a:pt x="7" y="19"/>
                    <a:pt x="10" y="22"/>
                  </a:cubicBezTo>
                  <a:cubicBezTo>
                    <a:pt x="5" y="24"/>
                    <a:pt x="2" y="28"/>
                    <a:pt x="0" y="32"/>
                  </a:cubicBezTo>
                  <a:cubicBezTo>
                    <a:pt x="3" y="34"/>
                    <a:pt x="5" y="37"/>
                    <a:pt x="7" y="40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4" y="40"/>
                    <a:pt x="35" y="39"/>
                    <a:pt x="35" y="38"/>
                  </a:cubicBezTo>
                  <a:cubicBezTo>
                    <a:pt x="35" y="38"/>
                    <a:pt x="35" y="38"/>
                    <a:pt x="35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0" name="Freeform 153">
              <a:extLst>
                <a:ext uri="{FF2B5EF4-FFF2-40B4-BE49-F238E27FC236}">
                  <a16:creationId xmlns:a16="http://schemas.microsoft.com/office/drawing/2014/main" id="{B4C0672E-A67F-406E-B1BA-002A29E820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4663" y="3052763"/>
              <a:ext cx="131763" cy="150813"/>
            </a:xfrm>
            <a:custGeom>
              <a:avLst/>
              <a:gdLst>
                <a:gd name="T0" fmla="*/ 35 w 35"/>
                <a:gd name="T1" fmla="*/ 32 h 40"/>
                <a:gd name="T2" fmla="*/ 25 w 35"/>
                <a:gd name="T3" fmla="*/ 22 h 40"/>
                <a:gd name="T4" fmla="*/ 30 w 35"/>
                <a:gd name="T5" fmla="*/ 12 h 40"/>
                <a:gd name="T6" fmla="*/ 18 w 35"/>
                <a:gd name="T7" fmla="*/ 0 h 40"/>
                <a:gd name="T8" fmla="*/ 6 w 35"/>
                <a:gd name="T9" fmla="*/ 12 h 40"/>
                <a:gd name="T10" fmla="*/ 11 w 35"/>
                <a:gd name="T11" fmla="*/ 22 h 40"/>
                <a:gd name="T12" fmla="*/ 0 w 35"/>
                <a:gd name="T13" fmla="*/ 38 h 40"/>
                <a:gd name="T14" fmla="*/ 2 w 35"/>
                <a:gd name="T15" fmla="*/ 40 h 40"/>
                <a:gd name="T16" fmla="*/ 28 w 35"/>
                <a:gd name="T17" fmla="*/ 40 h 40"/>
                <a:gd name="T18" fmla="*/ 35 w 35"/>
                <a:gd name="T19" fmla="*/ 3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40">
                  <a:moveTo>
                    <a:pt x="35" y="32"/>
                  </a:moveTo>
                  <a:cubicBezTo>
                    <a:pt x="33" y="27"/>
                    <a:pt x="30" y="24"/>
                    <a:pt x="25" y="22"/>
                  </a:cubicBezTo>
                  <a:cubicBezTo>
                    <a:pt x="28" y="19"/>
                    <a:pt x="30" y="16"/>
                    <a:pt x="30" y="12"/>
                  </a:cubicBezTo>
                  <a:cubicBezTo>
                    <a:pt x="30" y="5"/>
                    <a:pt x="25" y="0"/>
                    <a:pt x="18" y="0"/>
                  </a:cubicBezTo>
                  <a:cubicBezTo>
                    <a:pt x="11" y="0"/>
                    <a:pt x="6" y="5"/>
                    <a:pt x="6" y="12"/>
                  </a:cubicBezTo>
                  <a:cubicBezTo>
                    <a:pt x="6" y="16"/>
                    <a:pt x="8" y="19"/>
                    <a:pt x="11" y="22"/>
                  </a:cubicBezTo>
                  <a:cubicBezTo>
                    <a:pt x="4" y="24"/>
                    <a:pt x="0" y="31"/>
                    <a:pt x="0" y="38"/>
                  </a:cubicBezTo>
                  <a:cubicBezTo>
                    <a:pt x="0" y="39"/>
                    <a:pt x="1" y="40"/>
                    <a:pt x="2" y="40"/>
                  </a:cubicBezTo>
                  <a:cubicBezTo>
                    <a:pt x="28" y="40"/>
                    <a:pt x="28" y="40"/>
                    <a:pt x="28" y="40"/>
                  </a:cubicBezTo>
                  <a:cubicBezTo>
                    <a:pt x="30" y="37"/>
                    <a:pt x="32" y="34"/>
                    <a:pt x="35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1" name="Freeform 154">
              <a:extLst>
                <a:ext uri="{FF2B5EF4-FFF2-40B4-BE49-F238E27FC236}">
                  <a16:creationId xmlns:a16="http://schemas.microsoft.com/office/drawing/2014/main" id="{654A269A-480A-4BCD-AE9C-F9E17FCCAF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7375" y="3098801"/>
              <a:ext cx="136525" cy="149225"/>
            </a:xfrm>
            <a:custGeom>
              <a:avLst/>
              <a:gdLst>
                <a:gd name="T0" fmla="*/ 36 w 36"/>
                <a:gd name="T1" fmla="*/ 37 h 40"/>
                <a:gd name="T2" fmla="*/ 25 w 36"/>
                <a:gd name="T3" fmla="*/ 22 h 40"/>
                <a:gd name="T4" fmla="*/ 30 w 36"/>
                <a:gd name="T5" fmla="*/ 12 h 40"/>
                <a:gd name="T6" fmla="*/ 18 w 36"/>
                <a:gd name="T7" fmla="*/ 0 h 40"/>
                <a:gd name="T8" fmla="*/ 6 w 36"/>
                <a:gd name="T9" fmla="*/ 12 h 40"/>
                <a:gd name="T10" fmla="*/ 11 w 36"/>
                <a:gd name="T11" fmla="*/ 22 h 40"/>
                <a:gd name="T12" fmla="*/ 0 w 36"/>
                <a:gd name="T13" fmla="*/ 38 h 40"/>
                <a:gd name="T14" fmla="*/ 2 w 36"/>
                <a:gd name="T15" fmla="*/ 40 h 40"/>
                <a:gd name="T16" fmla="*/ 34 w 36"/>
                <a:gd name="T17" fmla="*/ 40 h 40"/>
                <a:gd name="T18" fmla="*/ 34 w 36"/>
                <a:gd name="T19" fmla="*/ 40 h 40"/>
                <a:gd name="T20" fmla="*/ 36 w 36"/>
                <a:gd name="T21" fmla="*/ 38 h 40"/>
                <a:gd name="T22" fmla="*/ 36 w 36"/>
                <a:gd name="T23" fmla="*/ 3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6" h="40">
                  <a:moveTo>
                    <a:pt x="36" y="37"/>
                  </a:moveTo>
                  <a:cubicBezTo>
                    <a:pt x="36" y="30"/>
                    <a:pt x="31" y="24"/>
                    <a:pt x="25" y="22"/>
                  </a:cubicBezTo>
                  <a:cubicBezTo>
                    <a:pt x="28" y="19"/>
                    <a:pt x="30" y="16"/>
                    <a:pt x="30" y="12"/>
                  </a:cubicBezTo>
                  <a:cubicBezTo>
                    <a:pt x="30" y="5"/>
                    <a:pt x="25" y="0"/>
                    <a:pt x="18" y="0"/>
                  </a:cubicBezTo>
                  <a:cubicBezTo>
                    <a:pt x="11" y="0"/>
                    <a:pt x="6" y="5"/>
                    <a:pt x="6" y="12"/>
                  </a:cubicBezTo>
                  <a:cubicBezTo>
                    <a:pt x="6" y="16"/>
                    <a:pt x="8" y="19"/>
                    <a:pt x="11" y="22"/>
                  </a:cubicBezTo>
                  <a:cubicBezTo>
                    <a:pt x="4" y="24"/>
                    <a:pt x="0" y="31"/>
                    <a:pt x="0" y="38"/>
                  </a:cubicBezTo>
                  <a:cubicBezTo>
                    <a:pt x="0" y="39"/>
                    <a:pt x="1" y="40"/>
                    <a:pt x="2" y="40"/>
                  </a:cubicBezTo>
                  <a:cubicBezTo>
                    <a:pt x="34" y="40"/>
                    <a:pt x="34" y="40"/>
                    <a:pt x="34" y="40"/>
                  </a:cubicBezTo>
                  <a:cubicBezTo>
                    <a:pt x="34" y="40"/>
                    <a:pt x="34" y="40"/>
                    <a:pt x="34" y="40"/>
                  </a:cubicBezTo>
                  <a:cubicBezTo>
                    <a:pt x="35" y="40"/>
                    <a:pt x="36" y="39"/>
                    <a:pt x="36" y="38"/>
                  </a:cubicBezTo>
                  <a:cubicBezTo>
                    <a:pt x="36" y="38"/>
                    <a:pt x="36" y="38"/>
                    <a:pt x="36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2" name="Freeform 155">
              <a:extLst>
                <a:ext uri="{FF2B5EF4-FFF2-40B4-BE49-F238E27FC236}">
                  <a16:creationId xmlns:a16="http://schemas.microsoft.com/office/drawing/2014/main" id="{9F17E111-4978-4D21-9840-70DC84DBBF1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30863" y="2887663"/>
              <a:ext cx="209550" cy="195263"/>
            </a:xfrm>
            <a:custGeom>
              <a:avLst/>
              <a:gdLst>
                <a:gd name="T0" fmla="*/ 50 w 56"/>
                <a:gd name="T1" fmla="*/ 0 h 52"/>
                <a:gd name="T2" fmla="*/ 6 w 56"/>
                <a:gd name="T3" fmla="*/ 0 h 52"/>
                <a:gd name="T4" fmla="*/ 0 w 56"/>
                <a:gd name="T5" fmla="*/ 6 h 52"/>
                <a:gd name="T6" fmla="*/ 0 w 56"/>
                <a:gd name="T7" fmla="*/ 34 h 52"/>
                <a:gd name="T8" fmla="*/ 6 w 56"/>
                <a:gd name="T9" fmla="*/ 40 h 52"/>
                <a:gd name="T10" fmla="*/ 9 w 56"/>
                <a:gd name="T11" fmla="*/ 40 h 52"/>
                <a:gd name="T12" fmla="*/ 21 w 56"/>
                <a:gd name="T13" fmla="*/ 51 h 52"/>
                <a:gd name="T14" fmla="*/ 22 w 56"/>
                <a:gd name="T15" fmla="*/ 52 h 52"/>
                <a:gd name="T16" fmla="*/ 23 w 56"/>
                <a:gd name="T17" fmla="*/ 52 h 52"/>
                <a:gd name="T18" fmla="*/ 24 w 56"/>
                <a:gd name="T19" fmla="*/ 50 h 52"/>
                <a:gd name="T20" fmla="*/ 24 w 56"/>
                <a:gd name="T21" fmla="*/ 40 h 52"/>
                <a:gd name="T22" fmla="*/ 50 w 56"/>
                <a:gd name="T23" fmla="*/ 40 h 52"/>
                <a:gd name="T24" fmla="*/ 56 w 56"/>
                <a:gd name="T25" fmla="*/ 34 h 52"/>
                <a:gd name="T26" fmla="*/ 56 w 56"/>
                <a:gd name="T27" fmla="*/ 6 h 52"/>
                <a:gd name="T28" fmla="*/ 50 w 56"/>
                <a:gd name="T29" fmla="*/ 0 h 52"/>
                <a:gd name="T30" fmla="*/ 42 w 56"/>
                <a:gd name="T31" fmla="*/ 28 h 52"/>
                <a:gd name="T32" fmla="*/ 14 w 56"/>
                <a:gd name="T33" fmla="*/ 28 h 52"/>
                <a:gd name="T34" fmla="*/ 12 w 56"/>
                <a:gd name="T35" fmla="*/ 26 h 52"/>
                <a:gd name="T36" fmla="*/ 14 w 56"/>
                <a:gd name="T37" fmla="*/ 24 h 52"/>
                <a:gd name="T38" fmla="*/ 42 w 56"/>
                <a:gd name="T39" fmla="*/ 24 h 52"/>
                <a:gd name="T40" fmla="*/ 44 w 56"/>
                <a:gd name="T41" fmla="*/ 26 h 52"/>
                <a:gd name="T42" fmla="*/ 42 w 56"/>
                <a:gd name="T43" fmla="*/ 28 h 52"/>
                <a:gd name="T44" fmla="*/ 42 w 56"/>
                <a:gd name="T45" fmla="*/ 20 h 52"/>
                <a:gd name="T46" fmla="*/ 14 w 56"/>
                <a:gd name="T47" fmla="*/ 20 h 52"/>
                <a:gd name="T48" fmla="*/ 12 w 56"/>
                <a:gd name="T49" fmla="*/ 18 h 52"/>
                <a:gd name="T50" fmla="*/ 14 w 56"/>
                <a:gd name="T51" fmla="*/ 16 h 52"/>
                <a:gd name="T52" fmla="*/ 42 w 56"/>
                <a:gd name="T53" fmla="*/ 16 h 52"/>
                <a:gd name="T54" fmla="*/ 44 w 56"/>
                <a:gd name="T55" fmla="*/ 18 h 52"/>
                <a:gd name="T56" fmla="*/ 42 w 56"/>
                <a:gd name="T57" fmla="*/ 20 h 52"/>
                <a:gd name="T58" fmla="*/ 42 w 56"/>
                <a:gd name="T59" fmla="*/ 12 h 52"/>
                <a:gd name="T60" fmla="*/ 14 w 56"/>
                <a:gd name="T61" fmla="*/ 12 h 52"/>
                <a:gd name="T62" fmla="*/ 12 w 56"/>
                <a:gd name="T63" fmla="*/ 10 h 52"/>
                <a:gd name="T64" fmla="*/ 14 w 56"/>
                <a:gd name="T65" fmla="*/ 8 h 52"/>
                <a:gd name="T66" fmla="*/ 42 w 56"/>
                <a:gd name="T67" fmla="*/ 8 h 52"/>
                <a:gd name="T68" fmla="*/ 44 w 56"/>
                <a:gd name="T69" fmla="*/ 10 h 52"/>
                <a:gd name="T70" fmla="*/ 42 w 56"/>
                <a:gd name="T71" fmla="*/ 1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6" h="52">
                  <a:moveTo>
                    <a:pt x="50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37"/>
                    <a:pt x="3" y="40"/>
                    <a:pt x="6" y="40"/>
                  </a:cubicBezTo>
                  <a:cubicBezTo>
                    <a:pt x="9" y="40"/>
                    <a:pt x="9" y="40"/>
                    <a:pt x="9" y="40"/>
                  </a:cubicBezTo>
                  <a:cubicBezTo>
                    <a:pt x="21" y="51"/>
                    <a:pt x="21" y="51"/>
                    <a:pt x="21" y="51"/>
                  </a:cubicBezTo>
                  <a:cubicBezTo>
                    <a:pt x="21" y="52"/>
                    <a:pt x="21" y="52"/>
                    <a:pt x="22" y="52"/>
                  </a:cubicBezTo>
                  <a:cubicBezTo>
                    <a:pt x="22" y="52"/>
                    <a:pt x="23" y="52"/>
                    <a:pt x="23" y="52"/>
                  </a:cubicBezTo>
                  <a:cubicBezTo>
                    <a:pt x="24" y="52"/>
                    <a:pt x="24" y="51"/>
                    <a:pt x="24" y="50"/>
                  </a:cubicBezTo>
                  <a:cubicBezTo>
                    <a:pt x="24" y="40"/>
                    <a:pt x="24" y="40"/>
                    <a:pt x="24" y="40"/>
                  </a:cubicBezTo>
                  <a:cubicBezTo>
                    <a:pt x="50" y="40"/>
                    <a:pt x="50" y="40"/>
                    <a:pt x="50" y="40"/>
                  </a:cubicBezTo>
                  <a:cubicBezTo>
                    <a:pt x="53" y="40"/>
                    <a:pt x="56" y="37"/>
                    <a:pt x="56" y="34"/>
                  </a:cubicBezTo>
                  <a:cubicBezTo>
                    <a:pt x="56" y="6"/>
                    <a:pt x="56" y="6"/>
                    <a:pt x="56" y="6"/>
                  </a:cubicBezTo>
                  <a:cubicBezTo>
                    <a:pt x="56" y="3"/>
                    <a:pt x="53" y="0"/>
                    <a:pt x="50" y="0"/>
                  </a:cubicBezTo>
                  <a:close/>
                  <a:moveTo>
                    <a:pt x="42" y="28"/>
                  </a:moveTo>
                  <a:cubicBezTo>
                    <a:pt x="14" y="28"/>
                    <a:pt x="14" y="28"/>
                    <a:pt x="14" y="28"/>
                  </a:cubicBezTo>
                  <a:cubicBezTo>
                    <a:pt x="13" y="28"/>
                    <a:pt x="12" y="27"/>
                    <a:pt x="12" y="26"/>
                  </a:cubicBezTo>
                  <a:cubicBezTo>
                    <a:pt x="12" y="25"/>
                    <a:pt x="13" y="24"/>
                    <a:pt x="14" y="24"/>
                  </a:cubicBezTo>
                  <a:cubicBezTo>
                    <a:pt x="42" y="24"/>
                    <a:pt x="42" y="24"/>
                    <a:pt x="42" y="24"/>
                  </a:cubicBezTo>
                  <a:cubicBezTo>
                    <a:pt x="43" y="24"/>
                    <a:pt x="44" y="25"/>
                    <a:pt x="44" y="26"/>
                  </a:cubicBezTo>
                  <a:cubicBezTo>
                    <a:pt x="44" y="27"/>
                    <a:pt x="43" y="28"/>
                    <a:pt x="42" y="28"/>
                  </a:cubicBezTo>
                  <a:close/>
                  <a:moveTo>
                    <a:pt x="42" y="20"/>
                  </a:moveTo>
                  <a:cubicBezTo>
                    <a:pt x="14" y="20"/>
                    <a:pt x="14" y="20"/>
                    <a:pt x="14" y="20"/>
                  </a:cubicBezTo>
                  <a:cubicBezTo>
                    <a:pt x="13" y="20"/>
                    <a:pt x="12" y="19"/>
                    <a:pt x="12" y="18"/>
                  </a:cubicBezTo>
                  <a:cubicBezTo>
                    <a:pt x="12" y="17"/>
                    <a:pt x="13" y="16"/>
                    <a:pt x="14" y="16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4" y="17"/>
                    <a:pt x="44" y="18"/>
                  </a:cubicBezTo>
                  <a:cubicBezTo>
                    <a:pt x="44" y="19"/>
                    <a:pt x="43" y="20"/>
                    <a:pt x="42" y="20"/>
                  </a:cubicBezTo>
                  <a:close/>
                  <a:moveTo>
                    <a:pt x="42" y="12"/>
                  </a:moveTo>
                  <a:cubicBezTo>
                    <a:pt x="14" y="12"/>
                    <a:pt x="14" y="12"/>
                    <a:pt x="14" y="12"/>
                  </a:cubicBezTo>
                  <a:cubicBezTo>
                    <a:pt x="13" y="12"/>
                    <a:pt x="12" y="11"/>
                    <a:pt x="12" y="10"/>
                  </a:cubicBezTo>
                  <a:cubicBezTo>
                    <a:pt x="12" y="9"/>
                    <a:pt x="13" y="8"/>
                    <a:pt x="14" y="8"/>
                  </a:cubicBezTo>
                  <a:cubicBezTo>
                    <a:pt x="42" y="8"/>
                    <a:pt x="42" y="8"/>
                    <a:pt x="42" y="8"/>
                  </a:cubicBezTo>
                  <a:cubicBezTo>
                    <a:pt x="43" y="8"/>
                    <a:pt x="44" y="9"/>
                    <a:pt x="44" y="10"/>
                  </a:cubicBezTo>
                  <a:cubicBezTo>
                    <a:pt x="44" y="11"/>
                    <a:pt x="43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2F76767E-A334-4974-82B0-EF64DE1AED5C}"/>
              </a:ext>
            </a:extLst>
          </p:cNvPr>
          <p:cNvSpPr/>
          <p:nvPr/>
        </p:nvSpPr>
        <p:spPr>
          <a:xfrm>
            <a:off x="3936998" y="5221360"/>
            <a:ext cx="920752" cy="60456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D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7DBEE2A-9A74-4EA7-B003-9DDB77C85804}"/>
              </a:ext>
            </a:extLst>
          </p:cNvPr>
          <p:cNvSpPr/>
          <p:nvPr/>
        </p:nvSpPr>
        <p:spPr>
          <a:xfrm>
            <a:off x="9440831" y="3745549"/>
            <a:ext cx="1832039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/>
            <a:r>
              <a:rPr lang="en-ID" sz="1400" dirty="0">
                <a:solidFill>
                  <a:schemeClr val="bg1"/>
                </a:solidFill>
              </a:rPr>
              <a:t>Presentation by:</a:t>
            </a:r>
            <a:br>
              <a:rPr lang="en-ID" sz="1400" dirty="0">
                <a:solidFill>
                  <a:schemeClr val="bg1"/>
                </a:solidFill>
              </a:rPr>
            </a:br>
            <a:r>
              <a:rPr lang="en-ID" sz="1400" b="1" dirty="0">
                <a:solidFill>
                  <a:schemeClr val="bg1"/>
                </a:solidFill>
                <a:latin typeface="+mj-lt"/>
              </a:rPr>
              <a:t>Gabriel </a:t>
            </a:r>
            <a:r>
              <a:rPr lang="en-ID" sz="1400" b="1" dirty="0" err="1">
                <a:solidFill>
                  <a:schemeClr val="bg1"/>
                </a:solidFill>
                <a:latin typeface="+mj-lt"/>
              </a:rPr>
              <a:t>Batistuta</a:t>
            </a:r>
            <a:endParaRPr lang="en-ID" sz="1400" b="1" dirty="0">
              <a:solidFill>
                <a:schemeClr val="bg1"/>
              </a:solidFill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B7251824-03C4-46D1-B583-25FA918BE18C}"/>
              </a:ext>
            </a:extLst>
          </p:cNvPr>
          <p:cNvSpPr/>
          <p:nvPr/>
        </p:nvSpPr>
        <p:spPr>
          <a:xfrm>
            <a:off x="1549399" y="590550"/>
            <a:ext cx="285750" cy="457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D"/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E4DB1B66-E5AB-46BB-A2D5-B89B94C9AFB4}"/>
              </a:ext>
            </a:extLst>
          </p:cNvPr>
          <p:cNvSpPr/>
          <p:nvPr/>
        </p:nvSpPr>
        <p:spPr>
          <a:xfrm>
            <a:off x="1549399" y="702529"/>
            <a:ext cx="285750" cy="457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D"/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DB446A6E-96C8-42AA-A42A-94440D6A6D1B}"/>
              </a:ext>
            </a:extLst>
          </p:cNvPr>
          <p:cNvSpPr/>
          <p:nvPr/>
        </p:nvSpPr>
        <p:spPr>
          <a:xfrm>
            <a:off x="1549399" y="814508"/>
            <a:ext cx="285750" cy="457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2490344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77B5B18-4BB5-4DEE-BB4D-E74453BAC8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441325"/>
            <a:ext cx="10801350" cy="815975"/>
          </a:xfrm>
        </p:spPr>
        <p:txBody>
          <a:bodyPr lIns="0" tIns="0" rIns="0" bIns="0" anchor="b">
            <a:normAutofit/>
          </a:bodyPr>
          <a:lstStyle/>
          <a:p>
            <a:pPr algn="ctr"/>
            <a:r>
              <a:rPr lang="en-US" sz="2800" b="1" spc="8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AFTER ACTION REVIEW TIMELINE</a:t>
            </a:r>
            <a:endParaRPr lang="en-ID" sz="2800" b="1" spc="8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B86E506-62BD-4D9A-9213-58F86E2A49FF}"/>
              </a:ext>
            </a:extLst>
          </p:cNvPr>
          <p:cNvGrpSpPr/>
          <p:nvPr/>
        </p:nvGrpSpPr>
        <p:grpSpPr>
          <a:xfrm>
            <a:off x="5881688" y="395605"/>
            <a:ext cx="428625" cy="45720"/>
            <a:chOff x="6069806" y="395605"/>
            <a:chExt cx="428625" cy="457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F43C4CEC-0DC5-47FA-AAD7-6DD1FF7EB673}"/>
                </a:ext>
              </a:extLst>
            </p:cNvPr>
            <p:cNvSpPr/>
            <p:nvPr/>
          </p:nvSpPr>
          <p:spPr>
            <a:xfrm>
              <a:off x="6069806" y="395605"/>
              <a:ext cx="285750" cy="45719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D"/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E4FB9B86-6475-48B2-BC61-3DF3A33D3195}"/>
                </a:ext>
              </a:extLst>
            </p:cNvPr>
            <p:cNvSpPr/>
            <p:nvPr/>
          </p:nvSpPr>
          <p:spPr>
            <a:xfrm>
              <a:off x="6212681" y="395606"/>
              <a:ext cx="285750" cy="45719"/>
            </a:xfrm>
            <a:prstGeom prst="roundRect">
              <a:avLst>
                <a:gd name="adj" fmla="val 5000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D"/>
            </a:p>
          </p:txBody>
        </p:sp>
      </p:grpSp>
      <p:sp>
        <p:nvSpPr>
          <p:cNvPr id="253" name="Rectangle 252">
            <a:extLst>
              <a:ext uri="{FF2B5EF4-FFF2-40B4-BE49-F238E27FC236}">
                <a16:creationId xmlns:a16="http://schemas.microsoft.com/office/drawing/2014/main" id="{88E7A582-599E-4207-9EA1-6651B9BE5592}"/>
              </a:ext>
            </a:extLst>
          </p:cNvPr>
          <p:cNvSpPr/>
          <p:nvPr/>
        </p:nvSpPr>
        <p:spPr>
          <a:xfrm>
            <a:off x="5881688" y="6332536"/>
            <a:ext cx="419100" cy="52546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D"/>
          </a:p>
        </p:txBody>
      </p:sp>
      <p:sp>
        <p:nvSpPr>
          <p:cNvPr id="254" name="Slide Number Placeholder 57">
            <a:extLst>
              <a:ext uri="{FF2B5EF4-FFF2-40B4-BE49-F238E27FC236}">
                <a16:creationId xmlns:a16="http://schemas.microsoft.com/office/drawing/2014/main" id="{BB3F83C2-7FB4-4765-B176-3F685AA63C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91213" y="6332537"/>
            <a:ext cx="409575" cy="320675"/>
          </a:xfrm>
        </p:spPr>
        <p:txBody>
          <a:bodyPr/>
          <a:lstStyle/>
          <a:p>
            <a:fld id="{5D8928EB-67EA-4DF5-8889-76A19408D29A}" type="slidenum">
              <a:rPr lang="en-ID" smtClean="0"/>
              <a:pPr/>
              <a:t>10</a:t>
            </a:fld>
            <a:endParaRPr lang="en-ID"/>
          </a:p>
        </p:txBody>
      </p:sp>
      <p:sp>
        <p:nvSpPr>
          <p:cNvPr id="51" name="Line 31">
            <a:extLst>
              <a:ext uri="{FF2B5EF4-FFF2-40B4-BE49-F238E27FC236}">
                <a16:creationId xmlns:a16="http://schemas.microsoft.com/office/drawing/2014/main" id="{0D9F443B-6FA3-4592-A7DC-F7FF6E164004}"/>
              </a:ext>
            </a:extLst>
          </p:cNvPr>
          <p:cNvSpPr>
            <a:spLocks noChangeShapeType="1"/>
          </p:cNvSpPr>
          <p:nvPr/>
        </p:nvSpPr>
        <p:spPr bwMode="auto">
          <a:xfrm>
            <a:off x="695325" y="3739251"/>
            <a:ext cx="10801349" cy="0"/>
          </a:xfrm>
          <a:prstGeom prst="line">
            <a:avLst/>
          </a:prstGeom>
          <a:noFill/>
          <a:ln w="12700" cap="flat">
            <a:solidFill>
              <a:schemeClr val="bg1">
                <a:lumMod val="50000"/>
                <a:alpha val="39999"/>
              </a:schemeClr>
            </a:solidFill>
            <a:prstDash val="solid"/>
            <a:miter lim="800000"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algn="ctr" eaLnBrk="1" hangingPunct="1">
              <a:defRPr/>
            </a:pPr>
            <a:endParaRPr lang="id-ID" sz="1400">
              <a:ea typeface="Heiti SC Light" charset="0"/>
              <a:cs typeface="Heiti SC Light" charset="0"/>
              <a:sym typeface="Gill Sans" charset="0"/>
            </a:endParaRPr>
          </a:p>
        </p:txBody>
      </p:sp>
      <p:sp>
        <p:nvSpPr>
          <p:cNvPr id="52" name="AutoShape 32">
            <a:extLst>
              <a:ext uri="{FF2B5EF4-FFF2-40B4-BE49-F238E27FC236}">
                <a16:creationId xmlns:a16="http://schemas.microsoft.com/office/drawing/2014/main" id="{719387B3-A892-4835-B01A-98EB8301BFFD}"/>
              </a:ext>
            </a:extLst>
          </p:cNvPr>
          <p:cNvSpPr>
            <a:spLocks/>
          </p:cNvSpPr>
          <p:nvPr/>
        </p:nvSpPr>
        <p:spPr bwMode="auto">
          <a:xfrm>
            <a:off x="695325" y="3632815"/>
            <a:ext cx="382077" cy="212872"/>
          </a:xfrm>
          <a:custGeom>
            <a:avLst/>
            <a:gdLst/>
            <a:ahLst/>
            <a:cxnLst/>
            <a:rect l="0" t="0" r="r" b="b"/>
            <a:pathLst>
              <a:path w="19565" h="21600">
                <a:moveTo>
                  <a:pt x="1773" y="0"/>
                </a:moveTo>
                <a:cubicBezTo>
                  <a:pt x="795" y="0"/>
                  <a:pt x="0" y="1575"/>
                  <a:pt x="0" y="3513"/>
                </a:cubicBezTo>
                <a:lnTo>
                  <a:pt x="0" y="18087"/>
                </a:lnTo>
                <a:cubicBezTo>
                  <a:pt x="0" y="20025"/>
                  <a:pt x="795" y="21600"/>
                  <a:pt x="1773" y="21600"/>
                </a:cubicBezTo>
                <a:lnTo>
                  <a:pt x="17792" y="21600"/>
                </a:lnTo>
                <a:cubicBezTo>
                  <a:pt x="18770" y="21600"/>
                  <a:pt x="19565" y="20025"/>
                  <a:pt x="19565" y="18087"/>
                </a:cubicBezTo>
                <a:lnTo>
                  <a:pt x="19565" y="16788"/>
                </a:lnTo>
                <a:lnTo>
                  <a:pt x="21600" y="11250"/>
                </a:lnTo>
                <a:lnTo>
                  <a:pt x="19565" y="5712"/>
                </a:lnTo>
                <a:lnTo>
                  <a:pt x="19565" y="3513"/>
                </a:lnTo>
                <a:cubicBezTo>
                  <a:pt x="19565" y="1575"/>
                  <a:pt x="18770" y="0"/>
                  <a:pt x="17792" y="0"/>
                </a:cubicBezTo>
                <a:lnTo>
                  <a:pt x="1773" y="0"/>
                </a:lnTo>
                <a:close/>
                <a:moveTo>
                  <a:pt x="1773" y="0"/>
                </a:moveTo>
              </a:path>
            </a:pathLst>
          </a:custGeom>
          <a:solidFill>
            <a:schemeClr val="bg1">
              <a:lumMod val="65000"/>
            </a:schemeClr>
          </a:solidFill>
          <a:ln w="25400" cap="flat">
            <a:solidFill>
              <a:schemeClr val="tx1"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algn="ctr" eaLnBrk="1" hangingPunct="1">
              <a:defRPr/>
            </a:pPr>
            <a:r>
              <a:rPr lang="en-US" sz="1400" b="1" dirty="0">
                <a:solidFill>
                  <a:schemeClr val="bg1"/>
                </a:solidFill>
                <a:latin typeface="+mj-lt"/>
                <a:ea typeface="Heiti SC Light" charset="0"/>
                <a:cs typeface="Heiti SC Light" charset="0"/>
                <a:sym typeface="Gill Sans" charset="0"/>
              </a:rPr>
              <a:t>0</a:t>
            </a:r>
            <a:endParaRPr lang="id-ID" sz="1400" b="1" dirty="0">
              <a:solidFill>
                <a:schemeClr val="bg1"/>
              </a:solidFill>
              <a:latin typeface="+mj-lt"/>
              <a:ea typeface="Heiti SC Light" charset="0"/>
              <a:cs typeface="Heiti SC Light" charset="0"/>
              <a:sym typeface="Gill Sans" charset="0"/>
            </a:endParaRPr>
          </a:p>
        </p:txBody>
      </p:sp>
      <p:sp>
        <p:nvSpPr>
          <p:cNvPr id="54" name="AutoShape 34">
            <a:extLst>
              <a:ext uri="{FF2B5EF4-FFF2-40B4-BE49-F238E27FC236}">
                <a16:creationId xmlns:a16="http://schemas.microsoft.com/office/drawing/2014/main" id="{44C4251F-8C62-4F8E-9FCE-5539A0160233}"/>
              </a:ext>
            </a:extLst>
          </p:cNvPr>
          <p:cNvSpPr>
            <a:spLocks/>
          </p:cNvSpPr>
          <p:nvPr/>
        </p:nvSpPr>
        <p:spPr bwMode="auto">
          <a:xfrm flipH="1">
            <a:off x="11108457" y="3632815"/>
            <a:ext cx="382077" cy="212872"/>
          </a:xfrm>
          <a:custGeom>
            <a:avLst/>
            <a:gdLst/>
            <a:ahLst/>
            <a:cxnLst/>
            <a:rect l="0" t="0" r="r" b="b"/>
            <a:pathLst>
              <a:path w="19565" h="21600">
                <a:moveTo>
                  <a:pt x="1773" y="0"/>
                </a:moveTo>
                <a:cubicBezTo>
                  <a:pt x="795" y="0"/>
                  <a:pt x="0" y="1575"/>
                  <a:pt x="0" y="3513"/>
                </a:cubicBezTo>
                <a:lnTo>
                  <a:pt x="0" y="18087"/>
                </a:lnTo>
                <a:cubicBezTo>
                  <a:pt x="0" y="20025"/>
                  <a:pt x="795" y="21600"/>
                  <a:pt x="1773" y="21600"/>
                </a:cubicBezTo>
                <a:lnTo>
                  <a:pt x="17792" y="21600"/>
                </a:lnTo>
                <a:cubicBezTo>
                  <a:pt x="18770" y="21600"/>
                  <a:pt x="19565" y="20025"/>
                  <a:pt x="19565" y="18087"/>
                </a:cubicBezTo>
                <a:lnTo>
                  <a:pt x="19565" y="16788"/>
                </a:lnTo>
                <a:lnTo>
                  <a:pt x="21600" y="11250"/>
                </a:lnTo>
                <a:lnTo>
                  <a:pt x="19565" y="5712"/>
                </a:lnTo>
                <a:lnTo>
                  <a:pt x="19565" y="3513"/>
                </a:lnTo>
                <a:cubicBezTo>
                  <a:pt x="19565" y="1575"/>
                  <a:pt x="18770" y="0"/>
                  <a:pt x="17792" y="0"/>
                </a:cubicBezTo>
                <a:lnTo>
                  <a:pt x="1773" y="0"/>
                </a:lnTo>
                <a:close/>
                <a:moveTo>
                  <a:pt x="1773" y="0"/>
                </a:moveTo>
              </a:path>
            </a:pathLst>
          </a:custGeom>
          <a:solidFill>
            <a:schemeClr val="bg1">
              <a:lumMod val="65000"/>
            </a:schemeClr>
          </a:solidFill>
          <a:ln w="25400" cap="flat">
            <a:solidFill>
              <a:schemeClr val="tx1"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algn="ctr" eaLnBrk="1" hangingPunct="1">
              <a:defRPr/>
            </a:pPr>
            <a:r>
              <a:rPr lang="en-US" sz="1400" dirty="0">
                <a:solidFill>
                  <a:schemeClr val="bg1"/>
                </a:solidFill>
                <a:latin typeface="+mj-lt"/>
                <a:ea typeface="Heiti SC Light" charset="0"/>
                <a:cs typeface="Heiti SC Light" charset="0"/>
                <a:sym typeface="Gill Sans" charset="0"/>
              </a:rPr>
              <a:t>100</a:t>
            </a:r>
            <a:endParaRPr lang="id-ID" sz="1400" dirty="0">
              <a:solidFill>
                <a:schemeClr val="bg1"/>
              </a:solidFill>
              <a:latin typeface="+mj-lt"/>
              <a:ea typeface="Heiti SC Light" charset="0"/>
              <a:cs typeface="Heiti SC Light" charset="0"/>
              <a:sym typeface="Gill Sans" charset="0"/>
            </a:endParaRPr>
          </a:p>
        </p:txBody>
      </p:sp>
      <p:sp>
        <p:nvSpPr>
          <p:cNvPr id="49" name="Rectangle 23">
            <a:extLst>
              <a:ext uri="{FF2B5EF4-FFF2-40B4-BE49-F238E27FC236}">
                <a16:creationId xmlns:a16="http://schemas.microsoft.com/office/drawing/2014/main" id="{5C382023-FF07-40D9-A1DC-4353FB4388CB}"/>
              </a:ext>
            </a:extLst>
          </p:cNvPr>
          <p:cNvSpPr>
            <a:spLocks/>
          </p:cNvSpPr>
          <p:nvPr/>
        </p:nvSpPr>
        <p:spPr bwMode="auto">
          <a:xfrm>
            <a:off x="1417435" y="3983756"/>
            <a:ext cx="1528308" cy="21653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>
                    <a:alpha val="70000"/>
                  </a:schemeClr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>
              <a:spcAft>
                <a:spcPts val="300"/>
              </a:spcAft>
              <a:defRPr/>
            </a:pPr>
            <a:r>
              <a: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Heiti SC Light" charset="0"/>
                <a:cs typeface="Calibri Bold" panose="020F0702030404030204" pitchFamily="34" charset="0"/>
                <a:sym typeface="Calibri Bold" panose="020F0702030404030204" pitchFamily="34" charset="0"/>
              </a:rPr>
              <a:t>Lorem ipsum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Heiti SC Light" charset="0"/>
                <a:cs typeface="Calibri" panose="020F0502020204030204" pitchFamily="34" charset="0"/>
                <a:sym typeface="Calibri" panose="020F0502020204030204" pitchFamily="34" charset="0"/>
              </a:rPr>
              <a:t>Lorem ipsum dolor sit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Heiti SC Light" charset="0"/>
                <a:cs typeface="Calibri" panose="020F0502020204030204" pitchFamily="34" charset="0"/>
                <a:sym typeface="Calibri" panose="020F0502020204030204" pitchFamily="34" charset="0"/>
              </a:rPr>
              <a:t>amet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Heiti SC Light" charset="0"/>
                <a:cs typeface="Calibri" panose="020F0502020204030204" pitchFamily="34" charset="0"/>
                <a:sym typeface="Calibri" panose="020F0502020204030204" pitchFamily="34" charset="0"/>
              </a:rPr>
              <a:t>,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Heiti SC Light" charset="0"/>
                <a:cs typeface="Calibri" panose="020F0502020204030204" pitchFamily="34" charset="0"/>
                <a:sym typeface="Calibri" panose="020F0502020204030204" pitchFamily="34" charset="0"/>
              </a:rPr>
              <a:t>consectetur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Heiti SC Light" charset="0"/>
                <a:cs typeface="Calibri" panose="020F0502020204030204" pitchFamily="34" charset="0"/>
                <a:sym typeface="Calibri" panose="020F0502020204030204" pitchFamily="34" charset="0"/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Heiti SC Light" charset="0"/>
                <a:cs typeface="Calibri" panose="020F0502020204030204" pitchFamily="34" charset="0"/>
                <a:sym typeface="Calibri" panose="020F0502020204030204" pitchFamily="34" charset="0"/>
              </a:rPr>
              <a:t>adipiscing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Heiti SC Light" charset="0"/>
                <a:cs typeface="Calibri" panose="020F0502020204030204" pitchFamily="34" charset="0"/>
                <a:sym typeface="Calibri" panose="020F0502020204030204" pitchFamily="34" charset="0"/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Heiti SC Light" charset="0"/>
                <a:cs typeface="Calibri" panose="020F0502020204030204" pitchFamily="34" charset="0"/>
                <a:sym typeface="Calibri" panose="020F0502020204030204" pitchFamily="34" charset="0"/>
              </a:rPr>
              <a:t>elit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Heiti SC Light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57" name="AutoShape 3">
            <a:extLst>
              <a:ext uri="{FF2B5EF4-FFF2-40B4-BE49-F238E27FC236}">
                <a16:creationId xmlns:a16="http://schemas.microsoft.com/office/drawing/2014/main" id="{E0627346-B80A-4F97-9997-9BA13F4D61E4}"/>
              </a:ext>
            </a:extLst>
          </p:cNvPr>
          <p:cNvSpPr>
            <a:spLocks/>
          </p:cNvSpPr>
          <p:nvPr/>
        </p:nvSpPr>
        <p:spPr bwMode="auto">
          <a:xfrm>
            <a:off x="1457007" y="1899443"/>
            <a:ext cx="1449164" cy="1449164"/>
          </a:xfrm>
          <a:prstGeom prst="wedgeEllipseCallout">
            <a:avLst>
              <a:gd name="adj1" fmla="val -361"/>
              <a:gd name="adj2" fmla="val 60583"/>
            </a:avLst>
          </a:prstGeom>
          <a:solidFill>
            <a:schemeClr val="accent2">
              <a:lumMod val="75000"/>
            </a:schemeClr>
          </a:solidFill>
          <a:ln w="25400" cap="flat">
            <a:solidFill>
              <a:schemeClr val="tx1"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algn="ctr" eaLnBrk="1" hangingPunct="1">
              <a:defRPr/>
            </a:pPr>
            <a:endParaRPr lang="id-ID">
              <a:latin typeface="Gill Sans" charset="0"/>
              <a:ea typeface="Heiti SC Light" charset="0"/>
              <a:cs typeface="Heiti SC Light" charset="0"/>
              <a:sym typeface="Gill Sans" charset="0"/>
            </a:endParaRPr>
          </a:p>
        </p:txBody>
      </p:sp>
      <p:graphicFrame>
        <p:nvGraphicFramePr>
          <p:cNvPr id="58" name="Chart 57">
            <a:extLst>
              <a:ext uri="{FF2B5EF4-FFF2-40B4-BE49-F238E27FC236}">
                <a16:creationId xmlns:a16="http://schemas.microsoft.com/office/drawing/2014/main" id="{561A124B-392E-45A6-8BD2-EF7E4624097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88752949"/>
              </p:ext>
            </p:extLst>
          </p:nvPr>
        </p:nvGraphicFramePr>
        <p:xfrm>
          <a:off x="1077402" y="1919769"/>
          <a:ext cx="2208375" cy="13935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9" name="Oval 5">
            <a:extLst>
              <a:ext uri="{FF2B5EF4-FFF2-40B4-BE49-F238E27FC236}">
                <a16:creationId xmlns:a16="http://schemas.microsoft.com/office/drawing/2014/main" id="{980CA74D-A365-4359-8E6C-CEA4DD893629}"/>
              </a:ext>
            </a:extLst>
          </p:cNvPr>
          <p:cNvSpPr>
            <a:spLocks/>
          </p:cNvSpPr>
          <p:nvPr/>
        </p:nvSpPr>
        <p:spPr bwMode="auto">
          <a:xfrm>
            <a:off x="1750370" y="2189646"/>
            <a:ext cx="862439" cy="862439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25400" cap="flat">
            <a:solidFill>
              <a:schemeClr val="tx1"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algn="ctr" eaLnBrk="1" hangingPunct="1">
              <a:defRPr/>
            </a:pPr>
            <a:endParaRPr lang="id-ID" sz="1200">
              <a:latin typeface="Gill Sans" charset="0"/>
              <a:ea typeface="Heiti SC Light" charset="0"/>
              <a:cs typeface="Heiti SC Light" charset="0"/>
              <a:sym typeface="Gill Sans" charset="0"/>
            </a:endParaRPr>
          </a:p>
        </p:txBody>
      </p:sp>
      <p:sp>
        <p:nvSpPr>
          <p:cNvPr id="60" name="Rectangle 6">
            <a:extLst>
              <a:ext uri="{FF2B5EF4-FFF2-40B4-BE49-F238E27FC236}">
                <a16:creationId xmlns:a16="http://schemas.microsoft.com/office/drawing/2014/main" id="{E7AFFB48-0AF0-415B-8EED-901504DA1C63}"/>
              </a:ext>
            </a:extLst>
          </p:cNvPr>
          <p:cNvSpPr>
            <a:spLocks/>
          </p:cNvSpPr>
          <p:nvPr/>
        </p:nvSpPr>
        <p:spPr bwMode="auto">
          <a:xfrm>
            <a:off x="1685912" y="2350478"/>
            <a:ext cx="991354" cy="532179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sz="2000" b="1" dirty="0">
                <a:solidFill>
                  <a:schemeClr val="accent4"/>
                </a:solidFill>
                <a:latin typeface="+mj-lt"/>
                <a:ea typeface="Heiti SC Light" charset="0"/>
                <a:cs typeface="Calibri Bold" panose="020F0702030404030204" pitchFamily="34" charset="0"/>
                <a:sym typeface="Calibri Bold" panose="020F0702030404030204" pitchFamily="34" charset="0"/>
              </a:rPr>
              <a:t>10%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21E70A8-AB05-4D75-AF49-07EAACAFC362}"/>
              </a:ext>
            </a:extLst>
          </p:cNvPr>
          <p:cNvSpPr/>
          <p:nvPr/>
        </p:nvSpPr>
        <p:spPr>
          <a:xfrm>
            <a:off x="2106033" y="3665974"/>
            <a:ext cx="151112" cy="151112"/>
          </a:xfrm>
          <a:prstGeom prst="ellipse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3" name="Rectangle 23">
            <a:extLst>
              <a:ext uri="{FF2B5EF4-FFF2-40B4-BE49-F238E27FC236}">
                <a16:creationId xmlns:a16="http://schemas.microsoft.com/office/drawing/2014/main" id="{A4C2C189-013A-45C2-9032-6DB5A2B228F1}"/>
              </a:ext>
            </a:extLst>
          </p:cNvPr>
          <p:cNvSpPr>
            <a:spLocks/>
          </p:cNvSpPr>
          <p:nvPr/>
        </p:nvSpPr>
        <p:spPr bwMode="auto">
          <a:xfrm>
            <a:off x="6611875" y="3983756"/>
            <a:ext cx="1528308" cy="21653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>
                    <a:alpha val="70000"/>
                  </a:schemeClr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>
              <a:spcAft>
                <a:spcPts val="300"/>
              </a:spcAft>
              <a:defRPr/>
            </a:pPr>
            <a:r>
              <a: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Heiti SC Light" charset="0"/>
                <a:cs typeface="Calibri Bold" panose="020F0702030404030204" pitchFamily="34" charset="0"/>
                <a:sym typeface="Calibri Bold" panose="020F0702030404030204" pitchFamily="34" charset="0"/>
              </a:rPr>
              <a:t>Lorem ipsum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Heiti SC Light" charset="0"/>
                <a:cs typeface="Calibri" panose="020F0502020204030204" pitchFamily="34" charset="0"/>
                <a:sym typeface="Calibri" panose="020F0502020204030204" pitchFamily="34" charset="0"/>
              </a:rPr>
              <a:t>Lorem ipsum dolor sit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Heiti SC Light" charset="0"/>
                <a:cs typeface="Calibri" panose="020F0502020204030204" pitchFamily="34" charset="0"/>
                <a:sym typeface="Calibri" panose="020F0502020204030204" pitchFamily="34" charset="0"/>
              </a:rPr>
              <a:t>amet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Heiti SC Light" charset="0"/>
                <a:cs typeface="Calibri" panose="020F0502020204030204" pitchFamily="34" charset="0"/>
                <a:sym typeface="Calibri" panose="020F0502020204030204" pitchFamily="34" charset="0"/>
              </a:rPr>
              <a:t>,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Heiti SC Light" charset="0"/>
                <a:cs typeface="Calibri" panose="020F0502020204030204" pitchFamily="34" charset="0"/>
                <a:sym typeface="Calibri" panose="020F0502020204030204" pitchFamily="34" charset="0"/>
              </a:rPr>
              <a:t>consectetur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Heiti SC Light" charset="0"/>
                <a:cs typeface="Calibri" panose="020F0502020204030204" pitchFamily="34" charset="0"/>
                <a:sym typeface="Calibri" panose="020F0502020204030204" pitchFamily="34" charset="0"/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Heiti SC Light" charset="0"/>
                <a:cs typeface="Calibri" panose="020F0502020204030204" pitchFamily="34" charset="0"/>
                <a:sym typeface="Calibri" panose="020F0502020204030204" pitchFamily="34" charset="0"/>
              </a:rPr>
              <a:t>adipiscing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Heiti SC Light" charset="0"/>
                <a:cs typeface="Calibri" panose="020F0502020204030204" pitchFamily="34" charset="0"/>
                <a:sym typeface="Calibri" panose="020F0502020204030204" pitchFamily="34" charset="0"/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Heiti SC Light" charset="0"/>
                <a:cs typeface="Calibri" panose="020F0502020204030204" pitchFamily="34" charset="0"/>
                <a:sym typeface="Calibri" panose="020F0502020204030204" pitchFamily="34" charset="0"/>
              </a:rPr>
              <a:t>elit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Heiti SC Light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04" name="AutoShape 3">
            <a:extLst>
              <a:ext uri="{FF2B5EF4-FFF2-40B4-BE49-F238E27FC236}">
                <a16:creationId xmlns:a16="http://schemas.microsoft.com/office/drawing/2014/main" id="{D2DD8FEF-AA91-4482-BE6D-147C87975ABA}"/>
              </a:ext>
            </a:extLst>
          </p:cNvPr>
          <p:cNvSpPr>
            <a:spLocks/>
          </p:cNvSpPr>
          <p:nvPr/>
        </p:nvSpPr>
        <p:spPr bwMode="auto">
          <a:xfrm>
            <a:off x="6651447" y="1899443"/>
            <a:ext cx="1449164" cy="1449164"/>
          </a:xfrm>
          <a:prstGeom prst="wedgeEllipseCallout">
            <a:avLst>
              <a:gd name="adj1" fmla="val -361"/>
              <a:gd name="adj2" fmla="val 60583"/>
            </a:avLst>
          </a:prstGeom>
          <a:solidFill>
            <a:schemeClr val="accent2">
              <a:lumMod val="75000"/>
            </a:schemeClr>
          </a:solidFill>
          <a:ln w="25400" cap="flat">
            <a:solidFill>
              <a:schemeClr val="tx1"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algn="ctr" eaLnBrk="1" hangingPunct="1">
              <a:defRPr/>
            </a:pPr>
            <a:endParaRPr lang="id-ID">
              <a:latin typeface="Gill Sans" charset="0"/>
              <a:ea typeface="Heiti SC Light" charset="0"/>
              <a:cs typeface="Heiti SC Light" charset="0"/>
              <a:sym typeface="Gill Sans" charset="0"/>
            </a:endParaRPr>
          </a:p>
        </p:txBody>
      </p:sp>
      <p:graphicFrame>
        <p:nvGraphicFramePr>
          <p:cNvPr id="105" name="Chart 104">
            <a:extLst>
              <a:ext uri="{FF2B5EF4-FFF2-40B4-BE49-F238E27FC236}">
                <a16:creationId xmlns:a16="http://schemas.microsoft.com/office/drawing/2014/main" id="{C656F5E4-3EC4-44CB-B622-F872E87271D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1084047"/>
              </p:ext>
            </p:extLst>
          </p:nvPr>
        </p:nvGraphicFramePr>
        <p:xfrm>
          <a:off x="6271842" y="1919769"/>
          <a:ext cx="2208375" cy="13935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06" name="Oval 5">
            <a:extLst>
              <a:ext uri="{FF2B5EF4-FFF2-40B4-BE49-F238E27FC236}">
                <a16:creationId xmlns:a16="http://schemas.microsoft.com/office/drawing/2014/main" id="{B2A142A3-F667-4982-852E-B377CC0026E2}"/>
              </a:ext>
            </a:extLst>
          </p:cNvPr>
          <p:cNvSpPr>
            <a:spLocks/>
          </p:cNvSpPr>
          <p:nvPr/>
        </p:nvSpPr>
        <p:spPr bwMode="auto">
          <a:xfrm>
            <a:off x="6944810" y="2189646"/>
            <a:ext cx="862439" cy="862439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25400" cap="flat">
            <a:solidFill>
              <a:schemeClr val="tx1"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algn="ctr" eaLnBrk="1" hangingPunct="1">
              <a:defRPr/>
            </a:pPr>
            <a:endParaRPr lang="id-ID" sz="1200">
              <a:latin typeface="Gill Sans" charset="0"/>
              <a:ea typeface="Heiti SC Light" charset="0"/>
              <a:cs typeface="Heiti SC Light" charset="0"/>
              <a:sym typeface="Gill Sans" charset="0"/>
            </a:endParaRPr>
          </a:p>
        </p:txBody>
      </p:sp>
      <p:sp>
        <p:nvSpPr>
          <p:cNvPr id="107" name="Rectangle 6">
            <a:extLst>
              <a:ext uri="{FF2B5EF4-FFF2-40B4-BE49-F238E27FC236}">
                <a16:creationId xmlns:a16="http://schemas.microsoft.com/office/drawing/2014/main" id="{1E8E01FC-0F44-4625-9C0F-2BECAEEDD65F}"/>
              </a:ext>
            </a:extLst>
          </p:cNvPr>
          <p:cNvSpPr>
            <a:spLocks/>
          </p:cNvSpPr>
          <p:nvPr/>
        </p:nvSpPr>
        <p:spPr bwMode="auto">
          <a:xfrm>
            <a:off x="6880352" y="2350478"/>
            <a:ext cx="991354" cy="532179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sz="2000" b="1" dirty="0">
                <a:solidFill>
                  <a:schemeClr val="accent4"/>
                </a:solidFill>
                <a:latin typeface="+mj-lt"/>
                <a:ea typeface="Heiti SC Light" charset="0"/>
                <a:cs typeface="Calibri Bold" panose="020F0702030404030204" pitchFamily="34" charset="0"/>
                <a:sym typeface="Calibri Bold" panose="020F0702030404030204" pitchFamily="34" charset="0"/>
              </a:rPr>
              <a:t>40%</a:t>
            </a:r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3978BC7C-0AC0-4E50-812A-9F12D305C9A0}"/>
              </a:ext>
            </a:extLst>
          </p:cNvPr>
          <p:cNvSpPr/>
          <p:nvPr/>
        </p:nvSpPr>
        <p:spPr>
          <a:xfrm>
            <a:off x="7300473" y="3665974"/>
            <a:ext cx="151112" cy="151112"/>
          </a:xfrm>
          <a:prstGeom prst="ellipse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0" name="Rectangle 23">
            <a:extLst>
              <a:ext uri="{FF2B5EF4-FFF2-40B4-BE49-F238E27FC236}">
                <a16:creationId xmlns:a16="http://schemas.microsoft.com/office/drawing/2014/main" id="{72A3FEED-4C1A-48BA-99A4-17A779C042D8}"/>
              </a:ext>
            </a:extLst>
          </p:cNvPr>
          <p:cNvSpPr>
            <a:spLocks/>
          </p:cNvSpPr>
          <p:nvPr/>
        </p:nvSpPr>
        <p:spPr bwMode="auto">
          <a:xfrm>
            <a:off x="4014655" y="1919770"/>
            <a:ext cx="1528308" cy="1376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>
                    <a:alpha val="70000"/>
                  </a:schemeClr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>
              <a:spcAft>
                <a:spcPts val="300"/>
              </a:spcAft>
              <a:defRPr/>
            </a:pPr>
            <a:r>
              <a: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Heiti SC Light" charset="0"/>
                <a:cs typeface="Calibri Bold" panose="020F0702030404030204" pitchFamily="34" charset="0"/>
                <a:sym typeface="Calibri Bold" panose="020F0702030404030204" pitchFamily="34" charset="0"/>
              </a:rPr>
              <a:t>Lorem ipsum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Heiti SC Light" charset="0"/>
                <a:cs typeface="Calibri" panose="020F0502020204030204" pitchFamily="34" charset="0"/>
                <a:sym typeface="Calibri" panose="020F0502020204030204" pitchFamily="34" charset="0"/>
              </a:rPr>
              <a:t>Lorem ipsum dolor sit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Heiti SC Light" charset="0"/>
                <a:cs typeface="Calibri" panose="020F0502020204030204" pitchFamily="34" charset="0"/>
                <a:sym typeface="Calibri" panose="020F0502020204030204" pitchFamily="34" charset="0"/>
              </a:rPr>
              <a:t>amet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Heiti SC Light" charset="0"/>
                <a:cs typeface="Calibri" panose="020F0502020204030204" pitchFamily="34" charset="0"/>
                <a:sym typeface="Calibri" panose="020F0502020204030204" pitchFamily="34" charset="0"/>
              </a:rPr>
              <a:t>,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Heiti SC Light" charset="0"/>
                <a:cs typeface="Calibri" panose="020F0502020204030204" pitchFamily="34" charset="0"/>
                <a:sym typeface="Calibri" panose="020F0502020204030204" pitchFamily="34" charset="0"/>
              </a:rPr>
              <a:t>consectetur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Heiti SC Light" charset="0"/>
                <a:cs typeface="Calibri" panose="020F0502020204030204" pitchFamily="34" charset="0"/>
                <a:sym typeface="Calibri" panose="020F0502020204030204" pitchFamily="34" charset="0"/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Heiti SC Light" charset="0"/>
                <a:cs typeface="Calibri" panose="020F0502020204030204" pitchFamily="34" charset="0"/>
                <a:sym typeface="Calibri" panose="020F0502020204030204" pitchFamily="34" charset="0"/>
              </a:rPr>
              <a:t>adipiscing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Heiti SC Light" charset="0"/>
                <a:cs typeface="Calibri" panose="020F0502020204030204" pitchFamily="34" charset="0"/>
                <a:sym typeface="Calibri" panose="020F0502020204030204" pitchFamily="34" charset="0"/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Heiti SC Light" charset="0"/>
                <a:cs typeface="Calibri" panose="020F0502020204030204" pitchFamily="34" charset="0"/>
                <a:sym typeface="Calibri" panose="020F0502020204030204" pitchFamily="34" charset="0"/>
              </a:rPr>
              <a:t>elit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Heiti SC Light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11" name="AutoShape 3">
            <a:extLst>
              <a:ext uri="{FF2B5EF4-FFF2-40B4-BE49-F238E27FC236}">
                <a16:creationId xmlns:a16="http://schemas.microsoft.com/office/drawing/2014/main" id="{7D44BA5B-2BF9-400A-AB61-D0AC5F92FC44}"/>
              </a:ext>
            </a:extLst>
          </p:cNvPr>
          <p:cNvSpPr>
            <a:spLocks/>
          </p:cNvSpPr>
          <p:nvPr/>
        </p:nvSpPr>
        <p:spPr bwMode="auto">
          <a:xfrm flipV="1">
            <a:off x="4054227" y="4187404"/>
            <a:ext cx="1449164" cy="1449164"/>
          </a:xfrm>
          <a:prstGeom prst="wedgeEllipseCallout">
            <a:avLst>
              <a:gd name="adj1" fmla="val -361"/>
              <a:gd name="adj2" fmla="val 60583"/>
            </a:avLst>
          </a:prstGeom>
          <a:solidFill>
            <a:schemeClr val="accent2">
              <a:lumMod val="75000"/>
            </a:schemeClr>
          </a:solidFill>
          <a:ln w="25400" cap="flat">
            <a:solidFill>
              <a:schemeClr val="tx1"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algn="ctr" eaLnBrk="1" hangingPunct="1">
              <a:defRPr/>
            </a:pPr>
            <a:endParaRPr lang="id-ID">
              <a:latin typeface="Gill Sans" charset="0"/>
              <a:ea typeface="Heiti SC Light" charset="0"/>
              <a:cs typeface="Heiti SC Light" charset="0"/>
              <a:sym typeface="Gill Sans" charset="0"/>
            </a:endParaRPr>
          </a:p>
        </p:txBody>
      </p:sp>
      <p:graphicFrame>
        <p:nvGraphicFramePr>
          <p:cNvPr id="112" name="Chart 111">
            <a:extLst>
              <a:ext uri="{FF2B5EF4-FFF2-40B4-BE49-F238E27FC236}">
                <a16:creationId xmlns:a16="http://schemas.microsoft.com/office/drawing/2014/main" id="{6F95BEFE-E0CF-400E-908E-803F553BBE0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19019092"/>
              </p:ext>
            </p:extLst>
          </p:nvPr>
        </p:nvGraphicFramePr>
        <p:xfrm>
          <a:off x="3674622" y="4207730"/>
          <a:ext cx="2208375" cy="13935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13" name="Oval 5">
            <a:extLst>
              <a:ext uri="{FF2B5EF4-FFF2-40B4-BE49-F238E27FC236}">
                <a16:creationId xmlns:a16="http://schemas.microsoft.com/office/drawing/2014/main" id="{3E2A6314-A615-4492-B6E5-4801D3BAD7F6}"/>
              </a:ext>
            </a:extLst>
          </p:cNvPr>
          <p:cNvSpPr>
            <a:spLocks/>
          </p:cNvSpPr>
          <p:nvPr/>
        </p:nvSpPr>
        <p:spPr bwMode="auto">
          <a:xfrm>
            <a:off x="4347590" y="4477607"/>
            <a:ext cx="862439" cy="862439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25400" cap="flat">
            <a:solidFill>
              <a:schemeClr val="tx1"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algn="ctr" eaLnBrk="1" hangingPunct="1">
              <a:defRPr/>
            </a:pPr>
            <a:endParaRPr lang="id-ID" sz="1200">
              <a:latin typeface="Gill Sans" charset="0"/>
              <a:ea typeface="Heiti SC Light" charset="0"/>
              <a:cs typeface="Heiti SC Light" charset="0"/>
              <a:sym typeface="Gill Sans" charset="0"/>
            </a:endParaRPr>
          </a:p>
        </p:txBody>
      </p:sp>
      <p:sp>
        <p:nvSpPr>
          <p:cNvPr id="114" name="Rectangle 6">
            <a:extLst>
              <a:ext uri="{FF2B5EF4-FFF2-40B4-BE49-F238E27FC236}">
                <a16:creationId xmlns:a16="http://schemas.microsoft.com/office/drawing/2014/main" id="{7ECF2828-545C-495B-82FC-0DB4FABEF789}"/>
              </a:ext>
            </a:extLst>
          </p:cNvPr>
          <p:cNvSpPr>
            <a:spLocks/>
          </p:cNvSpPr>
          <p:nvPr/>
        </p:nvSpPr>
        <p:spPr bwMode="auto">
          <a:xfrm>
            <a:off x="4283132" y="4638439"/>
            <a:ext cx="991354" cy="532179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sz="2000" b="1" dirty="0">
                <a:solidFill>
                  <a:schemeClr val="accent4"/>
                </a:solidFill>
                <a:latin typeface="+mj-lt"/>
                <a:ea typeface="Heiti SC Light" charset="0"/>
                <a:cs typeface="Calibri Bold" panose="020F0702030404030204" pitchFamily="34" charset="0"/>
                <a:sym typeface="Calibri Bold" panose="020F0702030404030204" pitchFamily="34" charset="0"/>
              </a:rPr>
              <a:t>35%</a:t>
            </a:r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66D8F4C6-122C-48CA-B6C8-19A2F2C2BC71}"/>
              </a:ext>
            </a:extLst>
          </p:cNvPr>
          <p:cNvSpPr/>
          <p:nvPr/>
        </p:nvSpPr>
        <p:spPr>
          <a:xfrm>
            <a:off x="4703253" y="3665974"/>
            <a:ext cx="151112" cy="151112"/>
          </a:xfrm>
          <a:prstGeom prst="ellipse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22" name="Rectangle 23">
            <a:extLst>
              <a:ext uri="{FF2B5EF4-FFF2-40B4-BE49-F238E27FC236}">
                <a16:creationId xmlns:a16="http://schemas.microsoft.com/office/drawing/2014/main" id="{3C0CA17E-8BDD-4D2E-9518-39F9BE89DCD0}"/>
              </a:ext>
            </a:extLst>
          </p:cNvPr>
          <p:cNvSpPr>
            <a:spLocks/>
          </p:cNvSpPr>
          <p:nvPr/>
        </p:nvSpPr>
        <p:spPr bwMode="auto">
          <a:xfrm>
            <a:off x="9209095" y="1919770"/>
            <a:ext cx="1528308" cy="1376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>
                    <a:alpha val="70000"/>
                  </a:schemeClr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>
              <a:spcAft>
                <a:spcPts val="300"/>
              </a:spcAft>
              <a:defRPr/>
            </a:pPr>
            <a:r>
              <a: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Heiti SC Light" charset="0"/>
                <a:cs typeface="Calibri Bold" panose="020F0702030404030204" pitchFamily="34" charset="0"/>
                <a:sym typeface="Calibri Bold" panose="020F0702030404030204" pitchFamily="34" charset="0"/>
              </a:rPr>
              <a:t>Lorem ipsum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Heiti SC Light" charset="0"/>
                <a:cs typeface="Calibri" panose="020F0502020204030204" pitchFamily="34" charset="0"/>
                <a:sym typeface="Calibri" panose="020F0502020204030204" pitchFamily="34" charset="0"/>
              </a:rPr>
              <a:t>Lorem ipsum dolor sit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Heiti SC Light" charset="0"/>
                <a:cs typeface="Calibri" panose="020F0502020204030204" pitchFamily="34" charset="0"/>
                <a:sym typeface="Calibri" panose="020F0502020204030204" pitchFamily="34" charset="0"/>
              </a:rPr>
              <a:t>amet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Heiti SC Light" charset="0"/>
                <a:cs typeface="Calibri" panose="020F0502020204030204" pitchFamily="34" charset="0"/>
                <a:sym typeface="Calibri" panose="020F0502020204030204" pitchFamily="34" charset="0"/>
              </a:rPr>
              <a:t>,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Heiti SC Light" charset="0"/>
                <a:cs typeface="Calibri" panose="020F0502020204030204" pitchFamily="34" charset="0"/>
                <a:sym typeface="Calibri" panose="020F0502020204030204" pitchFamily="34" charset="0"/>
              </a:rPr>
              <a:t>consectetur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Heiti SC Light" charset="0"/>
                <a:cs typeface="Calibri" panose="020F0502020204030204" pitchFamily="34" charset="0"/>
                <a:sym typeface="Calibri" panose="020F0502020204030204" pitchFamily="34" charset="0"/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Heiti SC Light" charset="0"/>
                <a:cs typeface="Calibri" panose="020F0502020204030204" pitchFamily="34" charset="0"/>
                <a:sym typeface="Calibri" panose="020F0502020204030204" pitchFamily="34" charset="0"/>
              </a:rPr>
              <a:t>adipiscing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Heiti SC Light" charset="0"/>
                <a:cs typeface="Calibri" panose="020F0502020204030204" pitchFamily="34" charset="0"/>
                <a:sym typeface="Calibri" panose="020F0502020204030204" pitchFamily="34" charset="0"/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Heiti SC Light" charset="0"/>
                <a:cs typeface="Calibri" panose="020F0502020204030204" pitchFamily="34" charset="0"/>
                <a:sym typeface="Calibri" panose="020F0502020204030204" pitchFamily="34" charset="0"/>
              </a:rPr>
              <a:t>elit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Heiti SC Light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23" name="AutoShape 3">
            <a:extLst>
              <a:ext uri="{FF2B5EF4-FFF2-40B4-BE49-F238E27FC236}">
                <a16:creationId xmlns:a16="http://schemas.microsoft.com/office/drawing/2014/main" id="{21FC4235-CDD7-4F1F-9AD3-76A74A203F03}"/>
              </a:ext>
            </a:extLst>
          </p:cNvPr>
          <p:cNvSpPr>
            <a:spLocks/>
          </p:cNvSpPr>
          <p:nvPr/>
        </p:nvSpPr>
        <p:spPr bwMode="auto">
          <a:xfrm flipV="1">
            <a:off x="9248667" y="4187404"/>
            <a:ext cx="1449164" cy="1449164"/>
          </a:xfrm>
          <a:prstGeom prst="wedgeEllipseCallout">
            <a:avLst>
              <a:gd name="adj1" fmla="val -361"/>
              <a:gd name="adj2" fmla="val 60583"/>
            </a:avLst>
          </a:prstGeom>
          <a:solidFill>
            <a:schemeClr val="accent2">
              <a:lumMod val="75000"/>
            </a:schemeClr>
          </a:solidFill>
          <a:ln w="25400" cap="flat">
            <a:solidFill>
              <a:schemeClr val="tx1"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algn="ctr" eaLnBrk="1" hangingPunct="1">
              <a:defRPr/>
            </a:pPr>
            <a:endParaRPr lang="id-ID">
              <a:latin typeface="Gill Sans" charset="0"/>
              <a:ea typeface="Heiti SC Light" charset="0"/>
              <a:cs typeface="Heiti SC Light" charset="0"/>
              <a:sym typeface="Gill Sans" charset="0"/>
            </a:endParaRPr>
          </a:p>
        </p:txBody>
      </p:sp>
      <p:graphicFrame>
        <p:nvGraphicFramePr>
          <p:cNvPr id="124" name="Chart 123">
            <a:extLst>
              <a:ext uri="{FF2B5EF4-FFF2-40B4-BE49-F238E27FC236}">
                <a16:creationId xmlns:a16="http://schemas.microsoft.com/office/drawing/2014/main" id="{7FD6C39B-9C0A-41C6-8261-C4E6963CBD4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30227271"/>
              </p:ext>
            </p:extLst>
          </p:nvPr>
        </p:nvGraphicFramePr>
        <p:xfrm>
          <a:off x="8869062" y="4207730"/>
          <a:ext cx="2208375" cy="13935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25" name="Oval 5">
            <a:extLst>
              <a:ext uri="{FF2B5EF4-FFF2-40B4-BE49-F238E27FC236}">
                <a16:creationId xmlns:a16="http://schemas.microsoft.com/office/drawing/2014/main" id="{E1A7A31F-429B-4A4D-A4C1-CBA827DEAB9D}"/>
              </a:ext>
            </a:extLst>
          </p:cNvPr>
          <p:cNvSpPr>
            <a:spLocks/>
          </p:cNvSpPr>
          <p:nvPr/>
        </p:nvSpPr>
        <p:spPr bwMode="auto">
          <a:xfrm>
            <a:off x="9542030" y="4477607"/>
            <a:ext cx="862439" cy="862439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25400" cap="flat">
            <a:solidFill>
              <a:schemeClr val="tx1"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algn="ctr" eaLnBrk="1" hangingPunct="1">
              <a:defRPr/>
            </a:pPr>
            <a:endParaRPr lang="id-ID" sz="1200">
              <a:latin typeface="Gill Sans" charset="0"/>
              <a:ea typeface="Heiti SC Light" charset="0"/>
              <a:cs typeface="Heiti SC Light" charset="0"/>
              <a:sym typeface="Gill Sans" charset="0"/>
            </a:endParaRPr>
          </a:p>
        </p:txBody>
      </p:sp>
      <p:sp>
        <p:nvSpPr>
          <p:cNvPr id="126" name="Rectangle 6">
            <a:extLst>
              <a:ext uri="{FF2B5EF4-FFF2-40B4-BE49-F238E27FC236}">
                <a16:creationId xmlns:a16="http://schemas.microsoft.com/office/drawing/2014/main" id="{7113749C-61D5-48EB-A943-BD99866C1A65}"/>
              </a:ext>
            </a:extLst>
          </p:cNvPr>
          <p:cNvSpPr>
            <a:spLocks/>
          </p:cNvSpPr>
          <p:nvPr/>
        </p:nvSpPr>
        <p:spPr bwMode="auto">
          <a:xfrm>
            <a:off x="9477572" y="4638439"/>
            <a:ext cx="991354" cy="532179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sz="2000" b="1" dirty="0">
                <a:solidFill>
                  <a:schemeClr val="accent4"/>
                </a:solidFill>
                <a:latin typeface="+mj-lt"/>
                <a:ea typeface="Heiti SC Light" charset="0"/>
                <a:cs typeface="Calibri Bold" panose="020F0702030404030204" pitchFamily="34" charset="0"/>
                <a:sym typeface="Calibri Bold" panose="020F0702030404030204" pitchFamily="34" charset="0"/>
              </a:rPr>
              <a:t>85%</a:t>
            </a:r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2B675324-B687-4CCA-B59B-4DED95F897E6}"/>
              </a:ext>
            </a:extLst>
          </p:cNvPr>
          <p:cNvSpPr/>
          <p:nvPr/>
        </p:nvSpPr>
        <p:spPr>
          <a:xfrm>
            <a:off x="9897693" y="3665974"/>
            <a:ext cx="151112" cy="151112"/>
          </a:xfrm>
          <a:prstGeom prst="ellipse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1378766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77B5B18-4BB5-4DEE-BB4D-E74453BAC8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441325"/>
            <a:ext cx="10801350" cy="815975"/>
          </a:xfrm>
        </p:spPr>
        <p:txBody>
          <a:bodyPr lIns="0" tIns="0" rIns="0" bIns="0" anchor="b">
            <a:normAutofit/>
          </a:bodyPr>
          <a:lstStyle/>
          <a:p>
            <a:pPr algn="ctr"/>
            <a:r>
              <a:rPr lang="en-US" sz="2800" b="1" spc="8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ROLES &amp; RESPONSIBILITIES</a:t>
            </a:r>
            <a:endParaRPr lang="en-ID" sz="2800" b="1" spc="8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B86E506-62BD-4D9A-9213-58F86E2A49FF}"/>
              </a:ext>
            </a:extLst>
          </p:cNvPr>
          <p:cNvGrpSpPr/>
          <p:nvPr/>
        </p:nvGrpSpPr>
        <p:grpSpPr>
          <a:xfrm>
            <a:off x="5881688" y="395605"/>
            <a:ext cx="428625" cy="45720"/>
            <a:chOff x="6069806" y="395605"/>
            <a:chExt cx="428625" cy="457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F43C4CEC-0DC5-47FA-AAD7-6DD1FF7EB673}"/>
                </a:ext>
              </a:extLst>
            </p:cNvPr>
            <p:cNvSpPr/>
            <p:nvPr/>
          </p:nvSpPr>
          <p:spPr>
            <a:xfrm>
              <a:off x="6069806" y="395605"/>
              <a:ext cx="285750" cy="45719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D"/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E4FB9B86-6475-48B2-BC61-3DF3A33D3195}"/>
                </a:ext>
              </a:extLst>
            </p:cNvPr>
            <p:cNvSpPr/>
            <p:nvPr/>
          </p:nvSpPr>
          <p:spPr>
            <a:xfrm>
              <a:off x="6212681" y="395606"/>
              <a:ext cx="285750" cy="45719"/>
            </a:xfrm>
            <a:prstGeom prst="roundRect">
              <a:avLst>
                <a:gd name="adj" fmla="val 5000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D"/>
            </a:p>
          </p:txBody>
        </p:sp>
      </p:grpSp>
      <p:sp>
        <p:nvSpPr>
          <p:cNvPr id="253" name="Rectangle 252">
            <a:extLst>
              <a:ext uri="{FF2B5EF4-FFF2-40B4-BE49-F238E27FC236}">
                <a16:creationId xmlns:a16="http://schemas.microsoft.com/office/drawing/2014/main" id="{88E7A582-599E-4207-9EA1-6651B9BE5592}"/>
              </a:ext>
            </a:extLst>
          </p:cNvPr>
          <p:cNvSpPr/>
          <p:nvPr/>
        </p:nvSpPr>
        <p:spPr>
          <a:xfrm>
            <a:off x="5881688" y="6332536"/>
            <a:ext cx="419100" cy="52546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D"/>
          </a:p>
        </p:txBody>
      </p:sp>
      <p:sp>
        <p:nvSpPr>
          <p:cNvPr id="254" name="Slide Number Placeholder 57">
            <a:extLst>
              <a:ext uri="{FF2B5EF4-FFF2-40B4-BE49-F238E27FC236}">
                <a16:creationId xmlns:a16="http://schemas.microsoft.com/office/drawing/2014/main" id="{BB3F83C2-7FB4-4765-B176-3F685AA63C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91213" y="6332537"/>
            <a:ext cx="409575" cy="320675"/>
          </a:xfrm>
        </p:spPr>
        <p:txBody>
          <a:bodyPr/>
          <a:lstStyle/>
          <a:p>
            <a:fld id="{5D8928EB-67EA-4DF5-8889-76A19408D29A}" type="slidenum">
              <a:rPr lang="en-ID" smtClean="0"/>
              <a:pPr/>
              <a:t>11</a:t>
            </a:fld>
            <a:endParaRPr lang="en-ID"/>
          </a:p>
        </p:txBody>
      </p:sp>
      <p:sp>
        <p:nvSpPr>
          <p:cNvPr id="48" name="Line 1">
            <a:extLst>
              <a:ext uri="{FF2B5EF4-FFF2-40B4-BE49-F238E27FC236}">
                <a16:creationId xmlns:a16="http://schemas.microsoft.com/office/drawing/2014/main" id="{243892F0-1953-46DB-B437-8D585E9CD4AF}"/>
              </a:ext>
            </a:extLst>
          </p:cNvPr>
          <p:cNvSpPr>
            <a:spLocks noChangeShapeType="1"/>
          </p:cNvSpPr>
          <p:nvPr/>
        </p:nvSpPr>
        <p:spPr bwMode="auto">
          <a:xfrm>
            <a:off x="8789874" y="1847414"/>
            <a:ext cx="0" cy="2487586"/>
          </a:xfrm>
          <a:prstGeom prst="line">
            <a:avLst/>
          </a:prstGeom>
          <a:noFill/>
          <a:ln w="9525" cap="flat">
            <a:solidFill>
              <a:schemeClr val="bg1">
                <a:lumMod val="85000"/>
              </a:schemeClr>
            </a:solidFill>
            <a:prstDash val="solid"/>
            <a:miter lim="800000"/>
            <a:headEnd type="oval" w="sm" len="sm"/>
            <a:tailEnd type="oval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algn="ctr" eaLnBrk="1" hangingPunct="1">
              <a:defRPr/>
            </a:pPr>
            <a:endParaRPr lang="id-ID" sz="1000">
              <a:latin typeface="+mj-lt"/>
              <a:ea typeface="Heiti SC Light" charset="0"/>
              <a:cs typeface="Heiti SC Light" charset="0"/>
              <a:sym typeface="Gill Sans" charset="0"/>
            </a:endParaRPr>
          </a:p>
        </p:txBody>
      </p:sp>
      <p:sp>
        <p:nvSpPr>
          <p:cNvPr id="49" name="Line 2">
            <a:extLst>
              <a:ext uri="{FF2B5EF4-FFF2-40B4-BE49-F238E27FC236}">
                <a16:creationId xmlns:a16="http://schemas.microsoft.com/office/drawing/2014/main" id="{DBED830A-002E-414F-B43B-5972ABDBDD9B}"/>
              </a:ext>
            </a:extLst>
          </p:cNvPr>
          <p:cNvSpPr>
            <a:spLocks noChangeShapeType="1"/>
          </p:cNvSpPr>
          <p:nvPr/>
        </p:nvSpPr>
        <p:spPr bwMode="auto">
          <a:xfrm>
            <a:off x="3450954" y="1847414"/>
            <a:ext cx="0" cy="2487586"/>
          </a:xfrm>
          <a:prstGeom prst="line">
            <a:avLst/>
          </a:prstGeom>
          <a:noFill/>
          <a:ln w="9525" cap="flat">
            <a:solidFill>
              <a:schemeClr val="bg1">
                <a:lumMod val="85000"/>
              </a:schemeClr>
            </a:solidFill>
            <a:prstDash val="solid"/>
            <a:miter lim="800000"/>
            <a:headEnd type="oval" w="sm" len="sm"/>
            <a:tailEnd type="oval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algn="ctr" eaLnBrk="1" hangingPunct="1">
              <a:defRPr/>
            </a:pPr>
            <a:endParaRPr lang="id-ID" sz="1000">
              <a:latin typeface="+mj-lt"/>
              <a:ea typeface="Heiti SC Light" charset="0"/>
              <a:cs typeface="Heiti SC Light" charset="0"/>
              <a:sym typeface="Gill Sans" charset="0"/>
            </a:endParaRPr>
          </a:p>
        </p:txBody>
      </p:sp>
      <p:sp>
        <p:nvSpPr>
          <p:cNvPr id="50" name="Line 3">
            <a:extLst>
              <a:ext uri="{FF2B5EF4-FFF2-40B4-BE49-F238E27FC236}">
                <a16:creationId xmlns:a16="http://schemas.microsoft.com/office/drawing/2014/main" id="{55D83A35-9868-4335-8D6F-0D0CE00E4CB9}"/>
              </a:ext>
            </a:extLst>
          </p:cNvPr>
          <p:cNvSpPr>
            <a:spLocks noChangeShapeType="1"/>
          </p:cNvSpPr>
          <p:nvPr/>
        </p:nvSpPr>
        <p:spPr bwMode="auto">
          <a:xfrm>
            <a:off x="4704026" y="1829597"/>
            <a:ext cx="0" cy="2505402"/>
          </a:xfrm>
          <a:prstGeom prst="line">
            <a:avLst/>
          </a:prstGeom>
          <a:noFill/>
          <a:ln w="9525" cap="flat">
            <a:solidFill>
              <a:schemeClr val="bg1">
                <a:lumMod val="85000"/>
              </a:schemeClr>
            </a:solidFill>
            <a:prstDash val="solid"/>
            <a:miter lim="800000"/>
            <a:headEnd type="oval" w="sm" len="sm"/>
            <a:tailEnd type="oval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algn="ctr" eaLnBrk="1" hangingPunct="1">
              <a:defRPr/>
            </a:pPr>
            <a:endParaRPr lang="id-ID" sz="1000">
              <a:latin typeface="+mj-lt"/>
              <a:ea typeface="Heiti SC Light" charset="0"/>
              <a:cs typeface="Heiti SC Light" charset="0"/>
              <a:sym typeface="Gill Sans" charset="0"/>
            </a:endParaRPr>
          </a:p>
        </p:txBody>
      </p:sp>
      <p:sp>
        <p:nvSpPr>
          <p:cNvPr id="51" name="Line 4">
            <a:extLst>
              <a:ext uri="{FF2B5EF4-FFF2-40B4-BE49-F238E27FC236}">
                <a16:creationId xmlns:a16="http://schemas.microsoft.com/office/drawing/2014/main" id="{30BDFC38-CEF0-4487-97A8-F0476B34583A}"/>
              </a:ext>
            </a:extLst>
          </p:cNvPr>
          <p:cNvSpPr>
            <a:spLocks noChangeShapeType="1"/>
          </p:cNvSpPr>
          <p:nvPr/>
        </p:nvSpPr>
        <p:spPr bwMode="auto">
          <a:xfrm>
            <a:off x="7233926" y="1847414"/>
            <a:ext cx="0" cy="2487586"/>
          </a:xfrm>
          <a:prstGeom prst="line">
            <a:avLst/>
          </a:prstGeom>
          <a:noFill/>
          <a:ln w="9525" cap="flat">
            <a:solidFill>
              <a:schemeClr val="bg1">
                <a:lumMod val="85000"/>
              </a:schemeClr>
            </a:solidFill>
            <a:prstDash val="solid"/>
            <a:miter lim="800000"/>
            <a:headEnd type="oval" w="sm" len="sm"/>
            <a:tailEnd type="oval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algn="ctr" eaLnBrk="1" hangingPunct="1">
              <a:defRPr/>
            </a:pPr>
            <a:endParaRPr lang="id-ID" sz="1000">
              <a:latin typeface="+mj-lt"/>
              <a:ea typeface="Heiti SC Light" charset="0"/>
              <a:cs typeface="Heiti SC Light" charset="0"/>
              <a:sym typeface="Gill Sans" charset="0"/>
            </a:endParaRPr>
          </a:p>
        </p:txBody>
      </p:sp>
      <p:sp>
        <p:nvSpPr>
          <p:cNvPr id="52" name="Rectangle 5">
            <a:extLst>
              <a:ext uri="{FF2B5EF4-FFF2-40B4-BE49-F238E27FC236}">
                <a16:creationId xmlns:a16="http://schemas.microsoft.com/office/drawing/2014/main" id="{79BD30BF-7C32-4DAB-B69E-E786494012EE}"/>
              </a:ext>
            </a:extLst>
          </p:cNvPr>
          <p:cNvSpPr>
            <a:spLocks/>
          </p:cNvSpPr>
          <p:nvPr/>
        </p:nvSpPr>
        <p:spPr bwMode="auto">
          <a:xfrm>
            <a:off x="3445015" y="1387101"/>
            <a:ext cx="1282766" cy="2494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sz="1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Heiti SC Light" charset="0"/>
                <a:cs typeface="Calibri Bold" panose="020F0702030404030204" pitchFamily="34" charset="0"/>
                <a:sym typeface="Calibri Bold" panose="020F0702030404030204" pitchFamily="34" charset="0"/>
              </a:rPr>
              <a:t>Phase 1</a:t>
            </a:r>
          </a:p>
        </p:txBody>
      </p:sp>
      <p:sp>
        <p:nvSpPr>
          <p:cNvPr id="53" name="Rectangle 6">
            <a:extLst>
              <a:ext uri="{FF2B5EF4-FFF2-40B4-BE49-F238E27FC236}">
                <a16:creationId xmlns:a16="http://schemas.microsoft.com/office/drawing/2014/main" id="{2C621231-C194-473C-874F-B8F81485F410}"/>
              </a:ext>
            </a:extLst>
          </p:cNvPr>
          <p:cNvSpPr>
            <a:spLocks/>
          </p:cNvSpPr>
          <p:nvPr/>
        </p:nvSpPr>
        <p:spPr bwMode="auto">
          <a:xfrm>
            <a:off x="4727781" y="1387101"/>
            <a:ext cx="2482390" cy="2494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>
              <a:defRPr/>
            </a:pPr>
            <a:r>
              <a:rPr lang="en-US" sz="1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Heiti SC Light" charset="0"/>
                <a:cs typeface="Calibri Bold" panose="020F0702030404030204" pitchFamily="34" charset="0"/>
                <a:sym typeface="Calibri Bold" panose="020F0702030404030204" pitchFamily="34" charset="0"/>
              </a:rPr>
              <a:t>Phase 2 : </a:t>
            </a:r>
            <a:r>
              <a:rPr lang="da-DK" sz="1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Heiti SC Light" charset="0"/>
                <a:cs typeface="Calibri Bold" panose="020F0702030404030204" pitchFamily="34" charset="0"/>
                <a:sym typeface="Calibri Bold" panose="020F0702030404030204" pitchFamily="34" charset="0"/>
              </a:rPr>
              <a:t>Lorem ipsum dolor sit</a:t>
            </a:r>
            <a:endParaRPr lang="en-US" sz="1400" i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Heiti SC Light" charset="0"/>
              <a:cs typeface="Calibri Bold" panose="020F0702030404030204" pitchFamily="34" charset="0"/>
              <a:sym typeface="Calibri Bold" panose="020F0702030404030204" pitchFamily="34" charset="0"/>
            </a:endParaRPr>
          </a:p>
        </p:txBody>
      </p:sp>
      <p:sp>
        <p:nvSpPr>
          <p:cNvPr id="54" name="Rectangle 7">
            <a:extLst>
              <a:ext uri="{FF2B5EF4-FFF2-40B4-BE49-F238E27FC236}">
                <a16:creationId xmlns:a16="http://schemas.microsoft.com/office/drawing/2014/main" id="{9C6FFA61-B45A-4562-B70D-2425B46A7F67}"/>
              </a:ext>
            </a:extLst>
          </p:cNvPr>
          <p:cNvSpPr>
            <a:spLocks/>
          </p:cNvSpPr>
          <p:nvPr/>
        </p:nvSpPr>
        <p:spPr bwMode="auto">
          <a:xfrm>
            <a:off x="7233926" y="1387101"/>
            <a:ext cx="3111896" cy="2494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sz="1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Heiti SC Light" charset="0"/>
                <a:cs typeface="Calibri Bold" panose="020F0702030404030204" pitchFamily="34" charset="0"/>
                <a:sym typeface="Calibri Bold" panose="020F0702030404030204" pitchFamily="34" charset="0"/>
              </a:rPr>
              <a:t>Final Phase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4FB2A5C-81B0-43AE-BD66-3101FB7997B1}"/>
              </a:ext>
            </a:extLst>
          </p:cNvPr>
          <p:cNvSpPr/>
          <p:nvPr/>
        </p:nvSpPr>
        <p:spPr>
          <a:xfrm>
            <a:off x="695325" y="1857038"/>
            <a:ext cx="522661" cy="522661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E031AD-180A-4BCB-9CDE-86E3DA10D82D}"/>
              </a:ext>
            </a:extLst>
          </p:cNvPr>
          <p:cNvSpPr txBox="1"/>
          <p:nvPr/>
        </p:nvSpPr>
        <p:spPr>
          <a:xfrm>
            <a:off x="1394668" y="2010646"/>
            <a:ext cx="821031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John</a:t>
            </a:r>
            <a:endParaRPr lang="en-ID" sz="14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56" name="Line 11">
            <a:extLst>
              <a:ext uri="{FF2B5EF4-FFF2-40B4-BE49-F238E27FC236}">
                <a16:creationId xmlns:a16="http://schemas.microsoft.com/office/drawing/2014/main" id="{40948903-4CD1-4512-B080-9CBA59BE9A80}"/>
              </a:ext>
            </a:extLst>
          </p:cNvPr>
          <p:cNvSpPr>
            <a:spLocks noChangeShapeType="1"/>
          </p:cNvSpPr>
          <p:nvPr/>
        </p:nvSpPr>
        <p:spPr bwMode="auto">
          <a:xfrm rot="10800000" flipH="1">
            <a:off x="2629923" y="2117997"/>
            <a:ext cx="7701051" cy="742"/>
          </a:xfrm>
          <a:prstGeom prst="line">
            <a:avLst/>
          </a:prstGeom>
          <a:noFill/>
          <a:ln w="12700" cap="flat">
            <a:solidFill>
              <a:schemeClr val="bg1">
                <a:lumMod val="85000"/>
              </a:schemeClr>
            </a:solidFill>
            <a:prstDash val="solid"/>
            <a:miter lim="800000"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algn="ctr" eaLnBrk="1" hangingPunct="1">
              <a:defRPr/>
            </a:pPr>
            <a:endParaRPr lang="id-ID" sz="100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Heiti SC Light" charset="0"/>
              <a:cs typeface="Heiti SC Light" charset="0"/>
              <a:sym typeface="Gill Sans" charset="0"/>
            </a:endParaRPr>
          </a:p>
        </p:txBody>
      </p:sp>
      <p:sp>
        <p:nvSpPr>
          <p:cNvPr id="57" name="Rectangle 12">
            <a:extLst>
              <a:ext uri="{FF2B5EF4-FFF2-40B4-BE49-F238E27FC236}">
                <a16:creationId xmlns:a16="http://schemas.microsoft.com/office/drawing/2014/main" id="{9F828C76-4788-453D-AF97-1E34FAC0A556}"/>
              </a:ext>
            </a:extLst>
          </p:cNvPr>
          <p:cNvSpPr>
            <a:spLocks/>
          </p:cNvSpPr>
          <p:nvPr/>
        </p:nvSpPr>
        <p:spPr bwMode="auto">
          <a:xfrm>
            <a:off x="11039691" y="1993655"/>
            <a:ext cx="451639" cy="2494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eaLnBrk="1" hangingPunct="1">
              <a:defRPr/>
            </a:pP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Heiti SC Light" charset="0"/>
                <a:cs typeface="Calibri Bold" panose="020F0702030404030204" pitchFamily="34" charset="0"/>
                <a:sym typeface="Calibri Bold" panose="020F0702030404030204" pitchFamily="34" charset="0"/>
              </a:rPr>
              <a:t>31</a:t>
            </a:r>
          </a:p>
        </p:txBody>
      </p:sp>
      <p:sp>
        <p:nvSpPr>
          <p:cNvPr id="80" name="AutoShape 35">
            <a:extLst>
              <a:ext uri="{FF2B5EF4-FFF2-40B4-BE49-F238E27FC236}">
                <a16:creationId xmlns:a16="http://schemas.microsoft.com/office/drawing/2014/main" id="{6FD07F59-0504-486A-A46A-E6C8DB1BBDB4}"/>
              </a:ext>
            </a:extLst>
          </p:cNvPr>
          <p:cNvSpPr>
            <a:spLocks/>
          </p:cNvSpPr>
          <p:nvPr/>
        </p:nvSpPr>
        <p:spPr bwMode="auto">
          <a:xfrm>
            <a:off x="2756117" y="1999594"/>
            <a:ext cx="2084494" cy="237549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 w="25400" cap="flat">
            <a:solidFill>
              <a:schemeClr val="tx1"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algn="ctr" eaLnBrk="1" hangingPunct="1">
              <a:defRPr/>
            </a:pPr>
            <a:endParaRPr lang="id-ID" sz="1400" dirty="0">
              <a:latin typeface="+mj-lt"/>
              <a:ea typeface="Heiti SC Light" charset="0"/>
              <a:cs typeface="Heiti SC Light" charset="0"/>
              <a:sym typeface="Gill Sans" charset="0"/>
            </a:endParaRPr>
          </a:p>
        </p:txBody>
      </p:sp>
      <p:sp>
        <p:nvSpPr>
          <p:cNvPr id="62" name="Line 17">
            <a:extLst>
              <a:ext uri="{FF2B5EF4-FFF2-40B4-BE49-F238E27FC236}">
                <a16:creationId xmlns:a16="http://schemas.microsoft.com/office/drawing/2014/main" id="{2417E733-682D-4193-A3C6-39C1C567D42D}"/>
              </a:ext>
            </a:extLst>
          </p:cNvPr>
          <p:cNvSpPr>
            <a:spLocks noChangeShapeType="1"/>
          </p:cNvSpPr>
          <p:nvPr/>
        </p:nvSpPr>
        <p:spPr bwMode="auto">
          <a:xfrm rot="10800000" flipH="1">
            <a:off x="2629923" y="2935810"/>
            <a:ext cx="7701051" cy="742"/>
          </a:xfrm>
          <a:prstGeom prst="line">
            <a:avLst/>
          </a:prstGeom>
          <a:noFill/>
          <a:ln w="12700" cap="flat">
            <a:solidFill>
              <a:schemeClr val="bg1">
                <a:lumMod val="85000"/>
              </a:schemeClr>
            </a:solidFill>
            <a:prstDash val="solid"/>
            <a:miter lim="800000"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algn="ctr" eaLnBrk="1" hangingPunct="1">
              <a:defRPr/>
            </a:pPr>
            <a:endParaRPr lang="id-ID" sz="100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Heiti SC Light" charset="0"/>
              <a:cs typeface="Heiti SC Light" charset="0"/>
              <a:sym typeface="Gill Sans" charset="0"/>
            </a:endParaRPr>
          </a:p>
        </p:txBody>
      </p:sp>
      <p:sp>
        <p:nvSpPr>
          <p:cNvPr id="63" name="Rectangle 18">
            <a:extLst>
              <a:ext uri="{FF2B5EF4-FFF2-40B4-BE49-F238E27FC236}">
                <a16:creationId xmlns:a16="http://schemas.microsoft.com/office/drawing/2014/main" id="{6D3D8E7D-49C9-4125-B9EE-88DCE0DABA38}"/>
              </a:ext>
            </a:extLst>
          </p:cNvPr>
          <p:cNvSpPr>
            <a:spLocks/>
          </p:cNvSpPr>
          <p:nvPr/>
        </p:nvSpPr>
        <p:spPr bwMode="auto">
          <a:xfrm>
            <a:off x="11039692" y="2811468"/>
            <a:ext cx="451644" cy="2494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eaLnBrk="1" hangingPunct="1">
              <a:defRPr/>
            </a:pPr>
            <a:r>
              <a:rPr lang="en-US" sz="14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Heiti SC Light" charset="0"/>
                <a:cs typeface="Calibri Bold" panose="020F0702030404030204" pitchFamily="34" charset="0"/>
                <a:sym typeface="Calibri Bold" panose="020F0702030404030204" pitchFamily="34" charset="0"/>
              </a:rPr>
              <a:t>31</a:t>
            </a:r>
          </a:p>
        </p:txBody>
      </p:sp>
      <p:sp>
        <p:nvSpPr>
          <p:cNvPr id="83" name="AutoShape 38">
            <a:extLst>
              <a:ext uri="{FF2B5EF4-FFF2-40B4-BE49-F238E27FC236}">
                <a16:creationId xmlns:a16="http://schemas.microsoft.com/office/drawing/2014/main" id="{771D181F-ADD4-4E4D-A63A-7A3B3343DBF7}"/>
              </a:ext>
            </a:extLst>
          </p:cNvPr>
          <p:cNvSpPr>
            <a:spLocks/>
          </p:cNvSpPr>
          <p:nvPr/>
        </p:nvSpPr>
        <p:spPr bwMode="auto">
          <a:xfrm>
            <a:off x="3450953" y="2817406"/>
            <a:ext cx="3771095" cy="23755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 w="25400" cap="flat">
            <a:solidFill>
              <a:schemeClr val="tx1"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algn="ctr" eaLnBrk="1" hangingPunct="1">
              <a:defRPr/>
            </a:pPr>
            <a:endParaRPr lang="id-ID" sz="1000">
              <a:latin typeface="+mj-lt"/>
              <a:ea typeface="Heiti SC Light" charset="0"/>
              <a:cs typeface="Heiti SC Light" charset="0"/>
              <a:sym typeface="Gill Sans" charset="0"/>
            </a:endParaRP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A757C152-D91B-4E10-9BFA-4ED528F7EA41}"/>
              </a:ext>
            </a:extLst>
          </p:cNvPr>
          <p:cNvSpPr/>
          <p:nvPr/>
        </p:nvSpPr>
        <p:spPr>
          <a:xfrm>
            <a:off x="695325" y="2674851"/>
            <a:ext cx="522661" cy="52266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F4074427-ACBE-423E-A63A-45872A3869E9}"/>
              </a:ext>
            </a:extLst>
          </p:cNvPr>
          <p:cNvSpPr txBox="1"/>
          <p:nvPr/>
        </p:nvSpPr>
        <p:spPr>
          <a:xfrm>
            <a:off x="1394668" y="2828459"/>
            <a:ext cx="821031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Bradley</a:t>
            </a:r>
            <a:endParaRPr lang="en-ID" sz="14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68" name="Line 23">
            <a:extLst>
              <a:ext uri="{FF2B5EF4-FFF2-40B4-BE49-F238E27FC236}">
                <a16:creationId xmlns:a16="http://schemas.microsoft.com/office/drawing/2014/main" id="{BCD1B562-D42B-402D-87BB-AB84DE25D9F5}"/>
              </a:ext>
            </a:extLst>
          </p:cNvPr>
          <p:cNvSpPr>
            <a:spLocks noChangeShapeType="1"/>
          </p:cNvSpPr>
          <p:nvPr/>
        </p:nvSpPr>
        <p:spPr bwMode="auto">
          <a:xfrm rot="10800000" flipH="1">
            <a:off x="2629923" y="3753623"/>
            <a:ext cx="7701051" cy="742"/>
          </a:xfrm>
          <a:prstGeom prst="line">
            <a:avLst/>
          </a:prstGeom>
          <a:noFill/>
          <a:ln w="12700" cap="flat">
            <a:solidFill>
              <a:schemeClr val="bg1">
                <a:lumMod val="85000"/>
              </a:schemeClr>
            </a:solidFill>
            <a:prstDash val="solid"/>
            <a:miter lim="800000"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algn="ctr" eaLnBrk="1" hangingPunct="1">
              <a:defRPr/>
            </a:pPr>
            <a:endParaRPr lang="id-ID" sz="100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Heiti SC Light" charset="0"/>
              <a:cs typeface="Heiti SC Light" charset="0"/>
              <a:sym typeface="Gill Sans" charset="0"/>
            </a:endParaRPr>
          </a:p>
        </p:txBody>
      </p:sp>
      <p:sp>
        <p:nvSpPr>
          <p:cNvPr id="69" name="Rectangle 24">
            <a:extLst>
              <a:ext uri="{FF2B5EF4-FFF2-40B4-BE49-F238E27FC236}">
                <a16:creationId xmlns:a16="http://schemas.microsoft.com/office/drawing/2014/main" id="{2470160F-E4DC-4BA9-BA15-EECA246AFD21}"/>
              </a:ext>
            </a:extLst>
          </p:cNvPr>
          <p:cNvSpPr>
            <a:spLocks/>
          </p:cNvSpPr>
          <p:nvPr/>
        </p:nvSpPr>
        <p:spPr bwMode="auto">
          <a:xfrm>
            <a:off x="11039692" y="3629281"/>
            <a:ext cx="451644" cy="2494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eaLnBrk="1" hangingPunct="1">
              <a:defRPr/>
            </a:pPr>
            <a:r>
              <a:rPr lang="en-US" sz="14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Heiti SC Light" charset="0"/>
                <a:cs typeface="Calibri Bold" panose="020F0702030404030204" pitchFamily="34" charset="0"/>
                <a:sym typeface="Calibri Bold" panose="020F0702030404030204" pitchFamily="34" charset="0"/>
              </a:rPr>
              <a:t>31</a:t>
            </a:r>
          </a:p>
        </p:txBody>
      </p:sp>
      <p:sp>
        <p:nvSpPr>
          <p:cNvPr id="86" name="AutoShape 41">
            <a:extLst>
              <a:ext uri="{FF2B5EF4-FFF2-40B4-BE49-F238E27FC236}">
                <a16:creationId xmlns:a16="http://schemas.microsoft.com/office/drawing/2014/main" id="{E292E858-8FC4-4E08-85AC-F1888E0AAF45}"/>
              </a:ext>
            </a:extLst>
          </p:cNvPr>
          <p:cNvSpPr>
            <a:spLocks/>
          </p:cNvSpPr>
          <p:nvPr/>
        </p:nvSpPr>
        <p:spPr bwMode="auto">
          <a:xfrm>
            <a:off x="2773933" y="3635220"/>
            <a:ext cx="2066679" cy="237549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25400">
            <a:solidFill>
              <a:schemeClr val="tx1">
                <a:alpha val="0"/>
              </a:schemeClr>
            </a:solidFill>
            <a:miter lim="800000"/>
            <a:headEnd/>
            <a:tailEnd/>
          </a:ln>
        </p:spPr>
        <p:txBody>
          <a:bodyPr lIns="0" tIns="0" rIns="0" bIns="0"/>
          <a:lstStyle>
            <a:lvl1pPr algn="ctr">
              <a:defRPr sz="5600">
                <a:solidFill>
                  <a:srgbClr val="000000"/>
                </a:solidFill>
                <a:latin typeface="Gill Sans"/>
                <a:ea typeface="Heiti SC Light"/>
                <a:cs typeface="Heiti SC Light"/>
                <a:sym typeface="Gill Sans"/>
              </a:defRPr>
            </a:lvl1pPr>
            <a:lvl2pPr marL="742950" indent="-285750" algn="ctr">
              <a:defRPr sz="5600">
                <a:solidFill>
                  <a:srgbClr val="000000"/>
                </a:solidFill>
                <a:latin typeface="Gill Sans"/>
                <a:ea typeface="Heiti SC Light"/>
                <a:cs typeface="Heiti SC Light"/>
                <a:sym typeface="Gill Sans"/>
              </a:defRPr>
            </a:lvl2pPr>
            <a:lvl3pPr marL="1143000" indent="-228600" algn="ctr">
              <a:defRPr sz="5600">
                <a:solidFill>
                  <a:srgbClr val="000000"/>
                </a:solidFill>
                <a:latin typeface="Gill Sans"/>
                <a:ea typeface="Heiti SC Light"/>
                <a:cs typeface="Heiti SC Light"/>
                <a:sym typeface="Gill Sans"/>
              </a:defRPr>
            </a:lvl3pPr>
            <a:lvl4pPr marL="1600200" indent="-228600" algn="ctr">
              <a:defRPr sz="5600">
                <a:solidFill>
                  <a:srgbClr val="000000"/>
                </a:solidFill>
                <a:latin typeface="Gill Sans"/>
                <a:ea typeface="Heiti SC Light"/>
                <a:cs typeface="Heiti SC Light"/>
                <a:sym typeface="Gill Sans"/>
              </a:defRPr>
            </a:lvl4pPr>
            <a:lvl5pPr marL="2057400" indent="-228600" algn="ctr">
              <a:defRPr sz="5600">
                <a:solidFill>
                  <a:srgbClr val="000000"/>
                </a:solidFill>
                <a:latin typeface="Gill Sans"/>
                <a:ea typeface="Heiti SC Light"/>
                <a:cs typeface="Heiti SC Light"/>
                <a:sym typeface="Gill Sans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/>
                <a:ea typeface="Heiti SC Light"/>
                <a:cs typeface="Heiti SC Light"/>
                <a:sym typeface="Gill Sans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/>
                <a:ea typeface="Heiti SC Light"/>
                <a:cs typeface="Heiti SC Light"/>
                <a:sym typeface="Gill Sans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/>
                <a:ea typeface="Heiti SC Light"/>
                <a:cs typeface="Heiti SC Light"/>
                <a:sym typeface="Gill Sans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/>
                <a:ea typeface="Heiti SC Light"/>
                <a:cs typeface="Heiti SC Light"/>
                <a:sym typeface="Gill Sans"/>
              </a:defRPr>
            </a:lvl9pPr>
          </a:lstStyle>
          <a:p>
            <a:pPr eaLnBrk="1" hangingPunct="1"/>
            <a:endParaRPr lang="id-ID" altLang="en-US" sz="32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2" name="AutoShape 47">
            <a:extLst>
              <a:ext uri="{FF2B5EF4-FFF2-40B4-BE49-F238E27FC236}">
                <a16:creationId xmlns:a16="http://schemas.microsoft.com/office/drawing/2014/main" id="{178A7AD4-68FC-4199-9636-CBEB71C16EEF}"/>
              </a:ext>
            </a:extLst>
          </p:cNvPr>
          <p:cNvSpPr>
            <a:spLocks/>
          </p:cNvSpPr>
          <p:nvPr/>
        </p:nvSpPr>
        <p:spPr bwMode="auto">
          <a:xfrm>
            <a:off x="7942645" y="3635220"/>
            <a:ext cx="2280473" cy="237549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25400">
            <a:solidFill>
              <a:schemeClr val="tx1">
                <a:alpha val="0"/>
              </a:schemeClr>
            </a:solidFill>
            <a:miter lim="800000"/>
            <a:headEnd/>
            <a:tailEnd/>
          </a:ln>
        </p:spPr>
        <p:txBody>
          <a:bodyPr lIns="0" tIns="0" rIns="0" bIns="0"/>
          <a:lstStyle>
            <a:lvl1pPr algn="ctr">
              <a:defRPr sz="5600">
                <a:solidFill>
                  <a:srgbClr val="000000"/>
                </a:solidFill>
                <a:latin typeface="Gill Sans"/>
                <a:ea typeface="Heiti SC Light"/>
                <a:cs typeface="Heiti SC Light"/>
                <a:sym typeface="Gill Sans"/>
              </a:defRPr>
            </a:lvl1pPr>
            <a:lvl2pPr marL="742950" indent="-285750" algn="ctr">
              <a:defRPr sz="5600">
                <a:solidFill>
                  <a:srgbClr val="000000"/>
                </a:solidFill>
                <a:latin typeface="Gill Sans"/>
                <a:ea typeface="Heiti SC Light"/>
                <a:cs typeface="Heiti SC Light"/>
                <a:sym typeface="Gill Sans"/>
              </a:defRPr>
            </a:lvl2pPr>
            <a:lvl3pPr marL="1143000" indent="-228600" algn="ctr">
              <a:defRPr sz="5600">
                <a:solidFill>
                  <a:srgbClr val="000000"/>
                </a:solidFill>
                <a:latin typeface="Gill Sans"/>
                <a:ea typeface="Heiti SC Light"/>
                <a:cs typeface="Heiti SC Light"/>
                <a:sym typeface="Gill Sans"/>
              </a:defRPr>
            </a:lvl3pPr>
            <a:lvl4pPr marL="1600200" indent="-228600" algn="ctr">
              <a:defRPr sz="5600">
                <a:solidFill>
                  <a:srgbClr val="000000"/>
                </a:solidFill>
                <a:latin typeface="Gill Sans"/>
                <a:ea typeface="Heiti SC Light"/>
                <a:cs typeface="Heiti SC Light"/>
                <a:sym typeface="Gill Sans"/>
              </a:defRPr>
            </a:lvl4pPr>
            <a:lvl5pPr marL="2057400" indent="-228600" algn="ctr">
              <a:defRPr sz="5600">
                <a:solidFill>
                  <a:srgbClr val="000000"/>
                </a:solidFill>
                <a:latin typeface="Gill Sans"/>
                <a:ea typeface="Heiti SC Light"/>
                <a:cs typeface="Heiti SC Light"/>
                <a:sym typeface="Gill Sans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/>
                <a:ea typeface="Heiti SC Light"/>
                <a:cs typeface="Heiti SC Light"/>
                <a:sym typeface="Gill Sans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/>
                <a:ea typeface="Heiti SC Light"/>
                <a:cs typeface="Heiti SC Light"/>
                <a:sym typeface="Gill Sans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/>
                <a:ea typeface="Heiti SC Light"/>
                <a:cs typeface="Heiti SC Light"/>
                <a:sym typeface="Gill Sans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/>
                <a:ea typeface="Heiti SC Light"/>
                <a:cs typeface="Heiti SC Light"/>
                <a:sym typeface="Gill Sans"/>
              </a:defRPr>
            </a:lvl9pPr>
          </a:lstStyle>
          <a:p>
            <a:pPr eaLnBrk="1" hangingPunct="1"/>
            <a:endParaRPr lang="id-ID" altLang="en-US" sz="32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A00EDC00-C109-4C2B-8B08-BF30193E11F1}"/>
              </a:ext>
            </a:extLst>
          </p:cNvPr>
          <p:cNvSpPr/>
          <p:nvPr/>
        </p:nvSpPr>
        <p:spPr>
          <a:xfrm>
            <a:off x="695325" y="3492664"/>
            <a:ext cx="522661" cy="52266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D21CC1E6-8A5A-4A1B-946C-E0703011FDA3}"/>
              </a:ext>
            </a:extLst>
          </p:cNvPr>
          <p:cNvSpPr txBox="1"/>
          <p:nvPr/>
        </p:nvSpPr>
        <p:spPr>
          <a:xfrm>
            <a:off x="1394668" y="3646272"/>
            <a:ext cx="821031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Megan</a:t>
            </a:r>
            <a:endParaRPr lang="en-ID" sz="14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74" name="Line 29">
            <a:extLst>
              <a:ext uri="{FF2B5EF4-FFF2-40B4-BE49-F238E27FC236}">
                <a16:creationId xmlns:a16="http://schemas.microsoft.com/office/drawing/2014/main" id="{05B27396-BEB5-4293-B632-EF5CFF582D81}"/>
              </a:ext>
            </a:extLst>
          </p:cNvPr>
          <p:cNvSpPr>
            <a:spLocks noChangeShapeType="1"/>
          </p:cNvSpPr>
          <p:nvPr/>
        </p:nvSpPr>
        <p:spPr bwMode="auto">
          <a:xfrm rot="10800000" flipH="1">
            <a:off x="2629923" y="4571437"/>
            <a:ext cx="7701051" cy="742"/>
          </a:xfrm>
          <a:prstGeom prst="line">
            <a:avLst/>
          </a:prstGeom>
          <a:noFill/>
          <a:ln w="12700" cap="flat">
            <a:solidFill>
              <a:schemeClr val="bg1">
                <a:lumMod val="85000"/>
              </a:schemeClr>
            </a:solidFill>
            <a:prstDash val="solid"/>
            <a:miter lim="800000"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algn="ctr" eaLnBrk="1" hangingPunct="1">
              <a:defRPr/>
            </a:pPr>
            <a:endParaRPr lang="id-ID" sz="100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Heiti SC Light" charset="0"/>
              <a:cs typeface="Heiti SC Light" charset="0"/>
              <a:sym typeface="Gill Sans" charset="0"/>
            </a:endParaRPr>
          </a:p>
        </p:txBody>
      </p:sp>
      <p:sp>
        <p:nvSpPr>
          <p:cNvPr id="75" name="Rectangle 30">
            <a:extLst>
              <a:ext uri="{FF2B5EF4-FFF2-40B4-BE49-F238E27FC236}">
                <a16:creationId xmlns:a16="http://schemas.microsoft.com/office/drawing/2014/main" id="{E4CB0F13-B1A2-49D2-8EEF-C3072A7D14A5}"/>
              </a:ext>
            </a:extLst>
          </p:cNvPr>
          <p:cNvSpPr>
            <a:spLocks/>
          </p:cNvSpPr>
          <p:nvPr/>
        </p:nvSpPr>
        <p:spPr bwMode="auto">
          <a:xfrm>
            <a:off x="11039692" y="4447095"/>
            <a:ext cx="451644" cy="249426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eaLnBrk="1" hangingPunct="1">
              <a:defRPr/>
            </a:pP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Heiti SC Light" charset="0"/>
                <a:cs typeface="Calibri Bold" panose="020F0702030404030204" pitchFamily="34" charset="0"/>
                <a:sym typeface="Calibri Bold" panose="020F0702030404030204" pitchFamily="34" charset="0"/>
              </a:rPr>
              <a:t>31</a:t>
            </a:r>
          </a:p>
        </p:txBody>
      </p:sp>
      <p:sp>
        <p:nvSpPr>
          <p:cNvPr id="89" name="AutoShape 44">
            <a:extLst>
              <a:ext uri="{FF2B5EF4-FFF2-40B4-BE49-F238E27FC236}">
                <a16:creationId xmlns:a16="http://schemas.microsoft.com/office/drawing/2014/main" id="{C2477084-5CF3-4584-823F-0127E0399B74}"/>
              </a:ext>
            </a:extLst>
          </p:cNvPr>
          <p:cNvSpPr>
            <a:spLocks/>
          </p:cNvSpPr>
          <p:nvPr/>
        </p:nvSpPr>
        <p:spPr bwMode="auto">
          <a:xfrm>
            <a:off x="6141199" y="4453034"/>
            <a:ext cx="2814960" cy="23754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25400">
            <a:solidFill>
              <a:schemeClr val="tx1">
                <a:alpha val="0"/>
              </a:schemeClr>
            </a:solidFill>
            <a:miter lim="800000"/>
            <a:headEnd/>
            <a:tailEnd/>
          </a:ln>
        </p:spPr>
        <p:txBody>
          <a:bodyPr lIns="0" tIns="0" rIns="0" bIns="0"/>
          <a:lstStyle>
            <a:lvl1pPr algn="ctr">
              <a:defRPr sz="5600">
                <a:solidFill>
                  <a:srgbClr val="000000"/>
                </a:solidFill>
                <a:latin typeface="Gill Sans"/>
                <a:ea typeface="Heiti SC Light"/>
                <a:cs typeface="Heiti SC Light"/>
                <a:sym typeface="Gill Sans"/>
              </a:defRPr>
            </a:lvl1pPr>
            <a:lvl2pPr marL="742950" indent="-285750" algn="ctr">
              <a:defRPr sz="5600">
                <a:solidFill>
                  <a:srgbClr val="000000"/>
                </a:solidFill>
                <a:latin typeface="Gill Sans"/>
                <a:ea typeface="Heiti SC Light"/>
                <a:cs typeface="Heiti SC Light"/>
                <a:sym typeface="Gill Sans"/>
              </a:defRPr>
            </a:lvl2pPr>
            <a:lvl3pPr marL="1143000" indent="-228600" algn="ctr">
              <a:defRPr sz="5600">
                <a:solidFill>
                  <a:srgbClr val="000000"/>
                </a:solidFill>
                <a:latin typeface="Gill Sans"/>
                <a:ea typeface="Heiti SC Light"/>
                <a:cs typeface="Heiti SC Light"/>
                <a:sym typeface="Gill Sans"/>
              </a:defRPr>
            </a:lvl3pPr>
            <a:lvl4pPr marL="1600200" indent="-228600" algn="ctr">
              <a:defRPr sz="5600">
                <a:solidFill>
                  <a:srgbClr val="000000"/>
                </a:solidFill>
                <a:latin typeface="Gill Sans"/>
                <a:ea typeface="Heiti SC Light"/>
                <a:cs typeface="Heiti SC Light"/>
                <a:sym typeface="Gill Sans"/>
              </a:defRPr>
            </a:lvl4pPr>
            <a:lvl5pPr marL="2057400" indent="-228600" algn="ctr">
              <a:defRPr sz="5600">
                <a:solidFill>
                  <a:srgbClr val="000000"/>
                </a:solidFill>
                <a:latin typeface="Gill Sans"/>
                <a:ea typeface="Heiti SC Light"/>
                <a:cs typeface="Heiti SC Light"/>
                <a:sym typeface="Gill Sans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/>
                <a:ea typeface="Heiti SC Light"/>
                <a:cs typeface="Heiti SC Light"/>
                <a:sym typeface="Gill Sans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/>
                <a:ea typeface="Heiti SC Light"/>
                <a:cs typeface="Heiti SC Light"/>
                <a:sym typeface="Gill Sans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/>
                <a:ea typeface="Heiti SC Light"/>
                <a:cs typeface="Heiti SC Light"/>
                <a:sym typeface="Gill Sans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/>
                <a:ea typeface="Heiti SC Light"/>
                <a:cs typeface="Heiti SC Light"/>
                <a:sym typeface="Gill Sans"/>
              </a:defRPr>
            </a:lvl9pPr>
          </a:lstStyle>
          <a:p>
            <a:pPr eaLnBrk="1" hangingPunct="1"/>
            <a:endParaRPr lang="id-ID" altLang="en-US" sz="32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FD6D4EC0-240B-4DE0-818A-CFB65C010F40}"/>
              </a:ext>
            </a:extLst>
          </p:cNvPr>
          <p:cNvSpPr/>
          <p:nvPr/>
        </p:nvSpPr>
        <p:spPr>
          <a:xfrm>
            <a:off x="695325" y="4310478"/>
            <a:ext cx="522661" cy="522661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2D0BBA44-6FEA-476D-853B-1DB138F37A75}"/>
              </a:ext>
            </a:extLst>
          </p:cNvPr>
          <p:cNvSpPr txBox="1"/>
          <p:nvPr/>
        </p:nvSpPr>
        <p:spPr>
          <a:xfrm>
            <a:off x="1394668" y="4464086"/>
            <a:ext cx="821031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Joan</a:t>
            </a:r>
            <a:endParaRPr lang="en-ID" sz="14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43F08A70-96A4-4343-9091-19D667987AE0}"/>
              </a:ext>
            </a:extLst>
          </p:cNvPr>
          <p:cNvSpPr/>
          <p:nvPr/>
        </p:nvSpPr>
        <p:spPr>
          <a:xfrm>
            <a:off x="695325" y="5304571"/>
            <a:ext cx="10801349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Lorem ipsum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dolor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sit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amet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consectetur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adipiscing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elit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sed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do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eiusmod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tempor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incididunt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ut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labore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et dolore magna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aliqua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Ut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enim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ad minim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veniam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quis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nostrud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exercitation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ullamco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laboris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nisi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ut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aliquip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ex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ea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commodo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consequat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Duis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aute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irure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dolor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in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reprehenderit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in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voluptate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velit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esse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cillum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dolore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eu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fugiat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nulla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pariatur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44F28CD6-CB85-47D8-80FD-12B86B5EF92C}"/>
              </a:ext>
            </a:extLst>
          </p:cNvPr>
          <p:cNvSpPr/>
          <p:nvPr/>
        </p:nvSpPr>
        <p:spPr>
          <a:xfrm>
            <a:off x="695325" y="5007649"/>
            <a:ext cx="10801349" cy="2412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 Bold" panose="020F0702030404030204" pitchFamily="34" charset="0"/>
                <a:sym typeface="Calibri Bold" panose="020F0702030404030204" pitchFamily="34" charset="0"/>
              </a:rPr>
              <a:t>Lorem ipsum dolor sit </a:t>
            </a:r>
            <a:r>
              <a:rPr lang="en-US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 Bold" panose="020F0702030404030204" pitchFamily="34" charset="0"/>
                <a:sym typeface="Calibri Bold" panose="020F0702030404030204" pitchFamily="34" charset="0"/>
              </a:rPr>
              <a:t>amet</a:t>
            </a:r>
            <a:endParaRPr 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Calibri Bold" panose="020F0702030404030204" pitchFamily="34" charset="0"/>
              <a:sym typeface="Calibri Bold" panose="020F0702030404030204" pitchFamily="34" charset="0"/>
            </a:endParaRPr>
          </a:p>
        </p:txBody>
      </p: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9BAA7E60-3024-431C-BC7F-3E444E9799EE}"/>
              </a:ext>
            </a:extLst>
          </p:cNvPr>
          <p:cNvGrpSpPr/>
          <p:nvPr/>
        </p:nvGrpSpPr>
        <p:grpSpPr>
          <a:xfrm>
            <a:off x="831878" y="1983688"/>
            <a:ext cx="249555" cy="269361"/>
            <a:chOff x="2700338" y="1104900"/>
            <a:chExt cx="300038" cy="323850"/>
          </a:xfrm>
          <a:solidFill>
            <a:schemeClr val="bg1"/>
          </a:solidFill>
        </p:grpSpPr>
        <p:sp>
          <p:nvSpPr>
            <p:cNvPr id="115" name="Freeform 5">
              <a:extLst>
                <a:ext uri="{FF2B5EF4-FFF2-40B4-BE49-F238E27FC236}">
                  <a16:creationId xmlns:a16="http://schemas.microsoft.com/office/drawing/2014/main" id="{06B9E00C-0784-4283-B642-D43C64A7458D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0338" y="1181100"/>
              <a:ext cx="300038" cy="247650"/>
            </a:xfrm>
            <a:custGeom>
              <a:avLst/>
              <a:gdLst>
                <a:gd name="T0" fmla="*/ 71 w 80"/>
                <a:gd name="T1" fmla="*/ 43 h 66"/>
                <a:gd name="T2" fmla="*/ 52 w 80"/>
                <a:gd name="T3" fmla="*/ 37 h 66"/>
                <a:gd name="T4" fmla="*/ 52 w 80"/>
                <a:gd name="T5" fmla="*/ 27 h 66"/>
                <a:gd name="T6" fmla="*/ 61 w 80"/>
                <a:gd name="T7" fmla="*/ 6 h 66"/>
                <a:gd name="T8" fmla="*/ 61 w 80"/>
                <a:gd name="T9" fmla="*/ 5 h 66"/>
                <a:gd name="T10" fmla="*/ 57 w 80"/>
                <a:gd name="T11" fmla="*/ 6 h 66"/>
                <a:gd name="T12" fmla="*/ 42 w 80"/>
                <a:gd name="T13" fmla="*/ 0 h 66"/>
                <a:gd name="T14" fmla="*/ 27 w 80"/>
                <a:gd name="T15" fmla="*/ 6 h 66"/>
                <a:gd name="T16" fmla="*/ 18 w 80"/>
                <a:gd name="T17" fmla="*/ 3 h 66"/>
                <a:gd name="T18" fmla="*/ 17 w 80"/>
                <a:gd name="T19" fmla="*/ 6 h 66"/>
                <a:gd name="T20" fmla="*/ 28 w 80"/>
                <a:gd name="T21" fmla="*/ 28 h 66"/>
                <a:gd name="T22" fmla="*/ 28 w 80"/>
                <a:gd name="T23" fmla="*/ 37 h 66"/>
                <a:gd name="T24" fmla="*/ 9 w 80"/>
                <a:gd name="T25" fmla="*/ 43 h 66"/>
                <a:gd name="T26" fmla="*/ 0 w 80"/>
                <a:gd name="T27" fmla="*/ 57 h 66"/>
                <a:gd name="T28" fmla="*/ 0 w 80"/>
                <a:gd name="T29" fmla="*/ 66 h 66"/>
                <a:gd name="T30" fmla="*/ 80 w 80"/>
                <a:gd name="T31" fmla="*/ 66 h 66"/>
                <a:gd name="T32" fmla="*/ 80 w 80"/>
                <a:gd name="T33" fmla="*/ 57 h 66"/>
                <a:gd name="T34" fmla="*/ 71 w 80"/>
                <a:gd name="T35" fmla="*/ 43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0" h="66">
                  <a:moveTo>
                    <a:pt x="71" y="43"/>
                  </a:moveTo>
                  <a:cubicBezTo>
                    <a:pt x="52" y="37"/>
                    <a:pt x="52" y="37"/>
                    <a:pt x="52" y="37"/>
                  </a:cubicBezTo>
                  <a:cubicBezTo>
                    <a:pt x="52" y="27"/>
                    <a:pt x="52" y="27"/>
                    <a:pt x="52" y="27"/>
                  </a:cubicBezTo>
                  <a:cubicBezTo>
                    <a:pt x="58" y="23"/>
                    <a:pt x="61" y="15"/>
                    <a:pt x="61" y="6"/>
                  </a:cubicBezTo>
                  <a:cubicBezTo>
                    <a:pt x="61" y="6"/>
                    <a:pt x="61" y="6"/>
                    <a:pt x="61" y="5"/>
                  </a:cubicBezTo>
                  <a:cubicBezTo>
                    <a:pt x="60" y="6"/>
                    <a:pt x="59" y="6"/>
                    <a:pt x="57" y="6"/>
                  </a:cubicBezTo>
                  <a:cubicBezTo>
                    <a:pt x="51" y="6"/>
                    <a:pt x="46" y="5"/>
                    <a:pt x="42" y="0"/>
                  </a:cubicBezTo>
                  <a:cubicBezTo>
                    <a:pt x="39" y="4"/>
                    <a:pt x="33" y="6"/>
                    <a:pt x="27" y="6"/>
                  </a:cubicBezTo>
                  <a:cubicBezTo>
                    <a:pt x="25" y="6"/>
                    <a:pt x="21" y="4"/>
                    <a:pt x="18" y="3"/>
                  </a:cubicBezTo>
                  <a:cubicBezTo>
                    <a:pt x="18" y="4"/>
                    <a:pt x="17" y="5"/>
                    <a:pt x="17" y="6"/>
                  </a:cubicBezTo>
                  <a:cubicBezTo>
                    <a:pt x="17" y="15"/>
                    <a:pt x="22" y="24"/>
                    <a:pt x="28" y="28"/>
                  </a:cubicBezTo>
                  <a:cubicBezTo>
                    <a:pt x="28" y="37"/>
                    <a:pt x="28" y="37"/>
                    <a:pt x="28" y="37"/>
                  </a:cubicBezTo>
                  <a:cubicBezTo>
                    <a:pt x="9" y="43"/>
                    <a:pt x="9" y="43"/>
                    <a:pt x="9" y="43"/>
                  </a:cubicBezTo>
                  <a:cubicBezTo>
                    <a:pt x="4" y="45"/>
                    <a:pt x="0" y="51"/>
                    <a:pt x="0" y="57"/>
                  </a:cubicBezTo>
                  <a:cubicBezTo>
                    <a:pt x="0" y="66"/>
                    <a:pt x="0" y="66"/>
                    <a:pt x="0" y="66"/>
                  </a:cubicBezTo>
                  <a:cubicBezTo>
                    <a:pt x="80" y="66"/>
                    <a:pt x="80" y="66"/>
                    <a:pt x="80" y="66"/>
                  </a:cubicBezTo>
                  <a:cubicBezTo>
                    <a:pt x="80" y="57"/>
                    <a:pt x="80" y="57"/>
                    <a:pt x="80" y="57"/>
                  </a:cubicBezTo>
                  <a:cubicBezTo>
                    <a:pt x="80" y="51"/>
                    <a:pt x="76" y="45"/>
                    <a:pt x="71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6" name="Freeform 6">
              <a:extLst>
                <a:ext uri="{FF2B5EF4-FFF2-40B4-BE49-F238E27FC236}">
                  <a16:creationId xmlns:a16="http://schemas.microsoft.com/office/drawing/2014/main" id="{27590314-C6DA-49CC-BBCA-6ED6CACA897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8600" y="1104900"/>
              <a:ext cx="160338" cy="82550"/>
            </a:xfrm>
            <a:custGeom>
              <a:avLst/>
              <a:gdLst>
                <a:gd name="T0" fmla="*/ 23 w 43"/>
                <a:gd name="T1" fmla="*/ 15 h 22"/>
                <a:gd name="T2" fmla="*/ 24 w 43"/>
                <a:gd name="T3" fmla="*/ 12 h 22"/>
                <a:gd name="T4" fmla="*/ 26 w 43"/>
                <a:gd name="T5" fmla="*/ 15 h 22"/>
                <a:gd name="T6" fmla="*/ 39 w 43"/>
                <a:gd name="T7" fmla="*/ 22 h 22"/>
                <a:gd name="T8" fmla="*/ 43 w 43"/>
                <a:gd name="T9" fmla="*/ 21 h 22"/>
                <a:gd name="T10" fmla="*/ 21 w 43"/>
                <a:gd name="T11" fmla="*/ 0 h 22"/>
                <a:gd name="T12" fmla="*/ 0 w 43"/>
                <a:gd name="T13" fmla="*/ 19 h 22"/>
                <a:gd name="T14" fmla="*/ 9 w 43"/>
                <a:gd name="T15" fmla="*/ 22 h 22"/>
                <a:gd name="T16" fmla="*/ 23 w 43"/>
                <a:gd name="T17" fmla="*/ 15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" h="22">
                  <a:moveTo>
                    <a:pt x="23" y="15"/>
                  </a:moveTo>
                  <a:cubicBezTo>
                    <a:pt x="24" y="12"/>
                    <a:pt x="24" y="12"/>
                    <a:pt x="24" y="12"/>
                  </a:cubicBezTo>
                  <a:cubicBezTo>
                    <a:pt x="26" y="15"/>
                    <a:pt x="26" y="15"/>
                    <a:pt x="26" y="15"/>
                  </a:cubicBezTo>
                  <a:cubicBezTo>
                    <a:pt x="30" y="21"/>
                    <a:pt x="33" y="22"/>
                    <a:pt x="39" y="22"/>
                  </a:cubicBezTo>
                  <a:cubicBezTo>
                    <a:pt x="41" y="22"/>
                    <a:pt x="42" y="22"/>
                    <a:pt x="43" y="21"/>
                  </a:cubicBezTo>
                  <a:cubicBezTo>
                    <a:pt x="41" y="9"/>
                    <a:pt x="32" y="0"/>
                    <a:pt x="21" y="0"/>
                  </a:cubicBezTo>
                  <a:cubicBezTo>
                    <a:pt x="11" y="0"/>
                    <a:pt x="3" y="8"/>
                    <a:pt x="0" y="19"/>
                  </a:cubicBezTo>
                  <a:cubicBezTo>
                    <a:pt x="3" y="21"/>
                    <a:pt x="8" y="22"/>
                    <a:pt x="9" y="22"/>
                  </a:cubicBezTo>
                  <a:cubicBezTo>
                    <a:pt x="15" y="22"/>
                    <a:pt x="21" y="19"/>
                    <a:pt x="23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60A70A2D-EB1E-455C-8668-4177F181E6E7}"/>
              </a:ext>
            </a:extLst>
          </p:cNvPr>
          <p:cNvGrpSpPr/>
          <p:nvPr/>
        </p:nvGrpSpPr>
        <p:grpSpPr>
          <a:xfrm>
            <a:off x="831878" y="2801501"/>
            <a:ext cx="249555" cy="269361"/>
            <a:chOff x="2700338" y="1104900"/>
            <a:chExt cx="300038" cy="323850"/>
          </a:xfrm>
          <a:solidFill>
            <a:schemeClr val="bg1"/>
          </a:solidFill>
        </p:grpSpPr>
        <p:sp>
          <p:nvSpPr>
            <p:cNvPr id="118" name="Freeform 5">
              <a:extLst>
                <a:ext uri="{FF2B5EF4-FFF2-40B4-BE49-F238E27FC236}">
                  <a16:creationId xmlns:a16="http://schemas.microsoft.com/office/drawing/2014/main" id="{43692C8F-F20C-47AF-B2AB-EC42749A0FE4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0338" y="1181100"/>
              <a:ext cx="300038" cy="247650"/>
            </a:xfrm>
            <a:custGeom>
              <a:avLst/>
              <a:gdLst>
                <a:gd name="T0" fmla="*/ 71 w 80"/>
                <a:gd name="T1" fmla="*/ 43 h 66"/>
                <a:gd name="T2" fmla="*/ 52 w 80"/>
                <a:gd name="T3" fmla="*/ 37 h 66"/>
                <a:gd name="T4" fmla="*/ 52 w 80"/>
                <a:gd name="T5" fmla="*/ 27 h 66"/>
                <a:gd name="T6" fmla="*/ 61 w 80"/>
                <a:gd name="T7" fmla="*/ 6 h 66"/>
                <a:gd name="T8" fmla="*/ 61 w 80"/>
                <a:gd name="T9" fmla="*/ 5 h 66"/>
                <a:gd name="T10" fmla="*/ 57 w 80"/>
                <a:gd name="T11" fmla="*/ 6 h 66"/>
                <a:gd name="T12" fmla="*/ 42 w 80"/>
                <a:gd name="T13" fmla="*/ 0 h 66"/>
                <a:gd name="T14" fmla="*/ 27 w 80"/>
                <a:gd name="T15" fmla="*/ 6 h 66"/>
                <a:gd name="T16" fmla="*/ 18 w 80"/>
                <a:gd name="T17" fmla="*/ 3 h 66"/>
                <a:gd name="T18" fmla="*/ 17 w 80"/>
                <a:gd name="T19" fmla="*/ 6 h 66"/>
                <a:gd name="T20" fmla="*/ 28 w 80"/>
                <a:gd name="T21" fmla="*/ 28 h 66"/>
                <a:gd name="T22" fmla="*/ 28 w 80"/>
                <a:gd name="T23" fmla="*/ 37 h 66"/>
                <a:gd name="T24" fmla="*/ 9 w 80"/>
                <a:gd name="T25" fmla="*/ 43 h 66"/>
                <a:gd name="T26" fmla="*/ 0 w 80"/>
                <a:gd name="T27" fmla="*/ 57 h 66"/>
                <a:gd name="T28" fmla="*/ 0 w 80"/>
                <a:gd name="T29" fmla="*/ 66 h 66"/>
                <a:gd name="T30" fmla="*/ 80 w 80"/>
                <a:gd name="T31" fmla="*/ 66 h 66"/>
                <a:gd name="T32" fmla="*/ 80 w 80"/>
                <a:gd name="T33" fmla="*/ 57 h 66"/>
                <a:gd name="T34" fmla="*/ 71 w 80"/>
                <a:gd name="T35" fmla="*/ 43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0" h="66">
                  <a:moveTo>
                    <a:pt x="71" y="43"/>
                  </a:moveTo>
                  <a:cubicBezTo>
                    <a:pt x="52" y="37"/>
                    <a:pt x="52" y="37"/>
                    <a:pt x="52" y="37"/>
                  </a:cubicBezTo>
                  <a:cubicBezTo>
                    <a:pt x="52" y="27"/>
                    <a:pt x="52" y="27"/>
                    <a:pt x="52" y="27"/>
                  </a:cubicBezTo>
                  <a:cubicBezTo>
                    <a:pt x="58" y="23"/>
                    <a:pt x="61" y="15"/>
                    <a:pt x="61" y="6"/>
                  </a:cubicBezTo>
                  <a:cubicBezTo>
                    <a:pt x="61" y="6"/>
                    <a:pt x="61" y="6"/>
                    <a:pt x="61" y="5"/>
                  </a:cubicBezTo>
                  <a:cubicBezTo>
                    <a:pt x="60" y="6"/>
                    <a:pt x="59" y="6"/>
                    <a:pt x="57" y="6"/>
                  </a:cubicBezTo>
                  <a:cubicBezTo>
                    <a:pt x="51" y="6"/>
                    <a:pt x="46" y="5"/>
                    <a:pt x="42" y="0"/>
                  </a:cubicBezTo>
                  <a:cubicBezTo>
                    <a:pt x="39" y="4"/>
                    <a:pt x="33" y="6"/>
                    <a:pt x="27" y="6"/>
                  </a:cubicBezTo>
                  <a:cubicBezTo>
                    <a:pt x="25" y="6"/>
                    <a:pt x="21" y="4"/>
                    <a:pt x="18" y="3"/>
                  </a:cubicBezTo>
                  <a:cubicBezTo>
                    <a:pt x="18" y="4"/>
                    <a:pt x="17" y="5"/>
                    <a:pt x="17" y="6"/>
                  </a:cubicBezTo>
                  <a:cubicBezTo>
                    <a:pt x="17" y="15"/>
                    <a:pt x="22" y="24"/>
                    <a:pt x="28" y="28"/>
                  </a:cubicBezTo>
                  <a:cubicBezTo>
                    <a:pt x="28" y="37"/>
                    <a:pt x="28" y="37"/>
                    <a:pt x="28" y="37"/>
                  </a:cubicBezTo>
                  <a:cubicBezTo>
                    <a:pt x="9" y="43"/>
                    <a:pt x="9" y="43"/>
                    <a:pt x="9" y="43"/>
                  </a:cubicBezTo>
                  <a:cubicBezTo>
                    <a:pt x="4" y="45"/>
                    <a:pt x="0" y="51"/>
                    <a:pt x="0" y="57"/>
                  </a:cubicBezTo>
                  <a:cubicBezTo>
                    <a:pt x="0" y="66"/>
                    <a:pt x="0" y="66"/>
                    <a:pt x="0" y="66"/>
                  </a:cubicBezTo>
                  <a:cubicBezTo>
                    <a:pt x="80" y="66"/>
                    <a:pt x="80" y="66"/>
                    <a:pt x="80" y="66"/>
                  </a:cubicBezTo>
                  <a:cubicBezTo>
                    <a:pt x="80" y="57"/>
                    <a:pt x="80" y="57"/>
                    <a:pt x="80" y="57"/>
                  </a:cubicBezTo>
                  <a:cubicBezTo>
                    <a:pt x="80" y="51"/>
                    <a:pt x="76" y="45"/>
                    <a:pt x="71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9" name="Freeform 6">
              <a:extLst>
                <a:ext uri="{FF2B5EF4-FFF2-40B4-BE49-F238E27FC236}">
                  <a16:creationId xmlns:a16="http://schemas.microsoft.com/office/drawing/2014/main" id="{CCCBD927-C079-4190-BB37-96C1F41B0E6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8600" y="1104900"/>
              <a:ext cx="160338" cy="82550"/>
            </a:xfrm>
            <a:custGeom>
              <a:avLst/>
              <a:gdLst>
                <a:gd name="T0" fmla="*/ 23 w 43"/>
                <a:gd name="T1" fmla="*/ 15 h 22"/>
                <a:gd name="T2" fmla="*/ 24 w 43"/>
                <a:gd name="T3" fmla="*/ 12 h 22"/>
                <a:gd name="T4" fmla="*/ 26 w 43"/>
                <a:gd name="T5" fmla="*/ 15 h 22"/>
                <a:gd name="T6" fmla="*/ 39 w 43"/>
                <a:gd name="T7" fmla="*/ 22 h 22"/>
                <a:gd name="T8" fmla="*/ 43 w 43"/>
                <a:gd name="T9" fmla="*/ 21 h 22"/>
                <a:gd name="T10" fmla="*/ 21 w 43"/>
                <a:gd name="T11" fmla="*/ 0 h 22"/>
                <a:gd name="T12" fmla="*/ 0 w 43"/>
                <a:gd name="T13" fmla="*/ 19 h 22"/>
                <a:gd name="T14" fmla="*/ 9 w 43"/>
                <a:gd name="T15" fmla="*/ 22 h 22"/>
                <a:gd name="T16" fmla="*/ 23 w 43"/>
                <a:gd name="T17" fmla="*/ 15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" h="22">
                  <a:moveTo>
                    <a:pt x="23" y="15"/>
                  </a:moveTo>
                  <a:cubicBezTo>
                    <a:pt x="24" y="12"/>
                    <a:pt x="24" y="12"/>
                    <a:pt x="24" y="12"/>
                  </a:cubicBezTo>
                  <a:cubicBezTo>
                    <a:pt x="26" y="15"/>
                    <a:pt x="26" y="15"/>
                    <a:pt x="26" y="15"/>
                  </a:cubicBezTo>
                  <a:cubicBezTo>
                    <a:pt x="30" y="21"/>
                    <a:pt x="33" y="22"/>
                    <a:pt x="39" y="22"/>
                  </a:cubicBezTo>
                  <a:cubicBezTo>
                    <a:pt x="41" y="22"/>
                    <a:pt x="42" y="22"/>
                    <a:pt x="43" y="21"/>
                  </a:cubicBezTo>
                  <a:cubicBezTo>
                    <a:pt x="41" y="9"/>
                    <a:pt x="32" y="0"/>
                    <a:pt x="21" y="0"/>
                  </a:cubicBezTo>
                  <a:cubicBezTo>
                    <a:pt x="11" y="0"/>
                    <a:pt x="3" y="8"/>
                    <a:pt x="0" y="19"/>
                  </a:cubicBezTo>
                  <a:cubicBezTo>
                    <a:pt x="3" y="21"/>
                    <a:pt x="8" y="22"/>
                    <a:pt x="9" y="22"/>
                  </a:cubicBezTo>
                  <a:cubicBezTo>
                    <a:pt x="15" y="22"/>
                    <a:pt x="21" y="19"/>
                    <a:pt x="23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6A9E7A25-A3C3-4576-9FE0-CD8DCBD1D9B3}"/>
              </a:ext>
            </a:extLst>
          </p:cNvPr>
          <p:cNvGrpSpPr/>
          <p:nvPr/>
        </p:nvGrpSpPr>
        <p:grpSpPr>
          <a:xfrm>
            <a:off x="831878" y="3619314"/>
            <a:ext cx="249555" cy="269361"/>
            <a:chOff x="2700338" y="1104900"/>
            <a:chExt cx="300038" cy="323850"/>
          </a:xfrm>
          <a:solidFill>
            <a:schemeClr val="bg1"/>
          </a:solidFill>
        </p:grpSpPr>
        <p:sp>
          <p:nvSpPr>
            <p:cNvPr id="121" name="Freeform 5">
              <a:extLst>
                <a:ext uri="{FF2B5EF4-FFF2-40B4-BE49-F238E27FC236}">
                  <a16:creationId xmlns:a16="http://schemas.microsoft.com/office/drawing/2014/main" id="{A648CC5E-4FE1-40DC-A7C0-EE81D57D3E60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0338" y="1181100"/>
              <a:ext cx="300038" cy="247650"/>
            </a:xfrm>
            <a:custGeom>
              <a:avLst/>
              <a:gdLst>
                <a:gd name="T0" fmla="*/ 71 w 80"/>
                <a:gd name="T1" fmla="*/ 43 h 66"/>
                <a:gd name="T2" fmla="*/ 52 w 80"/>
                <a:gd name="T3" fmla="*/ 37 h 66"/>
                <a:gd name="T4" fmla="*/ 52 w 80"/>
                <a:gd name="T5" fmla="*/ 27 h 66"/>
                <a:gd name="T6" fmla="*/ 61 w 80"/>
                <a:gd name="T7" fmla="*/ 6 h 66"/>
                <a:gd name="T8" fmla="*/ 61 w 80"/>
                <a:gd name="T9" fmla="*/ 5 h 66"/>
                <a:gd name="T10" fmla="*/ 57 w 80"/>
                <a:gd name="T11" fmla="*/ 6 h 66"/>
                <a:gd name="T12" fmla="*/ 42 w 80"/>
                <a:gd name="T13" fmla="*/ 0 h 66"/>
                <a:gd name="T14" fmla="*/ 27 w 80"/>
                <a:gd name="T15" fmla="*/ 6 h 66"/>
                <a:gd name="T16" fmla="*/ 18 w 80"/>
                <a:gd name="T17" fmla="*/ 3 h 66"/>
                <a:gd name="T18" fmla="*/ 17 w 80"/>
                <a:gd name="T19" fmla="*/ 6 h 66"/>
                <a:gd name="T20" fmla="*/ 28 w 80"/>
                <a:gd name="T21" fmla="*/ 28 h 66"/>
                <a:gd name="T22" fmla="*/ 28 w 80"/>
                <a:gd name="T23" fmla="*/ 37 h 66"/>
                <a:gd name="T24" fmla="*/ 9 w 80"/>
                <a:gd name="T25" fmla="*/ 43 h 66"/>
                <a:gd name="T26" fmla="*/ 0 w 80"/>
                <a:gd name="T27" fmla="*/ 57 h 66"/>
                <a:gd name="T28" fmla="*/ 0 w 80"/>
                <a:gd name="T29" fmla="*/ 66 h 66"/>
                <a:gd name="T30" fmla="*/ 80 w 80"/>
                <a:gd name="T31" fmla="*/ 66 h 66"/>
                <a:gd name="T32" fmla="*/ 80 w 80"/>
                <a:gd name="T33" fmla="*/ 57 h 66"/>
                <a:gd name="T34" fmla="*/ 71 w 80"/>
                <a:gd name="T35" fmla="*/ 43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0" h="66">
                  <a:moveTo>
                    <a:pt x="71" y="43"/>
                  </a:moveTo>
                  <a:cubicBezTo>
                    <a:pt x="52" y="37"/>
                    <a:pt x="52" y="37"/>
                    <a:pt x="52" y="37"/>
                  </a:cubicBezTo>
                  <a:cubicBezTo>
                    <a:pt x="52" y="27"/>
                    <a:pt x="52" y="27"/>
                    <a:pt x="52" y="27"/>
                  </a:cubicBezTo>
                  <a:cubicBezTo>
                    <a:pt x="58" y="23"/>
                    <a:pt x="61" y="15"/>
                    <a:pt x="61" y="6"/>
                  </a:cubicBezTo>
                  <a:cubicBezTo>
                    <a:pt x="61" y="6"/>
                    <a:pt x="61" y="6"/>
                    <a:pt x="61" y="5"/>
                  </a:cubicBezTo>
                  <a:cubicBezTo>
                    <a:pt x="60" y="6"/>
                    <a:pt x="59" y="6"/>
                    <a:pt x="57" y="6"/>
                  </a:cubicBezTo>
                  <a:cubicBezTo>
                    <a:pt x="51" y="6"/>
                    <a:pt x="46" y="5"/>
                    <a:pt x="42" y="0"/>
                  </a:cubicBezTo>
                  <a:cubicBezTo>
                    <a:pt x="39" y="4"/>
                    <a:pt x="33" y="6"/>
                    <a:pt x="27" y="6"/>
                  </a:cubicBezTo>
                  <a:cubicBezTo>
                    <a:pt x="25" y="6"/>
                    <a:pt x="21" y="4"/>
                    <a:pt x="18" y="3"/>
                  </a:cubicBezTo>
                  <a:cubicBezTo>
                    <a:pt x="18" y="4"/>
                    <a:pt x="17" y="5"/>
                    <a:pt x="17" y="6"/>
                  </a:cubicBezTo>
                  <a:cubicBezTo>
                    <a:pt x="17" y="15"/>
                    <a:pt x="22" y="24"/>
                    <a:pt x="28" y="28"/>
                  </a:cubicBezTo>
                  <a:cubicBezTo>
                    <a:pt x="28" y="37"/>
                    <a:pt x="28" y="37"/>
                    <a:pt x="28" y="37"/>
                  </a:cubicBezTo>
                  <a:cubicBezTo>
                    <a:pt x="9" y="43"/>
                    <a:pt x="9" y="43"/>
                    <a:pt x="9" y="43"/>
                  </a:cubicBezTo>
                  <a:cubicBezTo>
                    <a:pt x="4" y="45"/>
                    <a:pt x="0" y="51"/>
                    <a:pt x="0" y="57"/>
                  </a:cubicBezTo>
                  <a:cubicBezTo>
                    <a:pt x="0" y="66"/>
                    <a:pt x="0" y="66"/>
                    <a:pt x="0" y="66"/>
                  </a:cubicBezTo>
                  <a:cubicBezTo>
                    <a:pt x="80" y="66"/>
                    <a:pt x="80" y="66"/>
                    <a:pt x="80" y="66"/>
                  </a:cubicBezTo>
                  <a:cubicBezTo>
                    <a:pt x="80" y="57"/>
                    <a:pt x="80" y="57"/>
                    <a:pt x="80" y="57"/>
                  </a:cubicBezTo>
                  <a:cubicBezTo>
                    <a:pt x="80" y="51"/>
                    <a:pt x="76" y="45"/>
                    <a:pt x="71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2" name="Freeform 6">
              <a:extLst>
                <a:ext uri="{FF2B5EF4-FFF2-40B4-BE49-F238E27FC236}">
                  <a16:creationId xmlns:a16="http://schemas.microsoft.com/office/drawing/2014/main" id="{C96532A0-E70E-45B9-A1AE-3225B05B79ED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8600" y="1104900"/>
              <a:ext cx="160338" cy="82550"/>
            </a:xfrm>
            <a:custGeom>
              <a:avLst/>
              <a:gdLst>
                <a:gd name="T0" fmla="*/ 23 w 43"/>
                <a:gd name="T1" fmla="*/ 15 h 22"/>
                <a:gd name="T2" fmla="*/ 24 w 43"/>
                <a:gd name="T3" fmla="*/ 12 h 22"/>
                <a:gd name="T4" fmla="*/ 26 w 43"/>
                <a:gd name="T5" fmla="*/ 15 h 22"/>
                <a:gd name="T6" fmla="*/ 39 w 43"/>
                <a:gd name="T7" fmla="*/ 22 h 22"/>
                <a:gd name="T8" fmla="*/ 43 w 43"/>
                <a:gd name="T9" fmla="*/ 21 h 22"/>
                <a:gd name="T10" fmla="*/ 21 w 43"/>
                <a:gd name="T11" fmla="*/ 0 h 22"/>
                <a:gd name="T12" fmla="*/ 0 w 43"/>
                <a:gd name="T13" fmla="*/ 19 h 22"/>
                <a:gd name="T14" fmla="*/ 9 w 43"/>
                <a:gd name="T15" fmla="*/ 22 h 22"/>
                <a:gd name="T16" fmla="*/ 23 w 43"/>
                <a:gd name="T17" fmla="*/ 15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" h="22">
                  <a:moveTo>
                    <a:pt x="23" y="15"/>
                  </a:moveTo>
                  <a:cubicBezTo>
                    <a:pt x="24" y="12"/>
                    <a:pt x="24" y="12"/>
                    <a:pt x="24" y="12"/>
                  </a:cubicBezTo>
                  <a:cubicBezTo>
                    <a:pt x="26" y="15"/>
                    <a:pt x="26" y="15"/>
                    <a:pt x="26" y="15"/>
                  </a:cubicBezTo>
                  <a:cubicBezTo>
                    <a:pt x="30" y="21"/>
                    <a:pt x="33" y="22"/>
                    <a:pt x="39" y="22"/>
                  </a:cubicBezTo>
                  <a:cubicBezTo>
                    <a:pt x="41" y="22"/>
                    <a:pt x="42" y="22"/>
                    <a:pt x="43" y="21"/>
                  </a:cubicBezTo>
                  <a:cubicBezTo>
                    <a:pt x="41" y="9"/>
                    <a:pt x="32" y="0"/>
                    <a:pt x="21" y="0"/>
                  </a:cubicBezTo>
                  <a:cubicBezTo>
                    <a:pt x="11" y="0"/>
                    <a:pt x="3" y="8"/>
                    <a:pt x="0" y="19"/>
                  </a:cubicBezTo>
                  <a:cubicBezTo>
                    <a:pt x="3" y="21"/>
                    <a:pt x="8" y="22"/>
                    <a:pt x="9" y="22"/>
                  </a:cubicBezTo>
                  <a:cubicBezTo>
                    <a:pt x="15" y="22"/>
                    <a:pt x="21" y="19"/>
                    <a:pt x="23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EA8FFD7A-C852-44AB-A1EC-7362910F59BC}"/>
              </a:ext>
            </a:extLst>
          </p:cNvPr>
          <p:cNvGrpSpPr/>
          <p:nvPr/>
        </p:nvGrpSpPr>
        <p:grpSpPr>
          <a:xfrm>
            <a:off x="831878" y="4437128"/>
            <a:ext cx="249555" cy="269361"/>
            <a:chOff x="2700338" y="1104900"/>
            <a:chExt cx="300038" cy="323850"/>
          </a:xfrm>
          <a:solidFill>
            <a:schemeClr val="bg1"/>
          </a:solidFill>
        </p:grpSpPr>
        <p:sp>
          <p:nvSpPr>
            <p:cNvPr id="124" name="Freeform 5">
              <a:extLst>
                <a:ext uri="{FF2B5EF4-FFF2-40B4-BE49-F238E27FC236}">
                  <a16:creationId xmlns:a16="http://schemas.microsoft.com/office/drawing/2014/main" id="{657B6A9E-BBE6-4AB9-886D-95AF992344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0338" y="1181100"/>
              <a:ext cx="300038" cy="247650"/>
            </a:xfrm>
            <a:custGeom>
              <a:avLst/>
              <a:gdLst>
                <a:gd name="T0" fmla="*/ 71 w 80"/>
                <a:gd name="T1" fmla="*/ 43 h 66"/>
                <a:gd name="T2" fmla="*/ 52 w 80"/>
                <a:gd name="T3" fmla="*/ 37 h 66"/>
                <a:gd name="T4" fmla="*/ 52 w 80"/>
                <a:gd name="T5" fmla="*/ 27 h 66"/>
                <a:gd name="T6" fmla="*/ 61 w 80"/>
                <a:gd name="T7" fmla="*/ 6 h 66"/>
                <a:gd name="T8" fmla="*/ 61 w 80"/>
                <a:gd name="T9" fmla="*/ 5 h 66"/>
                <a:gd name="T10" fmla="*/ 57 w 80"/>
                <a:gd name="T11" fmla="*/ 6 h 66"/>
                <a:gd name="T12" fmla="*/ 42 w 80"/>
                <a:gd name="T13" fmla="*/ 0 h 66"/>
                <a:gd name="T14" fmla="*/ 27 w 80"/>
                <a:gd name="T15" fmla="*/ 6 h 66"/>
                <a:gd name="T16" fmla="*/ 18 w 80"/>
                <a:gd name="T17" fmla="*/ 3 h 66"/>
                <a:gd name="T18" fmla="*/ 17 w 80"/>
                <a:gd name="T19" fmla="*/ 6 h 66"/>
                <a:gd name="T20" fmla="*/ 28 w 80"/>
                <a:gd name="T21" fmla="*/ 28 h 66"/>
                <a:gd name="T22" fmla="*/ 28 w 80"/>
                <a:gd name="T23" fmla="*/ 37 h 66"/>
                <a:gd name="T24" fmla="*/ 9 w 80"/>
                <a:gd name="T25" fmla="*/ 43 h 66"/>
                <a:gd name="T26" fmla="*/ 0 w 80"/>
                <a:gd name="T27" fmla="*/ 57 h 66"/>
                <a:gd name="T28" fmla="*/ 0 w 80"/>
                <a:gd name="T29" fmla="*/ 66 h 66"/>
                <a:gd name="T30" fmla="*/ 80 w 80"/>
                <a:gd name="T31" fmla="*/ 66 h 66"/>
                <a:gd name="T32" fmla="*/ 80 w 80"/>
                <a:gd name="T33" fmla="*/ 57 h 66"/>
                <a:gd name="T34" fmla="*/ 71 w 80"/>
                <a:gd name="T35" fmla="*/ 43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0" h="66">
                  <a:moveTo>
                    <a:pt x="71" y="43"/>
                  </a:moveTo>
                  <a:cubicBezTo>
                    <a:pt x="52" y="37"/>
                    <a:pt x="52" y="37"/>
                    <a:pt x="52" y="37"/>
                  </a:cubicBezTo>
                  <a:cubicBezTo>
                    <a:pt x="52" y="27"/>
                    <a:pt x="52" y="27"/>
                    <a:pt x="52" y="27"/>
                  </a:cubicBezTo>
                  <a:cubicBezTo>
                    <a:pt x="58" y="23"/>
                    <a:pt x="61" y="15"/>
                    <a:pt x="61" y="6"/>
                  </a:cubicBezTo>
                  <a:cubicBezTo>
                    <a:pt x="61" y="6"/>
                    <a:pt x="61" y="6"/>
                    <a:pt x="61" y="5"/>
                  </a:cubicBezTo>
                  <a:cubicBezTo>
                    <a:pt x="60" y="6"/>
                    <a:pt x="59" y="6"/>
                    <a:pt x="57" y="6"/>
                  </a:cubicBezTo>
                  <a:cubicBezTo>
                    <a:pt x="51" y="6"/>
                    <a:pt x="46" y="5"/>
                    <a:pt x="42" y="0"/>
                  </a:cubicBezTo>
                  <a:cubicBezTo>
                    <a:pt x="39" y="4"/>
                    <a:pt x="33" y="6"/>
                    <a:pt x="27" y="6"/>
                  </a:cubicBezTo>
                  <a:cubicBezTo>
                    <a:pt x="25" y="6"/>
                    <a:pt x="21" y="4"/>
                    <a:pt x="18" y="3"/>
                  </a:cubicBezTo>
                  <a:cubicBezTo>
                    <a:pt x="18" y="4"/>
                    <a:pt x="17" y="5"/>
                    <a:pt x="17" y="6"/>
                  </a:cubicBezTo>
                  <a:cubicBezTo>
                    <a:pt x="17" y="15"/>
                    <a:pt x="22" y="24"/>
                    <a:pt x="28" y="28"/>
                  </a:cubicBezTo>
                  <a:cubicBezTo>
                    <a:pt x="28" y="37"/>
                    <a:pt x="28" y="37"/>
                    <a:pt x="28" y="37"/>
                  </a:cubicBezTo>
                  <a:cubicBezTo>
                    <a:pt x="9" y="43"/>
                    <a:pt x="9" y="43"/>
                    <a:pt x="9" y="43"/>
                  </a:cubicBezTo>
                  <a:cubicBezTo>
                    <a:pt x="4" y="45"/>
                    <a:pt x="0" y="51"/>
                    <a:pt x="0" y="57"/>
                  </a:cubicBezTo>
                  <a:cubicBezTo>
                    <a:pt x="0" y="66"/>
                    <a:pt x="0" y="66"/>
                    <a:pt x="0" y="66"/>
                  </a:cubicBezTo>
                  <a:cubicBezTo>
                    <a:pt x="80" y="66"/>
                    <a:pt x="80" y="66"/>
                    <a:pt x="80" y="66"/>
                  </a:cubicBezTo>
                  <a:cubicBezTo>
                    <a:pt x="80" y="57"/>
                    <a:pt x="80" y="57"/>
                    <a:pt x="80" y="57"/>
                  </a:cubicBezTo>
                  <a:cubicBezTo>
                    <a:pt x="80" y="51"/>
                    <a:pt x="76" y="45"/>
                    <a:pt x="71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5" name="Freeform 6">
              <a:extLst>
                <a:ext uri="{FF2B5EF4-FFF2-40B4-BE49-F238E27FC236}">
                  <a16:creationId xmlns:a16="http://schemas.microsoft.com/office/drawing/2014/main" id="{CAC52F4C-822F-4E9C-BA55-708D952EBB0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8600" y="1104900"/>
              <a:ext cx="160338" cy="82550"/>
            </a:xfrm>
            <a:custGeom>
              <a:avLst/>
              <a:gdLst>
                <a:gd name="T0" fmla="*/ 23 w 43"/>
                <a:gd name="T1" fmla="*/ 15 h 22"/>
                <a:gd name="T2" fmla="*/ 24 w 43"/>
                <a:gd name="T3" fmla="*/ 12 h 22"/>
                <a:gd name="T4" fmla="*/ 26 w 43"/>
                <a:gd name="T5" fmla="*/ 15 h 22"/>
                <a:gd name="T6" fmla="*/ 39 w 43"/>
                <a:gd name="T7" fmla="*/ 22 h 22"/>
                <a:gd name="T8" fmla="*/ 43 w 43"/>
                <a:gd name="T9" fmla="*/ 21 h 22"/>
                <a:gd name="T10" fmla="*/ 21 w 43"/>
                <a:gd name="T11" fmla="*/ 0 h 22"/>
                <a:gd name="T12" fmla="*/ 0 w 43"/>
                <a:gd name="T13" fmla="*/ 19 h 22"/>
                <a:gd name="T14" fmla="*/ 9 w 43"/>
                <a:gd name="T15" fmla="*/ 22 h 22"/>
                <a:gd name="T16" fmla="*/ 23 w 43"/>
                <a:gd name="T17" fmla="*/ 15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" h="22">
                  <a:moveTo>
                    <a:pt x="23" y="15"/>
                  </a:moveTo>
                  <a:cubicBezTo>
                    <a:pt x="24" y="12"/>
                    <a:pt x="24" y="12"/>
                    <a:pt x="24" y="12"/>
                  </a:cubicBezTo>
                  <a:cubicBezTo>
                    <a:pt x="26" y="15"/>
                    <a:pt x="26" y="15"/>
                    <a:pt x="26" y="15"/>
                  </a:cubicBezTo>
                  <a:cubicBezTo>
                    <a:pt x="30" y="21"/>
                    <a:pt x="33" y="22"/>
                    <a:pt x="39" y="22"/>
                  </a:cubicBezTo>
                  <a:cubicBezTo>
                    <a:pt x="41" y="22"/>
                    <a:pt x="42" y="22"/>
                    <a:pt x="43" y="21"/>
                  </a:cubicBezTo>
                  <a:cubicBezTo>
                    <a:pt x="41" y="9"/>
                    <a:pt x="32" y="0"/>
                    <a:pt x="21" y="0"/>
                  </a:cubicBezTo>
                  <a:cubicBezTo>
                    <a:pt x="11" y="0"/>
                    <a:pt x="3" y="8"/>
                    <a:pt x="0" y="19"/>
                  </a:cubicBezTo>
                  <a:cubicBezTo>
                    <a:pt x="3" y="21"/>
                    <a:pt x="8" y="22"/>
                    <a:pt x="9" y="22"/>
                  </a:cubicBezTo>
                  <a:cubicBezTo>
                    <a:pt x="15" y="22"/>
                    <a:pt x="21" y="19"/>
                    <a:pt x="23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26" name="Freeform 17">
            <a:extLst>
              <a:ext uri="{FF2B5EF4-FFF2-40B4-BE49-F238E27FC236}">
                <a16:creationId xmlns:a16="http://schemas.microsoft.com/office/drawing/2014/main" id="{CF32FAE0-0235-4250-8046-205EC114FFE1}"/>
              </a:ext>
            </a:extLst>
          </p:cNvPr>
          <p:cNvSpPr>
            <a:spLocks/>
          </p:cNvSpPr>
          <p:nvPr/>
        </p:nvSpPr>
        <p:spPr bwMode="auto">
          <a:xfrm>
            <a:off x="4465515" y="2044577"/>
            <a:ext cx="170926" cy="147583"/>
          </a:xfrm>
          <a:custGeom>
            <a:avLst/>
            <a:gdLst>
              <a:gd name="T0" fmla="*/ 95 w 96"/>
              <a:gd name="T1" fmla="*/ 15 h 82"/>
              <a:gd name="T2" fmla="*/ 81 w 96"/>
              <a:gd name="T3" fmla="*/ 1 h 82"/>
              <a:gd name="T4" fmla="*/ 79 w 96"/>
              <a:gd name="T5" fmla="*/ 1 h 82"/>
              <a:gd name="T6" fmla="*/ 30 w 96"/>
              <a:gd name="T7" fmla="*/ 49 h 82"/>
              <a:gd name="T8" fmla="*/ 17 w 96"/>
              <a:gd name="T9" fmla="*/ 37 h 82"/>
              <a:gd name="T10" fmla="*/ 15 w 96"/>
              <a:gd name="T11" fmla="*/ 37 h 82"/>
              <a:gd name="T12" fmla="*/ 1 w 96"/>
              <a:gd name="T13" fmla="*/ 51 h 82"/>
              <a:gd name="T14" fmla="*/ 1 w 96"/>
              <a:gd name="T15" fmla="*/ 53 h 82"/>
              <a:gd name="T16" fmla="*/ 29 w 96"/>
              <a:gd name="T17" fmla="*/ 81 h 82"/>
              <a:gd name="T18" fmla="*/ 30 w 96"/>
              <a:gd name="T19" fmla="*/ 82 h 82"/>
              <a:gd name="T20" fmla="*/ 31 w 96"/>
              <a:gd name="T21" fmla="*/ 81 h 82"/>
              <a:gd name="T22" fmla="*/ 95 w 96"/>
              <a:gd name="T23" fmla="*/ 17 h 82"/>
              <a:gd name="T24" fmla="*/ 95 w 96"/>
              <a:gd name="T25" fmla="*/ 15 h 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96" h="82">
                <a:moveTo>
                  <a:pt x="95" y="15"/>
                </a:moveTo>
                <a:cubicBezTo>
                  <a:pt x="81" y="1"/>
                  <a:pt x="81" y="1"/>
                  <a:pt x="81" y="1"/>
                </a:cubicBezTo>
                <a:cubicBezTo>
                  <a:pt x="81" y="0"/>
                  <a:pt x="79" y="0"/>
                  <a:pt x="79" y="1"/>
                </a:cubicBezTo>
                <a:cubicBezTo>
                  <a:pt x="30" y="49"/>
                  <a:pt x="30" y="49"/>
                  <a:pt x="30" y="49"/>
                </a:cubicBezTo>
                <a:cubicBezTo>
                  <a:pt x="17" y="37"/>
                  <a:pt x="17" y="37"/>
                  <a:pt x="17" y="37"/>
                </a:cubicBezTo>
                <a:cubicBezTo>
                  <a:pt x="17" y="36"/>
                  <a:pt x="15" y="36"/>
                  <a:pt x="15" y="37"/>
                </a:cubicBezTo>
                <a:cubicBezTo>
                  <a:pt x="1" y="51"/>
                  <a:pt x="1" y="51"/>
                  <a:pt x="1" y="51"/>
                </a:cubicBezTo>
                <a:cubicBezTo>
                  <a:pt x="0" y="51"/>
                  <a:pt x="0" y="53"/>
                  <a:pt x="1" y="53"/>
                </a:cubicBezTo>
                <a:cubicBezTo>
                  <a:pt x="29" y="81"/>
                  <a:pt x="29" y="81"/>
                  <a:pt x="29" y="81"/>
                </a:cubicBezTo>
                <a:cubicBezTo>
                  <a:pt x="29" y="82"/>
                  <a:pt x="29" y="82"/>
                  <a:pt x="30" y="82"/>
                </a:cubicBezTo>
                <a:cubicBezTo>
                  <a:pt x="31" y="82"/>
                  <a:pt x="31" y="82"/>
                  <a:pt x="31" y="81"/>
                </a:cubicBezTo>
                <a:cubicBezTo>
                  <a:pt x="95" y="17"/>
                  <a:pt x="95" y="17"/>
                  <a:pt x="95" y="17"/>
                </a:cubicBezTo>
                <a:cubicBezTo>
                  <a:pt x="96" y="17"/>
                  <a:pt x="96" y="15"/>
                  <a:pt x="95" y="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27" name="Freeform 17">
            <a:extLst>
              <a:ext uri="{FF2B5EF4-FFF2-40B4-BE49-F238E27FC236}">
                <a16:creationId xmlns:a16="http://schemas.microsoft.com/office/drawing/2014/main" id="{E2156F2B-C667-4E79-B5E5-5DB654A6D15E}"/>
              </a:ext>
            </a:extLst>
          </p:cNvPr>
          <p:cNvSpPr>
            <a:spLocks/>
          </p:cNvSpPr>
          <p:nvPr/>
        </p:nvSpPr>
        <p:spPr bwMode="auto">
          <a:xfrm>
            <a:off x="6868381" y="2862390"/>
            <a:ext cx="170926" cy="147583"/>
          </a:xfrm>
          <a:custGeom>
            <a:avLst/>
            <a:gdLst>
              <a:gd name="T0" fmla="*/ 95 w 96"/>
              <a:gd name="T1" fmla="*/ 15 h 82"/>
              <a:gd name="T2" fmla="*/ 81 w 96"/>
              <a:gd name="T3" fmla="*/ 1 h 82"/>
              <a:gd name="T4" fmla="*/ 79 w 96"/>
              <a:gd name="T5" fmla="*/ 1 h 82"/>
              <a:gd name="T6" fmla="*/ 30 w 96"/>
              <a:gd name="T7" fmla="*/ 49 h 82"/>
              <a:gd name="T8" fmla="*/ 17 w 96"/>
              <a:gd name="T9" fmla="*/ 37 h 82"/>
              <a:gd name="T10" fmla="*/ 15 w 96"/>
              <a:gd name="T11" fmla="*/ 37 h 82"/>
              <a:gd name="T12" fmla="*/ 1 w 96"/>
              <a:gd name="T13" fmla="*/ 51 h 82"/>
              <a:gd name="T14" fmla="*/ 1 w 96"/>
              <a:gd name="T15" fmla="*/ 53 h 82"/>
              <a:gd name="T16" fmla="*/ 29 w 96"/>
              <a:gd name="T17" fmla="*/ 81 h 82"/>
              <a:gd name="T18" fmla="*/ 30 w 96"/>
              <a:gd name="T19" fmla="*/ 82 h 82"/>
              <a:gd name="T20" fmla="*/ 31 w 96"/>
              <a:gd name="T21" fmla="*/ 81 h 82"/>
              <a:gd name="T22" fmla="*/ 95 w 96"/>
              <a:gd name="T23" fmla="*/ 17 h 82"/>
              <a:gd name="T24" fmla="*/ 95 w 96"/>
              <a:gd name="T25" fmla="*/ 15 h 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96" h="82">
                <a:moveTo>
                  <a:pt x="95" y="15"/>
                </a:moveTo>
                <a:cubicBezTo>
                  <a:pt x="81" y="1"/>
                  <a:pt x="81" y="1"/>
                  <a:pt x="81" y="1"/>
                </a:cubicBezTo>
                <a:cubicBezTo>
                  <a:pt x="81" y="0"/>
                  <a:pt x="79" y="0"/>
                  <a:pt x="79" y="1"/>
                </a:cubicBezTo>
                <a:cubicBezTo>
                  <a:pt x="30" y="49"/>
                  <a:pt x="30" y="49"/>
                  <a:pt x="30" y="49"/>
                </a:cubicBezTo>
                <a:cubicBezTo>
                  <a:pt x="17" y="37"/>
                  <a:pt x="17" y="37"/>
                  <a:pt x="17" y="37"/>
                </a:cubicBezTo>
                <a:cubicBezTo>
                  <a:pt x="17" y="36"/>
                  <a:pt x="15" y="36"/>
                  <a:pt x="15" y="37"/>
                </a:cubicBezTo>
                <a:cubicBezTo>
                  <a:pt x="1" y="51"/>
                  <a:pt x="1" y="51"/>
                  <a:pt x="1" y="51"/>
                </a:cubicBezTo>
                <a:cubicBezTo>
                  <a:pt x="0" y="51"/>
                  <a:pt x="0" y="53"/>
                  <a:pt x="1" y="53"/>
                </a:cubicBezTo>
                <a:cubicBezTo>
                  <a:pt x="29" y="81"/>
                  <a:pt x="29" y="81"/>
                  <a:pt x="29" y="81"/>
                </a:cubicBezTo>
                <a:cubicBezTo>
                  <a:pt x="29" y="82"/>
                  <a:pt x="29" y="82"/>
                  <a:pt x="30" y="82"/>
                </a:cubicBezTo>
                <a:cubicBezTo>
                  <a:pt x="31" y="82"/>
                  <a:pt x="31" y="82"/>
                  <a:pt x="31" y="81"/>
                </a:cubicBezTo>
                <a:cubicBezTo>
                  <a:pt x="95" y="17"/>
                  <a:pt x="95" y="17"/>
                  <a:pt x="95" y="17"/>
                </a:cubicBezTo>
                <a:cubicBezTo>
                  <a:pt x="96" y="17"/>
                  <a:pt x="96" y="15"/>
                  <a:pt x="95" y="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28" name="Freeform 17">
            <a:extLst>
              <a:ext uri="{FF2B5EF4-FFF2-40B4-BE49-F238E27FC236}">
                <a16:creationId xmlns:a16="http://schemas.microsoft.com/office/drawing/2014/main" id="{E1882E55-97F9-480D-AEA7-425321542C89}"/>
              </a:ext>
            </a:extLst>
          </p:cNvPr>
          <p:cNvSpPr>
            <a:spLocks/>
          </p:cNvSpPr>
          <p:nvPr/>
        </p:nvSpPr>
        <p:spPr bwMode="auto">
          <a:xfrm>
            <a:off x="4465515" y="3680203"/>
            <a:ext cx="170926" cy="147583"/>
          </a:xfrm>
          <a:custGeom>
            <a:avLst/>
            <a:gdLst>
              <a:gd name="T0" fmla="*/ 95 w 96"/>
              <a:gd name="T1" fmla="*/ 15 h 82"/>
              <a:gd name="T2" fmla="*/ 81 w 96"/>
              <a:gd name="T3" fmla="*/ 1 h 82"/>
              <a:gd name="T4" fmla="*/ 79 w 96"/>
              <a:gd name="T5" fmla="*/ 1 h 82"/>
              <a:gd name="T6" fmla="*/ 30 w 96"/>
              <a:gd name="T7" fmla="*/ 49 h 82"/>
              <a:gd name="T8" fmla="*/ 17 w 96"/>
              <a:gd name="T9" fmla="*/ 37 h 82"/>
              <a:gd name="T10" fmla="*/ 15 w 96"/>
              <a:gd name="T11" fmla="*/ 37 h 82"/>
              <a:gd name="T12" fmla="*/ 1 w 96"/>
              <a:gd name="T13" fmla="*/ 51 h 82"/>
              <a:gd name="T14" fmla="*/ 1 w 96"/>
              <a:gd name="T15" fmla="*/ 53 h 82"/>
              <a:gd name="T16" fmla="*/ 29 w 96"/>
              <a:gd name="T17" fmla="*/ 81 h 82"/>
              <a:gd name="T18" fmla="*/ 30 w 96"/>
              <a:gd name="T19" fmla="*/ 82 h 82"/>
              <a:gd name="T20" fmla="*/ 31 w 96"/>
              <a:gd name="T21" fmla="*/ 81 h 82"/>
              <a:gd name="T22" fmla="*/ 95 w 96"/>
              <a:gd name="T23" fmla="*/ 17 h 82"/>
              <a:gd name="T24" fmla="*/ 95 w 96"/>
              <a:gd name="T25" fmla="*/ 15 h 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96" h="82">
                <a:moveTo>
                  <a:pt x="95" y="15"/>
                </a:moveTo>
                <a:cubicBezTo>
                  <a:pt x="81" y="1"/>
                  <a:pt x="81" y="1"/>
                  <a:pt x="81" y="1"/>
                </a:cubicBezTo>
                <a:cubicBezTo>
                  <a:pt x="81" y="0"/>
                  <a:pt x="79" y="0"/>
                  <a:pt x="79" y="1"/>
                </a:cubicBezTo>
                <a:cubicBezTo>
                  <a:pt x="30" y="49"/>
                  <a:pt x="30" y="49"/>
                  <a:pt x="30" y="49"/>
                </a:cubicBezTo>
                <a:cubicBezTo>
                  <a:pt x="17" y="37"/>
                  <a:pt x="17" y="37"/>
                  <a:pt x="17" y="37"/>
                </a:cubicBezTo>
                <a:cubicBezTo>
                  <a:pt x="17" y="36"/>
                  <a:pt x="15" y="36"/>
                  <a:pt x="15" y="37"/>
                </a:cubicBezTo>
                <a:cubicBezTo>
                  <a:pt x="1" y="51"/>
                  <a:pt x="1" y="51"/>
                  <a:pt x="1" y="51"/>
                </a:cubicBezTo>
                <a:cubicBezTo>
                  <a:pt x="0" y="51"/>
                  <a:pt x="0" y="53"/>
                  <a:pt x="1" y="53"/>
                </a:cubicBezTo>
                <a:cubicBezTo>
                  <a:pt x="29" y="81"/>
                  <a:pt x="29" y="81"/>
                  <a:pt x="29" y="81"/>
                </a:cubicBezTo>
                <a:cubicBezTo>
                  <a:pt x="29" y="82"/>
                  <a:pt x="29" y="82"/>
                  <a:pt x="30" y="82"/>
                </a:cubicBezTo>
                <a:cubicBezTo>
                  <a:pt x="31" y="82"/>
                  <a:pt x="31" y="82"/>
                  <a:pt x="31" y="81"/>
                </a:cubicBezTo>
                <a:cubicBezTo>
                  <a:pt x="95" y="17"/>
                  <a:pt x="95" y="17"/>
                  <a:pt x="95" y="17"/>
                </a:cubicBezTo>
                <a:cubicBezTo>
                  <a:pt x="96" y="17"/>
                  <a:pt x="96" y="15"/>
                  <a:pt x="95" y="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29" name="Freeform 17">
            <a:extLst>
              <a:ext uri="{FF2B5EF4-FFF2-40B4-BE49-F238E27FC236}">
                <a16:creationId xmlns:a16="http://schemas.microsoft.com/office/drawing/2014/main" id="{C994662B-F6B8-4517-9545-53BE6B60FC9C}"/>
              </a:ext>
            </a:extLst>
          </p:cNvPr>
          <p:cNvSpPr>
            <a:spLocks/>
          </p:cNvSpPr>
          <p:nvPr/>
        </p:nvSpPr>
        <p:spPr bwMode="auto">
          <a:xfrm>
            <a:off x="9848863" y="3680203"/>
            <a:ext cx="170926" cy="147583"/>
          </a:xfrm>
          <a:custGeom>
            <a:avLst/>
            <a:gdLst>
              <a:gd name="T0" fmla="*/ 95 w 96"/>
              <a:gd name="T1" fmla="*/ 15 h 82"/>
              <a:gd name="T2" fmla="*/ 81 w 96"/>
              <a:gd name="T3" fmla="*/ 1 h 82"/>
              <a:gd name="T4" fmla="*/ 79 w 96"/>
              <a:gd name="T5" fmla="*/ 1 h 82"/>
              <a:gd name="T6" fmla="*/ 30 w 96"/>
              <a:gd name="T7" fmla="*/ 49 h 82"/>
              <a:gd name="T8" fmla="*/ 17 w 96"/>
              <a:gd name="T9" fmla="*/ 37 h 82"/>
              <a:gd name="T10" fmla="*/ 15 w 96"/>
              <a:gd name="T11" fmla="*/ 37 h 82"/>
              <a:gd name="T12" fmla="*/ 1 w 96"/>
              <a:gd name="T13" fmla="*/ 51 h 82"/>
              <a:gd name="T14" fmla="*/ 1 w 96"/>
              <a:gd name="T15" fmla="*/ 53 h 82"/>
              <a:gd name="T16" fmla="*/ 29 w 96"/>
              <a:gd name="T17" fmla="*/ 81 h 82"/>
              <a:gd name="T18" fmla="*/ 30 w 96"/>
              <a:gd name="T19" fmla="*/ 82 h 82"/>
              <a:gd name="T20" fmla="*/ 31 w 96"/>
              <a:gd name="T21" fmla="*/ 81 h 82"/>
              <a:gd name="T22" fmla="*/ 95 w 96"/>
              <a:gd name="T23" fmla="*/ 17 h 82"/>
              <a:gd name="T24" fmla="*/ 95 w 96"/>
              <a:gd name="T25" fmla="*/ 15 h 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96" h="82">
                <a:moveTo>
                  <a:pt x="95" y="15"/>
                </a:moveTo>
                <a:cubicBezTo>
                  <a:pt x="81" y="1"/>
                  <a:pt x="81" y="1"/>
                  <a:pt x="81" y="1"/>
                </a:cubicBezTo>
                <a:cubicBezTo>
                  <a:pt x="81" y="0"/>
                  <a:pt x="79" y="0"/>
                  <a:pt x="79" y="1"/>
                </a:cubicBezTo>
                <a:cubicBezTo>
                  <a:pt x="30" y="49"/>
                  <a:pt x="30" y="49"/>
                  <a:pt x="30" y="49"/>
                </a:cubicBezTo>
                <a:cubicBezTo>
                  <a:pt x="17" y="37"/>
                  <a:pt x="17" y="37"/>
                  <a:pt x="17" y="37"/>
                </a:cubicBezTo>
                <a:cubicBezTo>
                  <a:pt x="17" y="36"/>
                  <a:pt x="15" y="36"/>
                  <a:pt x="15" y="37"/>
                </a:cubicBezTo>
                <a:cubicBezTo>
                  <a:pt x="1" y="51"/>
                  <a:pt x="1" y="51"/>
                  <a:pt x="1" y="51"/>
                </a:cubicBezTo>
                <a:cubicBezTo>
                  <a:pt x="0" y="51"/>
                  <a:pt x="0" y="53"/>
                  <a:pt x="1" y="53"/>
                </a:cubicBezTo>
                <a:cubicBezTo>
                  <a:pt x="29" y="81"/>
                  <a:pt x="29" y="81"/>
                  <a:pt x="29" y="81"/>
                </a:cubicBezTo>
                <a:cubicBezTo>
                  <a:pt x="29" y="82"/>
                  <a:pt x="29" y="82"/>
                  <a:pt x="30" y="82"/>
                </a:cubicBezTo>
                <a:cubicBezTo>
                  <a:pt x="31" y="82"/>
                  <a:pt x="31" y="82"/>
                  <a:pt x="31" y="81"/>
                </a:cubicBezTo>
                <a:cubicBezTo>
                  <a:pt x="95" y="17"/>
                  <a:pt x="95" y="17"/>
                  <a:pt x="95" y="17"/>
                </a:cubicBezTo>
                <a:cubicBezTo>
                  <a:pt x="96" y="17"/>
                  <a:pt x="96" y="15"/>
                  <a:pt x="95" y="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30" name="Freeform 17">
            <a:extLst>
              <a:ext uri="{FF2B5EF4-FFF2-40B4-BE49-F238E27FC236}">
                <a16:creationId xmlns:a16="http://schemas.microsoft.com/office/drawing/2014/main" id="{3BCCA7AB-07AE-4122-A281-8D36D1443EE1}"/>
              </a:ext>
            </a:extLst>
          </p:cNvPr>
          <p:cNvSpPr>
            <a:spLocks/>
          </p:cNvSpPr>
          <p:nvPr/>
        </p:nvSpPr>
        <p:spPr bwMode="auto">
          <a:xfrm>
            <a:off x="8618948" y="4498017"/>
            <a:ext cx="170926" cy="147583"/>
          </a:xfrm>
          <a:custGeom>
            <a:avLst/>
            <a:gdLst>
              <a:gd name="T0" fmla="*/ 95 w 96"/>
              <a:gd name="T1" fmla="*/ 15 h 82"/>
              <a:gd name="T2" fmla="*/ 81 w 96"/>
              <a:gd name="T3" fmla="*/ 1 h 82"/>
              <a:gd name="T4" fmla="*/ 79 w 96"/>
              <a:gd name="T5" fmla="*/ 1 h 82"/>
              <a:gd name="T6" fmla="*/ 30 w 96"/>
              <a:gd name="T7" fmla="*/ 49 h 82"/>
              <a:gd name="T8" fmla="*/ 17 w 96"/>
              <a:gd name="T9" fmla="*/ 37 h 82"/>
              <a:gd name="T10" fmla="*/ 15 w 96"/>
              <a:gd name="T11" fmla="*/ 37 h 82"/>
              <a:gd name="T12" fmla="*/ 1 w 96"/>
              <a:gd name="T13" fmla="*/ 51 h 82"/>
              <a:gd name="T14" fmla="*/ 1 w 96"/>
              <a:gd name="T15" fmla="*/ 53 h 82"/>
              <a:gd name="T16" fmla="*/ 29 w 96"/>
              <a:gd name="T17" fmla="*/ 81 h 82"/>
              <a:gd name="T18" fmla="*/ 30 w 96"/>
              <a:gd name="T19" fmla="*/ 82 h 82"/>
              <a:gd name="T20" fmla="*/ 31 w 96"/>
              <a:gd name="T21" fmla="*/ 81 h 82"/>
              <a:gd name="T22" fmla="*/ 95 w 96"/>
              <a:gd name="T23" fmla="*/ 17 h 82"/>
              <a:gd name="T24" fmla="*/ 95 w 96"/>
              <a:gd name="T25" fmla="*/ 15 h 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96" h="82">
                <a:moveTo>
                  <a:pt x="95" y="15"/>
                </a:moveTo>
                <a:cubicBezTo>
                  <a:pt x="81" y="1"/>
                  <a:pt x="81" y="1"/>
                  <a:pt x="81" y="1"/>
                </a:cubicBezTo>
                <a:cubicBezTo>
                  <a:pt x="81" y="0"/>
                  <a:pt x="79" y="0"/>
                  <a:pt x="79" y="1"/>
                </a:cubicBezTo>
                <a:cubicBezTo>
                  <a:pt x="30" y="49"/>
                  <a:pt x="30" y="49"/>
                  <a:pt x="30" y="49"/>
                </a:cubicBezTo>
                <a:cubicBezTo>
                  <a:pt x="17" y="37"/>
                  <a:pt x="17" y="37"/>
                  <a:pt x="17" y="37"/>
                </a:cubicBezTo>
                <a:cubicBezTo>
                  <a:pt x="17" y="36"/>
                  <a:pt x="15" y="36"/>
                  <a:pt x="15" y="37"/>
                </a:cubicBezTo>
                <a:cubicBezTo>
                  <a:pt x="1" y="51"/>
                  <a:pt x="1" y="51"/>
                  <a:pt x="1" y="51"/>
                </a:cubicBezTo>
                <a:cubicBezTo>
                  <a:pt x="0" y="51"/>
                  <a:pt x="0" y="53"/>
                  <a:pt x="1" y="53"/>
                </a:cubicBezTo>
                <a:cubicBezTo>
                  <a:pt x="29" y="81"/>
                  <a:pt x="29" y="81"/>
                  <a:pt x="29" y="81"/>
                </a:cubicBezTo>
                <a:cubicBezTo>
                  <a:pt x="29" y="82"/>
                  <a:pt x="29" y="82"/>
                  <a:pt x="30" y="82"/>
                </a:cubicBezTo>
                <a:cubicBezTo>
                  <a:pt x="31" y="82"/>
                  <a:pt x="31" y="82"/>
                  <a:pt x="31" y="81"/>
                </a:cubicBezTo>
                <a:cubicBezTo>
                  <a:pt x="95" y="17"/>
                  <a:pt x="95" y="17"/>
                  <a:pt x="95" y="17"/>
                </a:cubicBezTo>
                <a:cubicBezTo>
                  <a:pt x="96" y="17"/>
                  <a:pt x="96" y="15"/>
                  <a:pt x="95" y="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9859835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DE2233C4-D090-478A-AAD2-04A12A7006AB}"/>
              </a:ext>
            </a:extLst>
          </p:cNvPr>
          <p:cNvSpPr/>
          <p:nvPr/>
        </p:nvSpPr>
        <p:spPr>
          <a:xfrm>
            <a:off x="0" y="1714796"/>
            <a:ext cx="12192000" cy="16284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77B5B18-4BB5-4DEE-BB4D-E74453BAC8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441325"/>
            <a:ext cx="10801350" cy="815975"/>
          </a:xfrm>
        </p:spPr>
        <p:txBody>
          <a:bodyPr lIns="0" tIns="0" rIns="0" bIns="0" anchor="b">
            <a:normAutofit/>
          </a:bodyPr>
          <a:lstStyle/>
          <a:p>
            <a:pPr algn="ctr"/>
            <a:r>
              <a:rPr lang="en-US" sz="2800" b="1" spc="8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MARKET RESOURCES</a:t>
            </a:r>
            <a:endParaRPr lang="en-ID" sz="2800" b="1" spc="8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54" name="Slide Number Placeholder 57">
            <a:extLst>
              <a:ext uri="{FF2B5EF4-FFF2-40B4-BE49-F238E27FC236}">
                <a16:creationId xmlns:a16="http://schemas.microsoft.com/office/drawing/2014/main" id="{BB3F83C2-7FB4-4765-B176-3F685AA63C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91213" y="6332537"/>
            <a:ext cx="409575" cy="320675"/>
          </a:xfrm>
        </p:spPr>
        <p:txBody>
          <a:bodyPr/>
          <a:lstStyle/>
          <a:p>
            <a:fld id="{5D8928EB-67EA-4DF5-8889-76A19408D29A}" type="slidenum">
              <a:rPr lang="en-ID" smtClean="0"/>
              <a:pPr/>
              <a:t>12</a:t>
            </a:fld>
            <a:endParaRPr lang="en-ID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F874D0E-C3C3-4CC0-829B-47CB7F253A6C}"/>
              </a:ext>
            </a:extLst>
          </p:cNvPr>
          <p:cNvSpPr/>
          <p:nvPr/>
        </p:nvSpPr>
        <p:spPr>
          <a:xfrm>
            <a:off x="3026004" y="1905789"/>
            <a:ext cx="2855684" cy="12464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90000"/>
              </a:lnSpc>
            </a:pPr>
            <a:r>
              <a:rPr lang="en-US" b="1" dirty="0">
                <a:solidFill>
                  <a:schemeClr val="bg1"/>
                </a:solidFill>
                <a:latin typeface="+mj-lt"/>
              </a:rPr>
              <a:t>Lorem ipsum dolor sit </a:t>
            </a:r>
            <a:r>
              <a:rPr lang="en-US" b="1" dirty="0" err="1">
                <a:solidFill>
                  <a:schemeClr val="bg1"/>
                </a:solidFill>
                <a:latin typeface="+mj-lt"/>
              </a:rPr>
              <a:t>amet</a:t>
            </a:r>
            <a:r>
              <a:rPr lang="en-US" b="1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b="1" dirty="0" err="1">
                <a:solidFill>
                  <a:schemeClr val="bg1"/>
                </a:solidFill>
                <a:latin typeface="+mj-lt"/>
              </a:rPr>
              <a:t>consectetur</a:t>
            </a:r>
            <a:r>
              <a:rPr lang="en-US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+mj-lt"/>
              </a:rPr>
              <a:t>adipiscing</a:t>
            </a:r>
            <a:r>
              <a:rPr lang="en-US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+mj-lt"/>
              </a:rPr>
              <a:t>elit</a:t>
            </a:r>
            <a:r>
              <a:rPr lang="en-US" b="1" dirty="0">
                <a:solidFill>
                  <a:schemeClr val="bg1"/>
                </a:solidFill>
                <a:latin typeface="+mj-lt"/>
              </a:rPr>
              <a:t>, sed do </a:t>
            </a:r>
            <a:r>
              <a:rPr lang="en-US" b="1" dirty="0" err="1">
                <a:solidFill>
                  <a:schemeClr val="bg1"/>
                </a:solidFill>
                <a:latin typeface="+mj-lt"/>
              </a:rPr>
              <a:t>eiusmod</a:t>
            </a:r>
            <a:r>
              <a:rPr lang="en-US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+mj-lt"/>
              </a:rPr>
              <a:t>tempor</a:t>
            </a:r>
            <a:r>
              <a:rPr lang="en-US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+mj-lt"/>
              </a:rPr>
              <a:t>incididunt</a:t>
            </a:r>
            <a:r>
              <a:rPr lang="en-US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+mj-lt"/>
              </a:rPr>
              <a:t>ut</a:t>
            </a:r>
            <a:r>
              <a:rPr lang="en-US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+mj-lt"/>
              </a:rPr>
              <a:t>labore</a:t>
            </a:r>
            <a:r>
              <a:rPr lang="en-US" b="1" dirty="0">
                <a:solidFill>
                  <a:schemeClr val="bg1"/>
                </a:solidFill>
                <a:latin typeface="+mj-lt"/>
              </a:rPr>
              <a:t> et dolore magna </a:t>
            </a:r>
            <a:r>
              <a:rPr lang="en-US" b="1" dirty="0" err="1">
                <a:solidFill>
                  <a:schemeClr val="bg1"/>
                </a:solidFill>
                <a:latin typeface="+mj-lt"/>
              </a:rPr>
              <a:t>aliqua</a:t>
            </a:r>
            <a:r>
              <a:rPr lang="en-US" b="1" dirty="0">
                <a:solidFill>
                  <a:schemeClr val="bg1"/>
                </a:solidFill>
                <a:latin typeface="+mj-lt"/>
              </a:rPr>
              <a:t>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39F2CF4-FF5E-4628-9919-B6DF885EE8C0}"/>
              </a:ext>
            </a:extLst>
          </p:cNvPr>
          <p:cNvSpPr/>
          <p:nvPr/>
        </p:nvSpPr>
        <p:spPr>
          <a:xfrm>
            <a:off x="695325" y="4731443"/>
            <a:ext cx="2962275" cy="107721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Lorem ipsum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dolor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sit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amet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consectetur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adipiscing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elit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sed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do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eiusmod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tempor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incididunt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ut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labore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et dolore magna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aliqua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Ut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enim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ad minim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veniam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quis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nostrud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exercitation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ullamco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laboris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EC379F1C-AA0B-48E8-9B43-8A8DB1BE5639}"/>
              </a:ext>
            </a:extLst>
          </p:cNvPr>
          <p:cNvSpPr/>
          <p:nvPr/>
        </p:nvSpPr>
        <p:spPr>
          <a:xfrm>
            <a:off x="6920614" y="1714795"/>
            <a:ext cx="1524765" cy="1628480"/>
          </a:xfrm>
          <a:custGeom>
            <a:avLst/>
            <a:gdLst>
              <a:gd name="connsiteX0" fmla="*/ 820663 w 1524765"/>
              <a:gd name="connsiteY0" fmla="*/ 0 h 1628480"/>
              <a:gd name="connsiteX1" fmla="*/ 1524765 w 1524765"/>
              <a:gd name="connsiteY1" fmla="*/ 601373 h 1628480"/>
              <a:gd name="connsiteX2" fmla="*/ 1224728 w 1524765"/>
              <a:gd name="connsiteY2" fmla="*/ 601373 h 1628480"/>
              <a:gd name="connsiteX3" fmla="*/ 1192046 w 1524765"/>
              <a:gd name="connsiteY3" fmla="*/ 787801 h 1628480"/>
              <a:gd name="connsiteX4" fmla="*/ 1190751 w 1524765"/>
              <a:gd name="connsiteY4" fmla="*/ 793503 h 1628480"/>
              <a:gd name="connsiteX5" fmla="*/ 1190193 w 1524765"/>
              <a:gd name="connsiteY5" fmla="*/ 796658 h 1628480"/>
              <a:gd name="connsiteX6" fmla="*/ 1182389 w 1524765"/>
              <a:gd name="connsiteY6" fmla="*/ 830306 h 1628480"/>
              <a:gd name="connsiteX7" fmla="*/ 1151525 w 1524765"/>
              <a:gd name="connsiteY7" fmla="*/ 966164 h 1628480"/>
              <a:gd name="connsiteX8" fmla="*/ 1147924 w 1524765"/>
              <a:gd name="connsiteY8" fmla="*/ 978927 h 1628480"/>
              <a:gd name="connsiteX9" fmla="*/ 1146789 w 1524765"/>
              <a:gd name="connsiteY9" fmla="*/ 983824 h 1628480"/>
              <a:gd name="connsiteX10" fmla="*/ 1138100 w 1524765"/>
              <a:gd name="connsiteY10" fmla="*/ 1013746 h 1628480"/>
              <a:gd name="connsiteX11" fmla="*/ 1103589 w 1524765"/>
              <a:gd name="connsiteY11" fmla="*/ 1136068 h 1628480"/>
              <a:gd name="connsiteX12" fmla="*/ 1096824 w 1524765"/>
              <a:gd name="connsiteY12" fmla="*/ 1155904 h 1628480"/>
              <a:gd name="connsiteX13" fmla="*/ 1094980 w 1524765"/>
              <a:gd name="connsiteY13" fmla="*/ 1162253 h 1628480"/>
              <a:gd name="connsiteX14" fmla="*/ 1085751 w 1524765"/>
              <a:gd name="connsiteY14" fmla="*/ 1188370 h 1628480"/>
              <a:gd name="connsiteX15" fmla="*/ 1048661 w 1524765"/>
              <a:gd name="connsiteY15" fmla="*/ 1297120 h 1628480"/>
              <a:gd name="connsiteX16" fmla="*/ 1038162 w 1524765"/>
              <a:gd name="connsiteY16" fmla="*/ 1323039 h 1628480"/>
              <a:gd name="connsiteX17" fmla="*/ 1035233 w 1524765"/>
              <a:gd name="connsiteY17" fmla="*/ 1331327 h 1628480"/>
              <a:gd name="connsiteX18" fmla="*/ 1024837 w 1524765"/>
              <a:gd name="connsiteY18" fmla="*/ 1355933 h 1628480"/>
              <a:gd name="connsiteX19" fmla="*/ 987167 w 1524765"/>
              <a:gd name="connsiteY19" fmla="*/ 1448926 h 1628480"/>
              <a:gd name="connsiteX20" fmla="*/ 972699 w 1524765"/>
              <a:gd name="connsiteY20" fmla="*/ 1479334 h 1628480"/>
              <a:gd name="connsiteX21" fmla="*/ 968012 w 1524765"/>
              <a:gd name="connsiteY21" fmla="*/ 1490428 h 1628480"/>
              <a:gd name="connsiteX22" fmla="*/ 955738 w 1524765"/>
              <a:gd name="connsiteY22" fmla="*/ 1514984 h 1628480"/>
              <a:gd name="connsiteX23" fmla="*/ 919528 w 1524765"/>
              <a:gd name="connsiteY23" fmla="*/ 1591091 h 1628480"/>
              <a:gd name="connsiteX24" fmla="*/ 901159 w 1524765"/>
              <a:gd name="connsiteY24" fmla="*/ 1624178 h 1628480"/>
              <a:gd name="connsiteX25" fmla="*/ 899008 w 1524765"/>
              <a:gd name="connsiteY25" fmla="*/ 1628480 h 1628480"/>
              <a:gd name="connsiteX26" fmla="*/ 0 w 1524765"/>
              <a:gd name="connsiteY26" fmla="*/ 1628480 h 1628480"/>
              <a:gd name="connsiteX27" fmla="*/ 10431 w 1524765"/>
              <a:gd name="connsiteY27" fmla="*/ 1610217 h 1628480"/>
              <a:gd name="connsiteX28" fmla="*/ 71384 w 1524765"/>
              <a:gd name="connsiteY28" fmla="*/ 1482738 h 1628480"/>
              <a:gd name="connsiteX29" fmla="*/ 114832 w 1524765"/>
              <a:gd name="connsiteY29" fmla="*/ 1386721 h 1628480"/>
              <a:gd name="connsiteX30" fmla="*/ 168746 w 1524765"/>
              <a:gd name="connsiteY30" fmla="*/ 1240478 h 1628480"/>
              <a:gd name="connsiteX31" fmla="*/ 203323 w 1524765"/>
              <a:gd name="connsiteY31" fmla="*/ 1142561 h 1628480"/>
              <a:gd name="connsiteX32" fmla="*/ 251260 w 1524765"/>
              <a:gd name="connsiteY32" fmla="*/ 967929 h 1628480"/>
              <a:gd name="connsiteX33" fmla="*/ 274667 w 1524765"/>
              <a:gd name="connsiteY33" fmla="*/ 880018 h 1628480"/>
              <a:gd name="connsiteX34" fmla="*/ 327624 w 1524765"/>
              <a:gd name="connsiteY34" fmla="*/ 601373 h 1628480"/>
              <a:gd name="connsiteX35" fmla="*/ 27586 w 1524765"/>
              <a:gd name="connsiteY35" fmla="*/ 601373 h 1628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524765" h="1628480">
                <a:moveTo>
                  <a:pt x="820663" y="0"/>
                </a:moveTo>
                <a:lnTo>
                  <a:pt x="1524765" y="601373"/>
                </a:lnTo>
                <a:lnTo>
                  <a:pt x="1224728" y="601373"/>
                </a:lnTo>
                <a:cubicBezTo>
                  <a:pt x="1215187" y="664816"/>
                  <a:pt x="1204270" y="726981"/>
                  <a:pt x="1192046" y="787801"/>
                </a:cubicBezTo>
                <a:lnTo>
                  <a:pt x="1190751" y="793503"/>
                </a:lnTo>
                <a:lnTo>
                  <a:pt x="1190193" y="796658"/>
                </a:lnTo>
                <a:lnTo>
                  <a:pt x="1182389" y="830306"/>
                </a:lnTo>
                <a:lnTo>
                  <a:pt x="1151525" y="966164"/>
                </a:lnTo>
                <a:lnTo>
                  <a:pt x="1147924" y="978927"/>
                </a:lnTo>
                <a:lnTo>
                  <a:pt x="1146789" y="983824"/>
                </a:lnTo>
                <a:lnTo>
                  <a:pt x="1138100" y="1013746"/>
                </a:lnTo>
                <a:lnTo>
                  <a:pt x="1103589" y="1136068"/>
                </a:lnTo>
                <a:lnTo>
                  <a:pt x="1096824" y="1155904"/>
                </a:lnTo>
                <a:lnTo>
                  <a:pt x="1094980" y="1162253"/>
                </a:lnTo>
                <a:lnTo>
                  <a:pt x="1085751" y="1188370"/>
                </a:lnTo>
                <a:lnTo>
                  <a:pt x="1048661" y="1297120"/>
                </a:lnTo>
                <a:lnTo>
                  <a:pt x="1038162" y="1323039"/>
                </a:lnTo>
                <a:lnTo>
                  <a:pt x="1035233" y="1331327"/>
                </a:lnTo>
                <a:lnTo>
                  <a:pt x="1024837" y="1355933"/>
                </a:lnTo>
                <a:lnTo>
                  <a:pt x="987167" y="1448926"/>
                </a:lnTo>
                <a:lnTo>
                  <a:pt x="972699" y="1479334"/>
                </a:lnTo>
                <a:lnTo>
                  <a:pt x="968012" y="1490428"/>
                </a:lnTo>
                <a:lnTo>
                  <a:pt x="955738" y="1514984"/>
                </a:lnTo>
                <a:lnTo>
                  <a:pt x="919528" y="1591091"/>
                </a:lnTo>
                <a:lnTo>
                  <a:pt x="901159" y="1624178"/>
                </a:lnTo>
                <a:lnTo>
                  <a:pt x="899008" y="1628480"/>
                </a:lnTo>
                <a:lnTo>
                  <a:pt x="0" y="1628480"/>
                </a:lnTo>
                <a:lnTo>
                  <a:pt x="10431" y="1610217"/>
                </a:lnTo>
                <a:lnTo>
                  <a:pt x="71384" y="1482738"/>
                </a:lnTo>
                <a:lnTo>
                  <a:pt x="114832" y="1386721"/>
                </a:lnTo>
                <a:lnTo>
                  <a:pt x="168746" y="1240478"/>
                </a:lnTo>
                <a:lnTo>
                  <a:pt x="203323" y="1142561"/>
                </a:lnTo>
                <a:lnTo>
                  <a:pt x="251260" y="967929"/>
                </a:lnTo>
                <a:lnTo>
                  <a:pt x="274667" y="880018"/>
                </a:lnTo>
                <a:lnTo>
                  <a:pt x="327624" y="601373"/>
                </a:lnTo>
                <a:lnTo>
                  <a:pt x="27586" y="60137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96A5D7B-1783-4CB0-87AA-896906C64B04}"/>
              </a:ext>
            </a:extLst>
          </p:cNvPr>
          <p:cNvSpPr txBox="1"/>
          <p:nvPr/>
        </p:nvSpPr>
        <p:spPr>
          <a:xfrm>
            <a:off x="9124952" y="1838325"/>
            <a:ext cx="1378583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+mj-lt"/>
              </a:rPr>
              <a:t>$ 573 M</a:t>
            </a:r>
            <a:endParaRPr lang="en-ID" sz="32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B16CC76C-5103-47FF-B905-912AE2F300CA}"/>
              </a:ext>
            </a:extLst>
          </p:cNvPr>
          <p:cNvSpPr txBox="1"/>
          <p:nvPr/>
        </p:nvSpPr>
        <p:spPr>
          <a:xfrm>
            <a:off x="9124952" y="2330768"/>
            <a:ext cx="757580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+mj-lt"/>
              </a:rPr>
              <a:t>By 2019</a:t>
            </a:r>
            <a:endParaRPr lang="en-ID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7C233CF-7F36-464E-9A08-6F1F4DE92284}"/>
              </a:ext>
            </a:extLst>
          </p:cNvPr>
          <p:cNvCxnSpPr/>
          <p:nvPr/>
        </p:nvCxnSpPr>
        <p:spPr>
          <a:xfrm>
            <a:off x="9124952" y="2715399"/>
            <a:ext cx="201236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665B85FA-3ADF-42F6-AA07-C80FB6D4C308}"/>
              </a:ext>
            </a:extLst>
          </p:cNvPr>
          <p:cNvSpPr/>
          <p:nvPr/>
        </p:nvSpPr>
        <p:spPr>
          <a:xfrm>
            <a:off x="8534402" y="4731443"/>
            <a:ext cx="2962275" cy="107721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Lorem ipsum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dolor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sit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amet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consectetur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adipiscing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elit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sed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do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eiusmod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tempor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incididunt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ut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labore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et dolore magna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aliqua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Ut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enim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ad minim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veniam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quis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nostrud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exercitation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ullamco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laboris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067A98C5-F0D8-43F0-8389-FDF8EC96D160}"/>
              </a:ext>
            </a:extLst>
          </p:cNvPr>
          <p:cNvSpPr/>
          <p:nvPr/>
        </p:nvSpPr>
        <p:spPr>
          <a:xfrm>
            <a:off x="4614863" y="4731443"/>
            <a:ext cx="2962275" cy="107721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Lorem ipsum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dolor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sit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amet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consectetur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adipiscing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elit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sed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do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eiusmod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tempor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incididunt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ut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labore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et dolore magna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aliqua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Ut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enim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ad minim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veniam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quis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nostrud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exercitation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ullamco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laboris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8874B5E-EEF8-4AE6-A18E-CEA238D1DFD5}"/>
              </a:ext>
            </a:extLst>
          </p:cNvPr>
          <p:cNvGrpSpPr/>
          <p:nvPr/>
        </p:nvGrpSpPr>
        <p:grpSpPr>
          <a:xfrm>
            <a:off x="695325" y="4523103"/>
            <a:ext cx="349428" cy="45719"/>
            <a:chOff x="695325" y="4686301"/>
            <a:chExt cx="679450" cy="88899"/>
          </a:xfrm>
        </p:grpSpPr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id="{7CD57908-2967-4766-87CF-F16B7870E00C}"/>
                </a:ext>
              </a:extLst>
            </p:cNvPr>
            <p:cNvSpPr/>
            <p:nvPr/>
          </p:nvSpPr>
          <p:spPr>
            <a:xfrm>
              <a:off x="784225" y="4686301"/>
              <a:ext cx="590550" cy="88899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4BA1E088-A199-4E2E-B553-45DEBEDF828B}"/>
                </a:ext>
              </a:extLst>
            </p:cNvPr>
            <p:cNvSpPr/>
            <p:nvPr/>
          </p:nvSpPr>
          <p:spPr>
            <a:xfrm>
              <a:off x="695325" y="4686301"/>
              <a:ext cx="590550" cy="88899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C14D1ECD-8D7F-4764-9518-9B8C44D88B56}"/>
              </a:ext>
            </a:extLst>
          </p:cNvPr>
          <p:cNvSpPr txBox="1"/>
          <p:nvPr/>
        </p:nvSpPr>
        <p:spPr>
          <a:xfrm>
            <a:off x="9124951" y="2823032"/>
            <a:ext cx="2012369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a-DK" sz="1400" dirty="0">
                <a:solidFill>
                  <a:schemeClr val="bg1"/>
                </a:solidFill>
              </a:rPr>
              <a:t>LOREM IPSUM DOLOR SIT AMET CONSECTETUR </a:t>
            </a:r>
            <a:endParaRPr lang="en-ID" sz="1400" dirty="0">
              <a:solidFill>
                <a:schemeClr val="bg1"/>
              </a:solidFill>
            </a:endParaRP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BA23A8FD-4E29-4805-8D75-B316178D2EC4}"/>
              </a:ext>
            </a:extLst>
          </p:cNvPr>
          <p:cNvGrpSpPr/>
          <p:nvPr/>
        </p:nvGrpSpPr>
        <p:grpSpPr>
          <a:xfrm>
            <a:off x="1094064" y="1933649"/>
            <a:ext cx="1211306" cy="1190775"/>
            <a:chOff x="1094064" y="1967381"/>
            <a:chExt cx="1211306" cy="1190775"/>
          </a:xfrm>
          <a:solidFill>
            <a:schemeClr val="accent4"/>
          </a:solidFill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EABBEAE5-CB3E-4284-8F28-AF3454CEE85D}"/>
                </a:ext>
              </a:extLst>
            </p:cNvPr>
            <p:cNvSpPr/>
            <p:nvPr/>
          </p:nvSpPr>
          <p:spPr>
            <a:xfrm>
              <a:off x="1545737" y="2788605"/>
              <a:ext cx="41061" cy="123184"/>
            </a:xfrm>
            <a:custGeom>
              <a:avLst/>
              <a:gdLst>
                <a:gd name="connsiteX0" fmla="*/ 41061 w 41061"/>
                <a:gd name="connsiteY0" fmla="*/ 124826 h 123183"/>
                <a:gd name="connsiteX1" fmla="*/ 41061 w 41061"/>
                <a:gd name="connsiteY1" fmla="*/ 0 h 123183"/>
                <a:gd name="connsiteX2" fmla="*/ 0 w 41061"/>
                <a:gd name="connsiteY2" fmla="*/ 0 h 123183"/>
                <a:gd name="connsiteX3" fmla="*/ 0 w 41061"/>
                <a:gd name="connsiteY3" fmla="*/ 124826 h 123183"/>
                <a:gd name="connsiteX4" fmla="*/ 20531 w 41061"/>
                <a:gd name="connsiteY4" fmla="*/ 123184 h 123183"/>
                <a:gd name="connsiteX5" fmla="*/ 41061 w 41061"/>
                <a:gd name="connsiteY5" fmla="*/ 124826 h 123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061" h="123183">
                  <a:moveTo>
                    <a:pt x="41061" y="124826"/>
                  </a:moveTo>
                  <a:lnTo>
                    <a:pt x="41061" y="0"/>
                  </a:lnTo>
                  <a:lnTo>
                    <a:pt x="0" y="0"/>
                  </a:lnTo>
                  <a:lnTo>
                    <a:pt x="0" y="124826"/>
                  </a:lnTo>
                  <a:cubicBezTo>
                    <a:pt x="6714" y="123861"/>
                    <a:pt x="13550" y="123184"/>
                    <a:pt x="20531" y="123184"/>
                  </a:cubicBezTo>
                  <a:cubicBezTo>
                    <a:pt x="27511" y="123184"/>
                    <a:pt x="34348" y="123861"/>
                    <a:pt x="41061" y="124826"/>
                  </a:cubicBezTo>
                  <a:close/>
                </a:path>
              </a:pathLst>
            </a:custGeom>
            <a:grpFill/>
            <a:ln w="20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3414F771-6DA1-4143-8CB2-74674822F2B8}"/>
                </a:ext>
              </a:extLst>
            </p:cNvPr>
            <p:cNvSpPr/>
            <p:nvPr/>
          </p:nvSpPr>
          <p:spPr>
            <a:xfrm>
              <a:off x="2038472" y="2135732"/>
              <a:ext cx="266898" cy="266898"/>
            </a:xfrm>
            <a:custGeom>
              <a:avLst/>
              <a:gdLst>
                <a:gd name="connsiteX0" fmla="*/ 0 w 266897"/>
                <a:gd name="connsiteY0" fmla="*/ 119078 h 266897"/>
                <a:gd name="connsiteX1" fmla="*/ 0 w 266897"/>
                <a:gd name="connsiteY1" fmla="*/ 160139 h 266897"/>
                <a:gd name="connsiteX2" fmla="*/ 184775 w 266897"/>
                <a:gd name="connsiteY2" fmla="*/ 160139 h 266897"/>
                <a:gd name="connsiteX3" fmla="*/ 69804 w 266897"/>
                <a:gd name="connsiteY3" fmla="*/ 246367 h 266897"/>
                <a:gd name="connsiteX4" fmla="*/ 94441 w 266897"/>
                <a:gd name="connsiteY4" fmla="*/ 279216 h 266897"/>
                <a:gd name="connsiteX5" fmla="*/ 280592 w 266897"/>
                <a:gd name="connsiteY5" fmla="*/ 139608 h 266897"/>
                <a:gd name="connsiteX6" fmla="*/ 94441 w 266897"/>
                <a:gd name="connsiteY6" fmla="*/ 0 h 266897"/>
                <a:gd name="connsiteX7" fmla="*/ 69804 w 266897"/>
                <a:gd name="connsiteY7" fmla="*/ 32849 h 266897"/>
                <a:gd name="connsiteX8" fmla="*/ 184775 w 266897"/>
                <a:gd name="connsiteY8" fmla="*/ 119078 h 266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6897" h="266897">
                  <a:moveTo>
                    <a:pt x="0" y="119078"/>
                  </a:moveTo>
                  <a:lnTo>
                    <a:pt x="0" y="160139"/>
                  </a:lnTo>
                  <a:lnTo>
                    <a:pt x="184775" y="160139"/>
                  </a:lnTo>
                  <a:lnTo>
                    <a:pt x="69804" y="246367"/>
                  </a:lnTo>
                  <a:lnTo>
                    <a:pt x="94441" y="279216"/>
                  </a:lnTo>
                  <a:lnTo>
                    <a:pt x="280592" y="139608"/>
                  </a:lnTo>
                  <a:lnTo>
                    <a:pt x="94441" y="0"/>
                  </a:lnTo>
                  <a:lnTo>
                    <a:pt x="69804" y="32849"/>
                  </a:lnTo>
                  <a:lnTo>
                    <a:pt x="184775" y="119078"/>
                  </a:lnTo>
                  <a:close/>
                </a:path>
              </a:pathLst>
            </a:custGeom>
            <a:grpFill/>
            <a:ln w="20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614EE2DD-3E52-4B43-BCEE-D1D301971FBF}"/>
                </a:ext>
              </a:extLst>
            </p:cNvPr>
            <p:cNvSpPr/>
            <p:nvPr/>
          </p:nvSpPr>
          <p:spPr>
            <a:xfrm>
              <a:off x="1668921" y="2468615"/>
              <a:ext cx="82122" cy="143714"/>
            </a:xfrm>
            <a:custGeom>
              <a:avLst/>
              <a:gdLst>
                <a:gd name="connsiteX0" fmla="*/ 0 w 82122"/>
                <a:gd name="connsiteY0" fmla="*/ 0 h 143714"/>
                <a:gd name="connsiteX1" fmla="*/ 0 w 82122"/>
                <a:gd name="connsiteY1" fmla="*/ 155745 h 143714"/>
                <a:gd name="connsiteX2" fmla="*/ 82122 w 82122"/>
                <a:gd name="connsiteY2" fmla="*/ 155745 h 143714"/>
                <a:gd name="connsiteX3" fmla="*/ 82122 w 82122"/>
                <a:gd name="connsiteY3" fmla="*/ 4537 h 143714"/>
                <a:gd name="connsiteX4" fmla="*/ 39788 w 82122"/>
                <a:gd name="connsiteY4" fmla="*/ 39809 h 143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122" h="143714">
                  <a:moveTo>
                    <a:pt x="0" y="0"/>
                  </a:moveTo>
                  <a:lnTo>
                    <a:pt x="0" y="155745"/>
                  </a:lnTo>
                  <a:lnTo>
                    <a:pt x="82122" y="155745"/>
                  </a:lnTo>
                  <a:lnTo>
                    <a:pt x="82122" y="4537"/>
                  </a:lnTo>
                  <a:lnTo>
                    <a:pt x="39788" y="39809"/>
                  </a:lnTo>
                  <a:close/>
                </a:path>
              </a:pathLst>
            </a:custGeom>
            <a:grpFill/>
            <a:ln w="20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61669183-CE33-4EE4-8C37-8F09CCFFFDAD}"/>
                </a:ext>
              </a:extLst>
            </p:cNvPr>
            <p:cNvSpPr/>
            <p:nvPr/>
          </p:nvSpPr>
          <p:spPr>
            <a:xfrm>
              <a:off x="1792105" y="2370499"/>
              <a:ext cx="82122" cy="246367"/>
            </a:xfrm>
            <a:custGeom>
              <a:avLst/>
              <a:gdLst>
                <a:gd name="connsiteX0" fmla="*/ 72863 w 82122"/>
                <a:gd name="connsiteY0" fmla="*/ 253861 h 246367"/>
                <a:gd name="connsiteX1" fmla="*/ 82122 w 82122"/>
                <a:gd name="connsiteY1" fmla="*/ 248605 h 246367"/>
                <a:gd name="connsiteX2" fmla="*/ 82122 w 82122"/>
                <a:gd name="connsiteY2" fmla="*/ 0 h 246367"/>
                <a:gd name="connsiteX3" fmla="*/ 0 w 82122"/>
                <a:gd name="connsiteY3" fmla="*/ 68429 h 246367"/>
                <a:gd name="connsiteX4" fmla="*/ 0 w 82122"/>
                <a:gd name="connsiteY4" fmla="*/ 253861 h 246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122" h="246367">
                  <a:moveTo>
                    <a:pt x="72863" y="253861"/>
                  </a:moveTo>
                  <a:cubicBezTo>
                    <a:pt x="75943" y="252095"/>
                    <a:pt x="78981" y="250268"/>
                    <a:pt x="82122" y="248605"/>
                  </a:cubicBezTo>
                  <a:lnTo>
                    <a:pt x="82122" y="0"/>
                  </a:lnTo>
                  <a:lnTo>
                    <a:pt x="0" y="68429"/>
                  </a:lnTo>
                  <a:lnTo>
                    <a:pt x="0" y="253861"/>
                  </a:lnTo>
                  <a:close/>
                </a:path>
              </a:pathLst>
            </a:custGeom>
            <a:grpFill/>
            <a:ln w="20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945B53AB-66D1-4641-B5F7-9800D79E460B}"/>
                </a:ext>
              </a:extLst>
            </p:cNvPr>
            <p:cNvSpPr/>
            <p:nvPr/>
          </p:nvSpPr>
          <p:spPr>
            <a:xfrm>
              <a:off x="1422554" y="2345431"/>
              <a:ext cx="82122" cy="266898"/>
            </a:xfrm>
            <a:custGeom>
              <a:avLst/>
              <a:gdLst>
                <a:gd name="connsiteX0" fmla="*/ 82122 w 82122"/>
                <a:gd name="connsiteY0" fmla="*/ 278929 h 266897"/>
                <a:gd name="connsiteX1" fmla="*/ 82122 w 82122"/>
                <a:gd name="connsiteY1" fmla="*/ 0 h 266897"/>
                <a:gd name="connsiteX2" fmla="*/ 0 w 82122"/>
                <a:gd name="connsiteY2" fmla="*/ 82122 h 266897"/>
                <a:gd name="connsiteX3" fmla="*/ 0 w 82122"/>
                <a:gd name="connsiteY3" fmla="*/ 278929 h 266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122" h="266897">
                  <a:moveTo>
                    <a:pt x="82122" y="278929"/>
                  </a:moveTo>
                  <a:lnTo>
                    <a:pt x="82122" y="0"/>
                  </a:lnTo>
                  <a:lnTo>
                    <a:pt x="0" y="82122"/>
                  </a:lnTo>
                  <a:lnTo>
                    <a:pt x="0" y="278929"/>
                  </a:lnTo>
                  <a:close/>
                </a:path>
              </a:pathLst>
            </a:custGeom>
            <a:grpFill/>
            <a:ln w="20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642893A-6C82-49C8-9970-DE72D664A11C}"/>
                </a:ext>
              </a:extLst>
            </p:cNvPr>
            <p:cNvSpPr/>
            <p:nvPr/>
          </p:nvSpPr>
          <p:spPr>
            <a:xfrm>
              <a:off x="1545737" y="2345431"/>
              <a:ext cx="82122" cy="266898"/>
            </a:xfrm>
            <a:custGeom>
              <a:avLst/>
              <a:gdLst>
                <a:gd name="connsiteX0" fmla="*/ 82122 w 82122"/>
                <a:gd name="connsiteY0" fmla="*/ 278929 h 266897"/>
                <a:gd name="connsiteX1" fmla="*/ 82122 w 82122"/>
                <a:gd name="connsiteY1" fmla="*/ 82122 h 266897"/>
                <a:gd name="connsiteX2" fmla="*/ 0 w 82122"/>
                <a:gd name="connsiteY2" fmla="*/ 0 h 266897"/>
                <a:gd name="connsiteX3" fmla="*/ 0 w 82122"/>
                <a:gd name="connsiteY3" fmla="*/ 278929 h 266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122" h="266897">
                  <a:moveTo>
                    <a:pt x="82122" y="278929"/>
                  </a:moveTo>
                  <a:lnTo>
                    <a:pt x="82122" y="82122"/>
                  </a:lnTo>
                  <a:lnTo>
                    <a:pt x="0" y="0"/>
                  </a:lnTo>
                  <a:lnTo>
                    <a:pt x="0" y="278929"/>
                  </a:lnTo>
                  <a:close/>
                </a:path>
              </a:pathLst>
            </a:custGeom>
            <a:grpFill/>
            <a:ln w="20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B78F318C-C5F6-420C-BB88-B7E81B890AAC}"/>
                </a:ext>
              </a:extLst>
            </p:cNvPr>
            <p:cNvSpPr/>
            <p:nvPr/>
          </p:nvSpPr>
          <p:spPr>
            <a:xfrm>
              <a:off x="1915288" y="2295871"/>
              <a:ext cx="82122" cy="287429"/>
            </a:xfrm>
            <a:custGeom>
              <a:avLst/>
              <a:gdLst>
                <a:gd name="connsiteX0" fmla="*/ 0 w 82122"/>
                <a:gd name="connsiteY0" fmla="*/ 305393 h 287428"/>
                <a:gd name="connsiteX1" fmla="*/ 82122 w 82122"/>
                <a:gd name="connsiteY1" fmla="*/ 288476 h 287428"/>
                <a:gd name="connsiteX2" fmla="*/ 82122 w 82122"/>
                <a:gd name="connsiteY2" fmla="*/ 0 h 287428"/>
                <a:gd name="connsiteX3" fmla="*/ 48493 w 82122"/>
                <a:gd name="connsiteY3" fmla="*/ 0 h 287428"/>
                <a:gd name="connsiteX4" fmla="*/ 0 w 82122"/>
                <a:gd name="connsiteY4" fmla="*/ 40404 h 287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122" h="287428">
                  <a:moveTo>
                    <a:pt x="0" y="305393"/>
                  </a:moveTo>
                  <a:cubicBezTo>
                    <a:pt x="25971" y="296175"/>
                    <a:pt x="53482" y="290364"/>
                    <a:pt x="82122" y="288476"/>
                  </a:cubicBezTo>
                  <a:lnTo>
                    <a:pt x="82122" y="0"/>
                  </a:lnTo>
                  <a:lnTo>
                    <a:pt x="48493" y="0"/>
                  </a:lnTo>
                  <a:lnTo>
                    <a:pt x="0" y="40404"/>
                  </a:lnTo>
                  <a:close/>
                </a:path>
              </a:pathLst>
            </a:custGeom>
            <a:grpFill/>
            <a:ln w="20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EC74BAB7-9B01-46E5-AF3A-D0B30B2B6644}"/>
                </a:ext>
              </a:extLst>
            </p:cNvPr>
            <p:cNvSpPr/>
            <p:nvPr/>
          </p:nvSpPr>
          <p:spPr>
            <a:xfrm>
              <a:off x="1135125" y="2090564"/>
              <a:ext cx="862286" cy="656980"/>
            </a:xfrm>
            <a:custGeom>
              <a:avLst/>
              <a:gdLst>
                <a:gd name="connsiteX0" fmla="*/ 41061 w 862285"/>
                <a:gd name="connsiteY0" fmla="*/ 574857 h 656979"/>
                <a:gd name="connsiteX1" fmla="*/ 41061 w 862285"/>
                <a:gd name="connsiteY1" fmla="*/ 525296 h 656979"/>
                <a:gd name="connsiteX2" fmla="*/ 390082 w 862285"/>
                <a:gd name="connsiteY2" fmla="*/ 176276 h 656979"/>
                <a:gd name="connsiteX3" fmla="*/ 576130 w 862285"/>
                <a:gd name="connsiteY3" fmla="*/ 362324 h 656979"/>
                <a:gd name="connsiteX4" fmla="*/ 813792 w 862285"/>
                <a:gd name="connsiteY4" fmla="*/ 164245 h 656979"/>
                <a:gd name="connsiteX5" fmla="*/ 862286 w 862285"/>
                <a:gd name="connsiteY5" fmla="*/ 164245 h 656979"/>
                <a:gd name="connsiteX6" fmla="*/ 862286 w 862285"/>
                <a:gd name="connsiteY6" fmla="*/ 0 h 656979"/>
                <a:gd name="connsiteX7" fmla="*/ 0 w 862285"/>
                <a:gd name="connsiteY7" fmla="*/ 0 h 656979"/>
                <a:gd name="connsiteX8" fmla="*/ 0 w 862285"/>
                <a:gd name="connsiteY8" fmla="*/ 636449 h 656979"/>
                <a:gd name="connsiteX9" fmla="*/ 20531 w 862285"/>
                <a:gd name="connsiteY9" fmla="*/ 656980 h 656979"/>
                <a:gd name="connsiteX10" fmla="*/ 610662 w 862285"/>
                <a:gd name="connsiteY10" fmla="*/ 656980 h 656979"/>
                <a:gd name="connsiteX11" fmla="*/ 674164 w 862285"/>
                <a:gd name="connsiteY11" fmla="*/ 574857 h 656979"/>
                <a:gd name="connsiteX12" fmla="*/ 246367 w 862285"/>
                <a:gd name="connsiteY12" fmla="*/ 246367 h 656979"/>
                <a:gd name="connsiteX13" fmla="*/ 205306 w 862285"/>
                <a:gd name="connsiteY13" fmla="*/ 246367 h 656979"/>
                <a:gd name="connsiteX14" fmla="*/ 205306 w 862285"/>
                <a:gd name="connsiteY14" fmla="*/ 205306 h 656979"/>
                <a:gd name="connsiteX15" fmla="*/ 246367 w 862285"/>
                <a:gd name="connsiteY15" fmla="*/ 205306 h 656979"/>
                <a:gd name="connsiteX16" fmla="*/ 123184 w 862285"/>
                <a:gd name="connsiteY16" fmla="*/ 41061 h 656979"/>
                <a:gd name="connsiteX17" fmla="*/ 369551 w 862285"/>
                <a:gd name="connsiteY17" fmla="*/ 41061 h 656979"/>
                <a:gd name="connsiteX18" fmla="*/ 369551 w 862285"/>
                <a:gd name="connsiteY18" fmla="*/ 82122 h 656979"/>
                <a:gd name="connsiteX19" fmla="*/ 123184 w 862285"/>
                <a:gd name="connsiteY19" fmla="*/ 82122 h 656979"/>
                <a:gd name="connsiteX20" fmla="*/ 123184 w 862285"/>
                <a:gd name="connsiteY20" fmla="*/ 123184 h 656979"/>
                <a:gd name="connsiteX21" fmla="*/ 369551 w 862285"/>
                <a:gd name="connsiteY21" fmla="*/ 123184 h 656979"/>
                <a:gd name="connsiteX22" fmla="*/ 369551 w 862285"/>
                <a:gd name="connsiteY22" fmla="*/ 164245 h 656979"/>
                <a:gd name="connsiteX23" fmla="*/ 123184 w 862285"/>
                <a:gd name="connsiteY23" fmla="*/ 164245 h 656979"/>
                <a:gd name="connsiteX24" fmla="*/ 123184 w 862285"/>
                <a:gd name="connsiteY24" fmla="*/ 205306 h 656979"/>
                <a:gd name="connsiteX25" fmla="*/ 164245 w 862285"/>
                <a:gd name="connsiteY25" fmla="*/ 205306 h 656979"/>
                <a:gd name="connsiteX26" fmla="*/ 164245 w 862285"/>
                <a:gd name="connsiteY26" fmla="*/ 246367 h 656979"/>
                <a:gd name="connsiteX27" fmla="*/ 123184 w 862285"/>
                <a:gd name="connsiteY27" fmla="*/ 246367 h 656979"/>
                <a:gd name="connsiteX28" fmla="*/ 41061 w 862285"/>
                <a:gd name="connsiteY28" fmla="*/ 41061 h 656979"/>
                <a:gd name="connsiteX29" fmla="*/ 82122 w 862285"/>
                <a:gd name="connsiteY29" fmla="*/ 41061 h 656979"/>
                <a:gd name="connsiteX30" fmla="*/ 82122 w 862285"/>
                <a:gd name="connsiteY30" fmla="*/ 82122 h 656979"/>
                <a:gd name="connsiteX31" fmla="*/ 41061 w 862285"/>
                <a:gd name="connsiteY31" fmla="*/ 82122 h 656979"/>
                <a:gd name="connsiteX32" fmla="*/ 41061 w 862285"/>
                <a:gd name="connsiteY32" fmla="*/ 123184 h 656979"/>
                <a:gd name="connsiteX33" fmla="*/ 82122 w 862285"/>
                <a:gd name="connsiteY33" fmla="*/ 123184 h 656979"/>
                <a:gd name="connsiteX34" fmla="*/ 82122 w 862285"/>
                <a:gd name="connsiteY34" fmla="*/ 164245 h 656979"/>
                <a:gd name="connsiteX35" fmla="*/ 41061 w 862285"/>
                <a:gd name="connsiteY35" fmla="*/ 164245 h 656979"/>
                <a:gd name="connsiteX36" fmla="*/ 41061 w 862285"/>
                <a:gd name="connsiteY36" fmla="*/ 205306 h 656979"/>
                <a:gd name="connsiteX37" fmla="*/ 82122 w 862285"/>
                <a:gd name="connsiteY37" fmla="*/ 205306 h 656979"/>
                <a:gd name="connsiteX38" fmla="*/ 82122 w 862285"/>
                <a:gd name="connsiteY38" fmla="*/ 246367 h 656979"/>
                <a:gd name="connsiteX39" fmla="*/ 41061 w 862285"/>
                <a:gd name="connsiteY39" fmla="*/ 246367 h 656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862285" h="656979">
                  <a:moveTo>
                    <a:pt x="41061" y="574857"/>
                  </a:moveTo>
                  <a:lnTo>
                    <a:pt x="41061" y="525296"/>
                  </a:lnTo>
                  <a:lnTo>
                    <a:pt x="390082" y="176276"/>
                  </a:lnTo>
                  <a:lnTo>
                    <a:pt x="576130" y="362324"/>
                  </a:lnTo>
                  <a:lnTo>
                    <a:pt x="813792" y="164245"/>
                  </a:lnTo>
                  <a:lnTo>
                    <a:pt x="862286" y="164245"/>
                  </a:lnTo>
                  <a:lnTo>
                    <a:pt x="862286" y="0"/>
                  </a:lnTo>
                  <a:lnTo>
                    <a:pt x="0" y="0"/>
                  </a:lnTo>
                  <a:lnTo>
                    <a:pt x="0" y="636449"/>
                  </a:lnTo>
                  <a:cubicBezTo>
                    <a:pt x="0" y="647782"/>
                    <a:pt x="9218" y="656980"/>
                    <a:pt x="20531" y="656980"/>
                  </a:cubicBezTo>
                  <a:lnTo>
                    <a:pt x="610662" y="656980"/>
                  </a:lnTo>
                  <a:cubicBezTo>
                    <a:pt x="627066" y="626060"/>
                    <a:pt x="648665" y="598426"/>
                    <a:pt x="674164" y="574857"/>
                  </a:cubicBezTo>
                  <a:close/>
                  <a:moveTo>
                    <a:pt x="246367" y="246367"/>
                  </a:moveTo>
                  <a:lnTo>
                    <a:pt x="205306" y="246367"/>
                  </a:lnTo>
                  <a:lnTo>
                    <a:pt x="205306" y="205306"/>
                  </a:lnTo>
                  <a:lnTo>
                    <a:pt x="246367" y="205306"/>
                  </a:lnTo>
                  <a:close/>
                  <a:moveTo>
                    <a:pt x="123184" y="41061"/>
                  </a:moveTo>
                  <a:lnTo>
                    <a:pt x="369551" y="41061"/>
                  </a:lnTo>
                  <a:lnTo>
                    <a:pt x="369551" y="82122"/>
                  </a:lnTo>
                  <a:lnTo>
                    <a:pt x="123184" y="82122"/>
                  </a:lnTo>
                  <a:close/>
                  <a:moveTo>
                    <a:pt x="123184" y="123184"/>
                  </a:moveTo>
                  <a:lnTo>
                    <a:pt x="369551" y="123184"/>
                  </a:lnTo>
                  <a:lnTo>
                    <a:pt x="369551" y="164245"/>
                  </a:lnTo>
                  <a:lnTo>
                    <a:pt x="123184" y="164245"/>
                  </a:lnTo>
                  <a:close/>
                  <a:moveTo>
                    <a:pt x="123184" y="205306"/>
                  </a:moveTo>
                  <a:lnTo>
                    <a:pt x="164245" y="205306"/>
                  </a:lnTo>
                  <a:lnTo>
                    <a:pt x="164245" y="246367"/>
                  </a:lnTo>
                  <a:lnTo>
                    <a:pt x="123184" y="246367"/>
                  </a:lnTo>
                  <a:close/>
                  <a:moveTo>
                    <a:pt x="41061" y="41061"/>
                  </a:moveTo>
                  <a:lnTo>
                    <a:pt x="82122" y="41061"/>
                  </a:lnTo>
                  <a:lnTo>
                    <a:pt x="82122" y="82122"/>
                  </a:lnTo>
                  <a:lnTo>
                    <a:pt x="41061" y="82122"/>
                  </a:lnTo>
                  <a:close/>
                  <a:moveTo>
                    <a:pt x="41061" y="123184"/>
                  </a:moveTo>
                  <a:lnTo>
                    <a:pt x="82122" y="123184"/>
                  </a:lnTo>
                  <a:lnTo>
                    <a:pt x="82122" y="164245"/>
                  </a:lnTo>
                  <a:lnTo>
                    <a:pt x="41061" y="164245"/>
                  </a:lnTo>
                  <a:close/>
                  <a:moveTo>
                    <a:pt x="41061" y="205306"/>
                  </a:moveTo>
                  <a:lnTo>
                    <a:pt x="82122" y="205306"/>
                  </a:lnTo>
                  <a:lnTo>
                    <a:pt x="82122" y="246367"/>
                  </a:lnTo>
                  <a:lnTo>
                    <a:pt x="41061" y="246367"/>
                  </a:lnTo>
                  <a:close/>
                </a:path>
              </a:pathLst>
            </a:custGeom>
            <a:grpFill/>
            <a:ln w="20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ACD3D7DC-6C89-4AD1-8D67-4833D1F3F2FF}"/>
                </a:ext>
              </a:extLst>
            </p:cNvPr>
            <p:cNvSpPr/>
            <p:nvPr/>
          </p:nvSpPr>
          <p:spPr>
            <a:xfrm>
              <a:off x="1094064" y="1967381"/>
              <a:ext cx="944408" cy="82122"/>
            </a:xfrm>
            <a:custGeom>
              <a:avLst/>
              <a:gdLst>
                <a:gd name="connsiteX0" fmla="*/ 944408 w 944408"/>
                <a:gd name="connsiteY0" fmla="*/ 61592 h 82122"/>
                <a:gd name="connsiteX1" fmla="*/ 944408 w 944408"/>
                <a:gd name="connsiteY1" fmla="*/ 20531 h 82122"/>
                <a:gd name="connsiteX2" fmla="*/ 923877 w 944408"/>
                <a:gd name="connsiteY2" fmla="*/ 0 h 82122"/>
                <a:gd name="connsiteX3" fmla="*/ 20531 w 944408"/>
                <a:gd name="connsiteY3" fmla="*/ 0 h 82122"/>
                <a:gd name="connsiteX4" fmla="*/ 0 w 944408"/>
                <a:gd name="connsiteY4" fmla="*/ 20531 h 82122"/>
                <a:gd name="connsiteX5" fmla="*/ 0 w 944408"/>
                <a:gd name="connsiteY5" fmla="*/ 61592 h 82122"/>
                <a:gd name="connsiteX6" fmla="*/ 20531 w 944408"/>
                <a:gd name="connsiteY6" fmla="*/ 82122 h 82122"/>
                <a:gd name="connsiteX7" fmla="*/ 923877 w 944408"/>
                <a:gd name="connsiteY7" fmla="*/ 82122 h 82122"/>
                <a:gd name="connsiteX8" fmla="*/ 944408 w 944408"/>
                <a:gd name="connsiteY8" fmla="*/ 61592 h 82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44408" h="82122">
                  <a:moveTo>
                    <a:pt x="944408" y="61592"/>
                  </a:moveTo>
                  <a:lnTo>
                    <a:pt x="944408" y="20531"/>
                  </a:lnTo>
                  <a:cubicBezTo>
                    <a:pt x="944408" y="9198"/>
                    <a:pt x="935190" y="0"/>
                    <a:pt x="923877" y="0"/>
                  </a:cubicBezTo>
                  <a:lnTo>
                    <a:pt x="20531" y="0"/>
                  </a:lnTo>
                  <a:cubicBezTo>
                    <a:pt x="9218" y="0"/>
                    <a:pt x="0" y="9198"/>
                    <a:pt x="0" y="20531"/>
                  </a:cubicBezTo>
                  <a:lnTo>
                    <a:pt x="0" y="61592"/>
                  </a:lnTo>
                  <a:cubicBezTo>
                    <a:pt x="0" y="72925"/>
                    <a:pt x="9218" y="82122"/>
                    <a:pt x="20531" y="82122"/>
                  </a:cubicBezTo>
                  <a:lnTo>
                    <a:pt x="923877" y="82122"/>
                  </a:lnTo>
                  <a:cubicBezTo>
                    <a:pt x="935190" y="82122"/>
                    <a:pt x="944408" y="72925"/>
                    <a:pt x="944408" y="61592"/>
                  </a:cubicBezTo>
                  <a:close/>
                </a:path>
              </a:pathLst>
            </a:custGeom>
            <a:grpFill/>
            <a:ln w="20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57F5E65B-1EFF-488F-B215-76082A9392E8}"/>
                </a:ext>
              </a:extLst>
            </p:cNvPr>
            <p:cNvSpPr/>
            <p:nvPr/>
          </p:nvSpPr>
          <p:spPr>
            <a:xfrm>
              <a:off x="1225747" y="2468615"/>
              <a:ext cx="143714" cy="143714"/>
            </a:xfrm>
            <a:custGeom>
              <a:avLst/>
              <a:gdLst>
                <a:gd name="connsiteX0" fmla="*/ 155745 w 143714"/>
                <a:gd name="connsiteY0" fmla="*/ 0 h 143714"/>
                <a:gd name="connsiteX1" fmla="*/ 0 w 143714"/>
                <a:gd name="connsiteY1" fmla="*/ 155745 h 143714"/>
                <a:gd name="connsiteX2" fmla="*/ 155745 w 143714"/>
                <a:gd name="connsiteY2" fmla="*/ 155745 h 143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3714" h="143714">
                  <a:moveTo>
                    <a:pt x="155745" y="0"/>
                  </a:moveTo>
                  <a:lnTo>
                    <a:pt x="0" y="155745"/>
                  </a:lnTo>
                  <a:lnTo>
                    <a:pt x="155745" y="155745"/>
                  </a:lnTo>
                  <a:close/>
                </a:path>
              </a:pathLst>
            </a:custGeom>
            <a:grpFill/>
            <a:ln w="20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62660668-702C-43E2-AD9B-487684BE94F0}"/>
                </a:ext>
              </a:extLst>
            </p:cNvPr>
            <p:cNvSpPr/>
            <p:nvPr/>
          </p:nvSpPr>
          <p:spPr>
            <a:xfrm>
              <a:off x="1751043" y="2624360"/>
              <a:ext cx="533796" cy="533796"/>
            </a:xfrm>
            <a:custGeom>
              <a:avLst/>
              <a:gdLst>
                <a:gd name="connsiteX0" fmla="*/ 266898 w 533795"/>
                <a:gd name="connsiteY0" fmla="*/ 0 h 533795"/>
                <a:gd name="connsiteX1" fmla="*/ 0 w 533795"/>
                <a:gd name="connsiteY1" fmla="*/ 266898 h 533795"/>
                <a:gd name="connsiteX2" fmla="*/ 266898 w 533795"/>
                <a:gd name="connsiteY2" fmla="*/ 533796 h 533795"/>
                <a:gd name="connsiteX3" fmla="*/ 533796 w 533795"/>
                <a:gd name="connsiteY3" fmla="*/ 266898 h 533795"/>
                <a:gd name="connsiteX4" fmla="*/ 266898 w 533795"/>
                <a:gd name="connsiteY4" fmla="*/ 0 h 533795"/>
                <a:gd name="connsiteX5" fmla="*/ 41061 w 533795"/>
                <a:gd name="connsiteY5" fmla="*/ 266898 h 533795"/>
                <a:gd name="connsiteX6" fmla="*/ 266898 w 533795"/>
                <a:gd name="connsiteY6" fmla="*/ 41061 h 533795"/>
                <a:gd name="connsiteX7" fmla="*/ 409996 w 533795"/>
                <a:gd name="connsiteY7" fmla="*/ 92203 h 533795"/>
                <a:gd name="connsiteX8" fmla="*/ 383943 w 533795"/>
                <a:gd name="connsiteY8" fmla="*/ 123964 h 533795"/>
                <a:gd name="connsiteX9" fmla="*/ 266898 w 533795"/>
                <a:gd name="connsiteY9" fmla="*/ 82122 h 533795"/>
                <a:gd name="connsiteX10" fmla="*/ 82122 w 533795"/>
                <a:gd name="connsiteY10" fmla="*/ 266898 h 533795"/>
                <a:gd name="connsiteX11" fmla="*/ 123964 w 533795"/>
                <a:gd name="connsiteY11" fmla="*/ 383943 h 533795"/>
                <a:gd name="connsiteX12" fmla="*/ 92203 w 533795"/>
                <a:gd name="connsiteY12" fmla="*/ 409976 h 533795"/>
                <a:gd name="connsiteX13" fmla="*/ 41061 w 533795"/>
                <a:gd name="connsiteY13" fmla="*/ 266898 h 533795"/>
                <a:gd name="connsiteX14" fmla="*/ 410612 w 533795"/>
                <a:gd name="connsiteY14" fmla="*/ 246367 h 533795"/>
                <a:gd name="connsiteX15" fmla="*/ 410612 w 533795"/>
                <a:gd name="connsiteY15" fmla="*/ 287429 h 533795"/>
                <a:gd name="connsiteX16" fmla="*/ 369551 w 533795"/>
                <a:gd name="connsiteY16" fmla="*/ 287429 h 533795"/>
                <a:gd name="connsiteX17" fmla="*/ 369551 w 533795"/>
                <a:gd name="connsiteY17" fmla="*/ 246367 h 533795"/>
                <a:gd name="connsiteX18" fmla="*/ 266898 w 533795"/>
                <a:gd name="connsiteY18" fmla="*/ 246367 h 533795"/>
                <a:gd name="connsiteX19" fmla="*/ 328490 w 533795"/>
                <a:gd name="connsiteY19" fmla="*/ 307959 h 533795"/>
                <a:gd name="connsiteX20" fmla="*/ 328490 w 533795"/>
                <a:gd name="connsiteY20" fmla="*/ 369551 h 533795"/>
                <a:gd name="connsiteX21" fmla="*/ 287429 w 533795"/>
                <a:gd name="connsiteY21" fmla="*/ 369551 h 533795"/>
                <a:gd name="connsiteX22" fmla="*/ 287429 w 533795"/>
                <a:gd name="connsiteY22" fmla="*/ 410612 h 533795"/>
                <a:gd name="connsiteX23" fmla="*/ 246367 w 533795"/>
                <a:gd name="connsiteY23" fmla="*/ 410612 h 533795"/>
                <a:gd name="connsiteX24" fmla="*/ 246367 w 533795"/>
                <a:gd name="connsiteY24" fmla="*/ 365773 h 533795"/>
                <a:gd name="connsiteX25" fmla="*/ 205306 w 533795"/>
                <a:gd name="connsiteY25" fmla="*/ 307959 h 533795"/>
                <a:gd name="connsiteX26" fmla="*/ 246367 w 533795"/>
                <a:gd name="connsiteY26" fmla="*/ 307959 h 533795"/>
                <a:gd name="connsiteX27" fmla="*/ 266898 w 533795"/>
                <a:gd name="connsiteY27" fmla="*/ 328490 h 533795"/>
                <a:gd name="connsiteX28" fmla="*/ 287429 w 533795"/>
                <a:gd name="connsiteY28" fmla="*/ 328490 h 533795"/>
                <a:gd name="connsiteX29" fmla="*/ 287429 w 533795"/>
                <a:gd name="connsiteY29" fmla="*/ 307959 h 533795"/>
                <a:gd name="connsiteX30" fmla="*/ 266898 w 533795"/>
                <a:gd name="connsiteY30" fmla="*/ 287429 h 533795"/>
                <a:gd name="connsiteX31" fmla="*/ 205306 w 533795"/>
                <a:gd name="connsiteY31" fmla="*/ 225837 h 533795"/>
                <a:gd name="connsiteX32" fmla="*/ 205306 w 533795"/>
                <a:gd name="connsiteY32" fmla="*/ 164245 h 533795"/>
                <a:gd name="connsiteX33" fmla="*/ 246367 w 533795"/>
                <a:gd name="connsiteY33" fmla="*/ 164245 h 533795"/>
                <a:gd name="connsiteX34" fmla="*/ 246367 w 533795"/>
                <a:gd name="connsiteY34" fmla="*/ 123184 h 533795"/>
                <a:gd name="connsiteX35" fmla="*/ 287429 w 533795"/>
                <a:gd name="connsiteY35" fmla="*/ 123184 h 533795"/>
                <a:gd name="connsiteX36" fmla="*/ 287429 w 533795"/>
                <a:gd name="connsiteY36" fmla="*/ 168022 h 533795"/>
                <a:gd name="connsiteX37" fmla="*/ 328490 w 533795"/>
                <a:gd name="connsiteY37" fmla="*/ 225837 h 533795"/>
                <a:gd name="connsiteX38" fmla="*/ 287429 w 533795"/>
                <a:gd name="connsiteY38" fmla="*/ 225837 h 533795"/>
                <a:gd name="connsiteX39" fmla="*/ 266898 w 533795"/>
                <a:gd name="connsiteY39" fmla="*/ 205306 h 533795"/>
                <a:gd name="connsiteX40" fmla="*/ 246367 w 533795"/>
                <a:gd name="connsiteY40" fmla="*/ 205306 h 533795"/>
                <a:gd name="connsiteX41" fmla="*/ 246367 w 533795"/>
                <a:gd name="connsiteY41" fmla="*/ 225837 h 533795"/>
                <a:gd name="connsiteX42" fmla="*/ 266898 w 533795"/>
                <a:gd name="connsiteY42" fmla="*/ 246367 h 533795"/>
                <a:gd name="connsiteX43" fmla="*/ 164245 w 533795"/>
                <a:gd name="connsiteY43" fmla="*/ 246367 h 533795"/>
                <a:gd name="connsiteX44" fmla="*/ 164245 w 533795"/>
                <a:gd name="connsiteY44" fmla="*/ 287429 h 533795"/>
                <a:gd name="connsiteX45" fmla="*/ 123184 w 533795"/>
                <a:gd name="connsiteY45" fmla="*/ 287429 h 533795"/>
                <a:gd name="connsiteX46" fmla="*/ 123184 w 533795"/>
                <a:gd name="connsiteY46" fmla="*/ 246367 h 533795"/>
                <a:gd name="connsiteX47" fmla="*/ 266898 w 533795"/>
                <a:gd name="connsiteY47" fmla="*/ 492735 h 533795"/>
                <a:gd name="connsiteX48" fmla="*/ 123800 w 533795"/>
                <a:gd name="connsiteY48" fmla="*/ 441593 h 533795"/>
                <a:gd name="connsiteX49" fmla="*/ 149853 w 533795"/>
                <a:gd name="connsiteY49" fmla="*/ 409832 h 533795"/>
                <a:gd name="connsiteX50" fmla="*/ 266898 w 533795"/>
                <a:gd name="connsiteY50" fmla="*/ 451673 h 533795"/>
                <a:gd name="connsiteX51" fmla="*/ 451673 w 533795"/>
                <a:gd name="connsiteY51" fmla="*/ 266898 h 533795"/>
                <a:gd name="connsiteX52" fmla="*/ 409832 w 533795"/>
                <a:gd name="connsiteY52" fmla="*/ 149853 h 533795"/>
                <a:gd name="connsiteX53" fmla="*/ 441593 w 533795"/>
                <a:gd name="connsiteY53" fmla="*/ 123820 h 533795"/>
                <a:gd name="connsiteX54" fmla="*/ 492735 w 533795"/>
                <a:gd name="connsiteY54" fmla="*/ 266898 h 533795"/>
                <a:gd name="connsiteX55" fmla="*/ 266898 w 533795"/>
                <a:gd name="connsiteY55" fmla="*/ 492735 h 5337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533795" h="533795">
                  <a:moveTo>
                    <a:pt x="266898" y="0"/>
                  </a:moveTo>
                  <a:cubicBezTo>
                    <a:pt x="119735" y="0"/>
                    <a:pt x="0" y="119735"/>
                    <a:pt x="0" y="266898"/>
                  </a:cubicBezTo>
                  <a:cubicBezTo>
                    <a:pt x="0" y="414061"/>
                    <a:pt x="119735" y="533796"/>
                    <a:pt x="266898" y="533796"/>
                  </a:cubicBezTo>
                  <a:cubicBezTo>
                    <a:pt x="414061" y="533796"/>
                    <a:pt x="533796" y="414061"/>
                    <a:pt x="533796" y="266898"/>
                  </a:cubicBezTo>
                  <a:cubicBezTo>
                    <a:pt x="533796" y="119735"/>
                    <a:pt x="414061" y="0"/>
                    <a:pt x="266898" y="0"/>
                  </a:cubicBezTo>
                  <a:close/>
                  <a:moveTo>
                    <a:pt x="41061" y="266898"/>
                  </a:moveTo>
                  <a:cubicBezTo>
                    <a:pt x="41061" y="142380"/>
                    <a:pt x="142380" y="41061"/>
                    <a:pt x="266898" y="41061"/>
                  </a:cubicBezTo>
                  <a:cubicBezTo>
                    <a:pt x="318964" y="41061"/>
                    <a:pt x="369777" y="59231"/>
                    <a:pt x="409996" y="92203"/>
                  </a:cubicBezTo>
                  <a:lnTo>
                    <a:pt x="383943" y="123964"/>
                  </a:lnTo>
                  <a:cubicBezTo>
                    <a:pt x="351053" y="96987"/>
                    <a:pt x="309478" y="82122"/>
                    <a:pt x="266898" y="82122"/>
                  </a:cubicBezTo>
                  <a:cubicBezTo>
                    <a:pt x="165025" y="82122"/>
                    <a:pt x="82122" y="165004"/>
                    <a:pt x="82122" y="266898"/>
                  </a:cubicBezTo>
                  <a:cubicBezTo>
                    <a:pt x="82122" y="309478"/>
                    <a:pt x="96987" y="351053"/>
                    <a:pt x="123964" y="383943"/>
                  </a:cubicBezTo>
                  <a:lnTo>
                    <a:pt x="92203" y="409976"/>
                  </a:lnTo>
                  <a:cubicBezTo>
                    <a:pt x="59231" y="369756"/>
                    <a:pt x="41061" y="318943"/>
                    <a:pt x="41061" y="266898"/>
                  </a:cubicBezTo>
                  <a:close/>
                  <a:moveTo>
                    <a:pt x="410612" y="246367"/>
                  </a:moveTo>
                  <a:lnTo>
                    <a:pt x="410612" y="287429"/>
                  </a:lnTo>
                  <a:lnTo>
                    <a:pt x="369551" y="287429"/>
                  </a:lnTo>
                  <a:lnTo>
                    <a:pt x="369551" y="246367"/>
                  </a:lnTo>
                  <a:close/>
                  <a:moveTo>
                    <a:pt x="266898" y="246367"/>
                  </a:moveTo>
                  <a:cubicBezTo>
                    <a:pt x="300856" y="246367"/>
                    <a:pt x="328490" y="274002"/>
                    <a:pt x="328490" y="307959"/>
                  </a:cubicBezTo>
                  <a:lnTo>
                    <a:pt x="328490" y="369551"/>
                  </a:lnTo>
                  <a:lnTo>
                    <a:pt x="287429" y="369551"/>
                  </a:lnTo>
                  <a:lnTo>
                    <a:pt x="287429" y="410612"/>
                  </a:lnTo>
                  <a:lnTo>
                    <a:pt x="246367" y="410612"/>
                  </a:lnTo>
                  <a:lnTo>
                    <a:pt x="246367" y="365773"/>
                  </a:lnTo>
                  <a:cubicBezTo>
                    <a:pt x="222531" y="357274"/>
                    <a:pt x="205306" y="334690"/>
                    <a:pt x="205306" y="307959"/>
                  </a:cubicBezTo>
                  <a:lnTo>
                    <a:pt x="246367" y="307959"/>
                  </a:lnTo>
                  <a:cubicBezTo>
                    <a:pt x="246367" y="319292"/>
                    <a:pt x="255586" y="328490"/>
                    <a:pt x="266898" y="328490"/>
                  </a:cubicBezTo>
                  <a:lnTo>
                    <a:pt x="287429" y="328490"/>
                  </a:lnTo>
                  <a:lnTo>
                    <a:pt x="287429" y="307959"/>
                  </a:lnTo>
                  <a:cubicBezTo>
                    <a:pt x="287429" y="296626"/>
                    <a:pt x="278210" y="287429"/>
                    <a:pt x="266898" y="287429"/>
                  </a:cubicBezTo>
                  <a:cubicBezTo>
                    <a:pt x="232940" y="287429"/>
                    <a:pt x="205306" y="259794"/>
                    <a:pt x="205306" y="225837"/>
                  </a:cubicBezTo>
                  <a:lnTo>
                    <a:pt x="205306" y="164245"/>
                  </a:lnTo>
                  <a:lnTo>
                    <a:pt x="246367" y="164245"/>
                  </a:lnTo>
                  <a:lnTo>
                    <a:pt x="246367" y="123184"/>
                  </a:lnTo>
                  <a:lnTo>
                    <a:pt x="287429" y="123184"/>
                  </a:lnTo>
                  <a:lnTo>
                    <a:pt x="287429" y="168022"/>
                  </a:lnTo>
                  <a:cubicBezTo>
                    <a:pt x="311265" y="176522"/>
                    <a:pt x="328490" y="199106"/>
                    <a:pt x="328490" y="225837"/>
                  </a:cubicBezTo>
                  <a:lnTo>
                    <a:pt x="287429" y="225837"/>
                  </a:lnTo>
                  <a:cubicBezTo>
                    <a:pt x="287429" y="214504"/>
                    <a:pt x="278210" y="205306"/>
                    <a:pt x="266898" y="205306"/>
                  </a:cubicBezTo>
                  <a:lnTo>
                    <a:pt x="246367" y="205306"/>
                  </a:lnTo>
                  <a:lnTo>
                    <a:pt x="246367" y="225837"/>
                  </a:lnTo>
                  <a:cubicBezTo>
                    <a:pt x="246367" y="237170"/>
                    <a:pt x="255586" y="246367"/>
                    <a:pt x="266898" y="246367"/>
                  </a:cubicBezTo>
                  <a:close/>
                  <a:moveTo>
                    <a:pt x="164245" y="246367"/>
                  </a:moveTo>
                  <a:lnTo>
                    <a:pt x="164245" y="287429"/>
                  </a:lnTo>
                  <a:lnTo>
                    <a:pt x="123184" y="287429"/>
                  </a:lnTo>
                  <a:lnTo>
                    <a:pt x="123184" y="246367"/>
                  </a:lnTo>
                  <a:close/>
                  <a:moveTo>
                    <a:pt x="266898" y="492735"/>
                  </a:moveTo>
                  <a:cubicBezTo>
                    <a:pt x="214832" y="492735"/>
                    <a:pt x="164019" y="474565"/>
                    <a:pt x="123800" y="441593"/>
                  </a:cubicBezTo>
                  <a:lnTo>
                    <a:pt x="149853" y="409832"/>
                  </a:lnTo>
                  <a:cubicBezTo>
                    <a:pt x="182743" y="436809"/>
                    <a:pt x="224317" y="451673"/>
                    <a:pt x="266898" y="451673"/>
                  </a:cubicBezTo>
                  <a:cubicBezTo>
                    <a:pt x="368771" y="451673"/>
                    <a:pt x="451673" y="368791"/>
                    <a:pt x="451673" y="266898"/>
                  </a:cubicBezTo>
                  <a:cubicBezTo>
                    <a:pt x="451673" y="224317"/>
                    <a:pt x="436809" y="182743"/>
                    <a:pt x="409832" y="149853"/>
                  </a:cubicBezTo>
                  <a:lnTo>
                    <a:pt x="441593" y="123820"/>
                  </a:lnTo>
                  <a:cubicBezTo>
                    <a:pt x="474565" y="164040"/>
                    <a:pt x="492735" y="214853"/>
                    <a:pt x="492735" y="266898"/>
                  </a:cubicBezTo>
                  <a:cubicBezTo>
                    <a:pt x="492735" y="391416"/>
                    <a:pt x="391416" y="492735"/>
                    <a:pt x="266898" y="492735"/>
                  </a:cubicBezTo>
                  <a:close/>
                </a:path>
              </a:pathLst>
            </a:custGeom>
            <a:grpFill/>
            <a:ln w="20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7BF8B377-E822-4A81-AABE-8D156DB50EB9}"/>
                </a:ext>
              </a:extLst>
            </p:cNvPr>
            <p:cNvSpPr/>
            <p:nvPr/>
          </p:nvSpPr>
          <p:spPr>
            <a:xfrm>
              <a:off x="1545737" y="3034973"/>
              <a:ext cx="41061" cy="41061"/>
            </a:xfrm>
            <a:custGeom>
              <a:avLst/>
              <a:gdLst>
                <a:gd name="connsiteX0" fmla="*/ 41061 w 41061"/>
                <a:gd name="connsiteY0" fmla="*/ 20531 h 41061"/>
                <a:gd name="connsiteX1" fmla="*/ 20531 w 41061"/>
                <a:gd name="connsiteY1" fmla="*/ 41061 h 41061"/>
                <a:gd name="connsiteX2" fmla="*/ 0 w 41061"/>
                <a:gd name="connsiteY2" fmla="*/ 20531 h 41061"/>
                <a:gd name="connsiteX3" fmla="*/ 20531 w 41061"/>
                <a:gd name="connsiteY3" fmla="*/ 0 h 41061"/>
                <a:gd name="connsiteX4" fmla="*/ 41061 w 41061"/>
                <a:gd name="connsiteY4" fmla="*/ 20531 h 41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061" h="41061">
                  <a:moveTo>
                    <a:pt x="41061" y="20531"/>
                  </a:moveTo>
                  <a:cubicBezTo>
                    <a:pt x="41061" y="31869"/>
                    <a:pt x="31869" y="41061"/>
                    <a:pt x="20531" y="41061"/>
                  </a:cubicBezTo>
                  <a:cubicBezTo>
                    <a:pt x="9192" y="41061"/>
                    <a:pt x="0" y="31869"/>
                    <a:pt x="0" y="20531"/>
                  </a:cubicBezTo>
                  <a:cubicBezTo>
                    <a:pt x="0" y="9192"/>
                    <a:pt x="9192" y="0"/>
                    <a:pt x="20531" y="0"/>
                  </a:cubicBezTo>
                  <a:cubicBezTo>
                    <a:pt x="31869" y="0"/>
                    <a:pt x="41061" y="9192"/>
                    <a:pt x="41061" y="20531"/>
                  </a:cubicBezTo>
                  <a:close/>
                </a:path>
              </a:pathLst>
            </a:custGeom>
            <a:grpFill/>
            <a:ln w="20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116C0208-B1A6-4792-B712-01FE1308FF2A}"/>
                </a:ext>
              </a:extLst>
            </p:cNvPr>
            <p:cNvSpPr/>
            <p:nvPr/>
          </p:nvSpPr>
          <p:spPr>
            <a:xfrm>
              <a:off x="1463615" y="2952850"/>
              <a:ext cx="205306" cy="205306"/>
            </a:xfrm>
            <a:custGeom>
              <a:avLst/>
              <a:gdLst>
                <a:gd name="connsiteX0" fmla="*/ 102653 w 205306"/>
                <a:gd name="connsiteY0" fmla="*/ 0 h 205306"/>
                <a:gd name="connsiteX1" fmla="*/ 0 w 205306"/>
                <a:gd name="connsiteY1" fmla="*/ 102653 h 205306"/>
                <a:gd name="connsiteX2" fmla="*/ 102653 w 205306"/>
                <a:gd name="connsiteY2" fmla="*/ 205306 h 205306"/>
                <a:gd name="connsiteX3" fmla="*/ 205306 w 205306"/>
                <a:gd name="connsiteY3" fmla="*/ 102653 h 205306"/>
                <a:gd name="connsiteX4" fmla="*/ 102653 w 205306"/>
                <a:gd name="connsiteY4" fmla="*/ 0 h 205306"/>
                <a:gd name="connsiteX5" fmla="*/ 102653 w 205306"/>
                <a:gd name="connsiteY5" fmla="*/ 164245 h 205306"/>
                <a:gd name="connsiteX6" fmla="*/ 41061 w 205306"/>
                <a:gd name="connsiteY6" fmla="*/ 102653 h 205306"/>
                <a:gd name="connsiteX7" fmla="*/ 102653 w 205306"/>
                <a:gd name="connsiteY7" fmla="*/ 41061 h 205306"/>
                <a:gd name="connsiteX8" fmla="*/ 164245 w 205306"/>
                <a:gd name="connsiteY8" fmla="*/ 102653 h 205306"/>
                <a:gd name="connsiteX9" fmla="*/ 102653 w 205306"/>
                <a:gd name="connsiteY9" fmla="*/ 164245 h 205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5306" h="205306">
                  <a:moveTo>
                    <a:pt x="102653" y="0"/>
                  </a:moveTo>
                  <a:cubicBezTo>
                    <a:pt x="46050" y="0"/>
                    <a:pt x="0" y="46050"/>
                    <a:pt x="0" y="102653"/>
                  </a:cubicBezTo>
                  <a:cubicBezTo>
                    <a:pt x="0" y="159256"/>
                    <a:pt x="46050" y="205306"/>
                    <a:pt x="102653" y="205306"/>
                  </a:cubicBezTo>
                  <a:cubicBezTo>
                    <a:pt x="159256" y="205306"/>
                    <a:pt x="205306" y="159256"/>
                    <a:pt x="205306" y="102653"/>
                  </a:cubicBezTo>
                  <a:cubicBezTo>
                    <a:pt x="205306" y="46050"/>
                    <a:pt x="159256" y="0"/>
                    <a:pt x="102653" y="0"/>
                  </a:cubicBezTo>
                  <a:close/>
                  <a:moveTo>
                    <a:pt x="102653" y="164245"/>
                  </a:moveTo>
                  <a:cubicBezTo>
                    <a:pt x="68695" y="164245"/>
                    <a:pt x="41061" y="136611"/>
                    <a:pt x="41061" y="102653"/>
                  </a:cubicBezTo>
                  <a:cubicBezTo>
                    <a:pt x="41061" y="68695"/>
                    <a:pt x="68695" y="41061"/>
                    <a:pt x="102653" y="41061"/>
                  </a:cubicBezTo>
                  <a:cubicBezTo>
                    <a:pt x="136611" y="41061"/>
                    <a:pt x="164245" y="68695"/>
                    <a:pt x="164245" y="102653"/>
                  </a:cubicBezTo>
                  <a:cubicBezTo>
                    <a:pt x="164245" y="136611"/>
                    <a:pt x="136611" y="164245"/>
                    <a:pt x="102653" y="164245"/>
                  </a:cubicBezTo>
                  <a:close/>
                </a:path>
              </a:pathLst>
            </a:custGeom>
            <a:grpFill/>
            <a:ln w="20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163F98AA-878E-4BE8-BAA1-CE5AF85FB0AC}"/>
              </a:ext>
            </a:extLst>
          </p:cNvPr>
          <p:cNvGrpSpPr/>
          <p:nvPr/>
        </p:nvGrpSpPr>
        <p:grpSpPr>
          <a:xfrm>
            <a:off x="695325" y="3836927"/>
            <a:ext cx="551276" cy="477065"/>
            <a:chOff x="5570538" y="2570163"/>
            <a:chExt cx="330200" cy="285750"/>
          </a:xfrm>
          <a:solidFill>
            <a:schemeClr val="accent4"/>
          </a:solidFill>
        </p:grpSpPr>
        <p:sp>
          <p:nvSpPr>
            <p:cNvPr id="85" name="Freeform 9">
              <a:extLst>
                <a:ext uri="{FF2B5EF4-FFF2-40B4-BE49-F238E27FC236}">
                  <a16:creationId xmlns:a16="http://schemas.microsoft.com/office/drawing/2014/main" id="{B066AFF9-AABC-43A7-8A07-AD4CCE2983A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70538" y="2570163"/>
              <a:ext cx="330200" cy="134938"/>
            </a:xfrm>
            <a:custGeom>
              <a:avLst/>
              <a:gdLst>
                <a:gd name="T0" fmla="*/ 86 w 88"/>
                <a:gd name="T1" fmla="*/ 16 h 36"/>
                <a:gd name="T2" fmla="*/ 62 w 88"/>
                <a:gd name="T3" fmla="*/ 16 h 36"/>
                <a:gd name="T4" fmla="*/ 44 w 88"/>
                <a:gd name="T5" fmla="*/ 0 h 36"/>
                <a:gd name="T6" fmla="*/ 26 w 88"/>
                <a:gd name="T7" fmla="*/ 16 h 36"/>
                <a:gd name="T8" fmla="*/ 2 w 88"/>
                <a:gd name="T9" fmla="*/ 16 h 36"/>
                <a:gd name="T10" fmla="*/ 0 w 88"/>
                <a:gd name="T11" fmla="*/ 18 h 36"/>
                <a:gd name="T12" fmla="*/ 0 w 88"/>
                <a:gd name="T13" fmla="*/ 36 h 36"/>
                <a:gd name="T14" fmla="*/ 36 w 88"/>
                <a:gd name="T15" fmla="*/ 36 h 36"/>
                <a:gd name="T16" fmla="*/ 36 w 88"/>
                <a:gd name="T17" fmla="*/ 32 h 36"/>
                <a:gd name="T18" fmla="*/ 38 w 88"/>
                <a:gd name="T19" fmla="*/ 30 h 36"/>
                <a:gd name="T20" fmla="*/ 50 w 88"/>
                <a:gd name="T21" fmla="*/ 30 h 36"/>
                <a:gd name="T22" fmla="*/ 52 w 88"/>
                <a:gd name="T23" fmla="*/ 32 h 36"/>
                <a:gd name="T24" fmla="*/ 52 w 88"/>
                <a:gd name="T25" fmla="*/ 36 h 36"/>
                <a:gd name="T26" fmla="*/ 88 w 88"/>
                <a:gd name="T27" fmla="*/ 36 h 36"/>
                <a:gd name="T28" fmla="*/ 88 w 88"/>
                <a:gd name="T29" fmla="*/ 18 h 36"/>
                <a:gd name="T30" fmla="*/ 86 w 88"/>
                <a:gd name="T31" fmla="*/ 16 h 36"/>
                <a:gd name="T32" fmla="*/ 30 w 88"/>
                <a:gd name="T33" fmla="*/ 16 h 36"/>
                <a:gd name="T34" fmla="*/ 44 w 88"/>
                <a:gd name="T35" fmla="*/ 4 h 36"/>
                <a:gd name="T36" fmla="*/ 58 w 88"/>
                <a:gd name="T37" fmla="*/ 16 h 36"/>
                <a:gd name="T38" fmla="*/ 30 w 88"/>
                <a:gd name="T39" fmla="*/ 1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8" h="36">
                  <a:moveTo>
                    <a:pt x="86" y="16"/>
                  </a:moveTo>
                  <a:cubicBezTo>
                    <a:pt x="62" y="16"/>
                    <a:pt x="62" y="16"/>
                    <a:pt x="62" y="16"/>
                  </a:cubicBezTo>
                  <a:cubicBezTo>
                    <a:pt x="61" y="7"/>
                    <a:pt x="53" y="0"/>
                    <a:pt x="44" y="0"/>
                  </a:cubicBezTo>
                  <a:cubicBezTo>
                    <a:pt x="35" y="0"/>
                    <a:pt x="27" y="7"/>
                    <a:pt x="26" y="16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1" y="16"/>
                    <a:pt x="0" y="17"/>
                    <a:pt x="0" y="1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36" y="36"/>
                    <a:pt x="36" y="36"/>
                    <a:pt x="36" y="36"/>
                  </a:cubicBezTo>
                  <a:cubicBezTo>
                    <a:pt x="36" y="32"/>
                    <a:pt x="36" y="32"/>
                    <a:pt x="36" y="32"/>
                  </a:cubicBezTo>
                  <a:cubicBezTo>
                    <a:pt x="36" y="31"/>
                    <a:pt x="37" y="30"/>
                    <a:pt x="38" y="30"/>
                  </a:cubicBezTo>
                  <a:cubicBezTo>
                    <a:pt x="50" y="30"/>
                    <a:pt x="50" y="30"/>
                    <a:pt x="50" y="30"/>
                  </a:cubicBezTo>
                  <a:cubicBezTo>
                    <a:pt x="51" y="30"/>
                    <a:pt x="52" y="31"/>
                    <a:pt x="52" y="32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8" y="18"/>
                    <a:pt x="88" y="18"/>
                    <a:pt x="88" y="18"/>
                  </a:cubicBezTo>
                  <a:cubicBezTo>
                    <a:pt x="88" y="17"/>
                    <a:pt x="87" y="16"/>
                    <a:pt x="86" y="16"/>
                  </a:cubicBezTo>
                  <a:close/>
                  <a:moveTo>
                    <a:pt x="30" y="16"/>
                  </a:moveTo>
                  <a:cubicBezTo>
                    <a:pt x="31" y="9"/>
                    <a:pt x="37" y="4"/>
                    <a:pt x="44" y="4"/>
                  </a:cubicBezTo>
                  <a:cubicBezTo>
                    <a:pt x="51" y="4"/>
                    <a:pt x="57" y="9"/>
                    <a:pt x="58" y="16"/>
                  </a:cubicBezTo>
                  <a:lnTo>
                    <a:pt x="3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7" name="Freeform 10">
              <a:extLst>
                <a:ext uri="{FF2B5EF4-FFF2-40B4-BE49-F238E27FC236}">
                  <a16:creationId xmlns:a16="http://schemas.microsoft.com/office/drawing/2014/main" id="{07CCAA22-340B-4C86-AAFE-C07D52829276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0538" y="2720975"/>
              <a:ext cx="330200" cy="134938"/>
            </a:xfrm>
            <a:custGeom>
              <a:avLst/>
              <a:gdLst>
                <a:gd name="T0" fmla="*/ 52 w 88"/>
                <a:gd name="T1" fmla="*/ 8 h 36"/>
                <a:gd name="T2" fmla="*/ 50 w 88"/>
                <a:gd name="T3" fmla="*/ 10 h 36"/>
                <a:gd name="T4" fmla="*/ 38 w 88"/>
                <a:gd name="T5" fmla="*/ 10 h 36"/>
                <a:gd name="T6" fmla="*/ 36 w 88"/>
                <a:gd name="T7" fmla="*/ 8 h 36"/>
                <a:gd name="T8" fmla="*/ 36 w 88"/>
                <a:gd name="T9" fmla="*/ 0 h 36"/>
                <a:gd name="T10" fmla="*/ 0 w 88"/>
                <a:gd name="T11" fmla="*/ 0 h 36"/>
                <a:gd name="T12" fmla="*/ 0 w 88"/>
                <a:gd name="T13" fmla="*/ 34 h 36"/>
                <a:gd name="T14" fmla="*/ 2 w 88"/>
                <a:gd name="T15" fmla="*/ 36 h 36"/>
                <a:gd name="T16" fmla="*/ 86 w 88"/>
                <a:gd name="T17" fmla="*/ 36 h 36"/>
                <a:gd name="T18" fmla="*/ 88 w 88"/>
                <a:gd name="T19" fmla="*/ 34 h 36"/>
                <a:gd name="T20" fmla="*/ 88 w 88"/>
                <a:gd name="T21" fmla="*/ 0 h 36"/>
                <a:gd name="T22" fmla="*/ 52 w 88"/>
                <a:gd name="T23" fmla="*/ 0 h 36"/>
                <a:gd name="T24" fmla="*/ 52 w 88"/>
                <a:gd name="T25" fmla="*/ 8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8" h="36">
                  <a:moveTo>
                    <a:pt x="52" y="8"/>
                  </a:moveTo>
                  <a:cubicBezTo>
                    <a:pt x="52" y="9"/>
                    <a:pt x="51" y="10"/>
                    <a:pt x="50" y="10"/>
                  </a:cubicBezTo>
                  <a:cubicBezTo>
                    <a:pt x="38" y="10"/>
                    <a:pt x="38" y="10"/>
                    <a:pt x="38" y="10"/>
                  </a:cubicBezTo>
                  <a:cubicBezTo>
                    <a:pt x="37" y="10"/>
                    <a:pt x="36" y="9"/>
                    <a:pt x="36" y="8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35"/>
                    <a:pt x="1" y="36"/>
                    <a:pt x="2" y="36"/>
                  </a:cubicBezTo>
                  <a:cubicBezTo>
                    <a:pt x="86" y="36"/>
                    <a:pt x="86" y="36"/>
                    <a:pt x="86" y="36"/>
                  </a:cubicBezTo>
                  <a:cubicBezTo>
                    <a:pt x="87" y="36"/>
                    <a:pt x="88" y="35"/>
                    <a:pt x="88" y="34"/>
                  </a:cubicBezTo>
                  <a:cubicBezTo>
                    <a:pt x="88" y="0"/>
                    <a:pt x="88" y="0"/>
                    <a:pt x="88" y="0"/>
                  </a:cubicBezTo>
                  <a:cubicBezTo>
                    <a:pt x="52" y="0"/>
                    <a:pt x="52" y="0"/>
                    <a:pt x="52" y="0"/>
                  </a:cubicBezTo>
                  <a:lnTo>
                    <a:pt x="52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64FFE9D2-29CB-47A5-B9FA-2AF43C76428E}"/>
              </a:ext>
            </a:extLst>
          </p:cNvPr>
          <p:cNvGrpSpPr/>
          <p:nvPr/>
        </p:nvGrpSpPr>
        <p:grpSpPr>
          <a:xfrm>
            <a:off x="8534402" y="4523103"/>
            <a:ext cx="349428" cy="45719"/>
            <a:chOff x="695325" y="4686301"/>
            <a:chExt cx="679450" cy="88899"/>
          </a:xfrm>
        </p:grpSpPr>
        <p:sp>
          <p:nvSpPr>
            <p:cNvPr id="90" name="Rectangle: Rounded Corners 89">
              <a:extLst>
                <a:ext uri="{FF2B5EF4-FFF2-40B4-BE49-F238E27FC236}">
                  <a16:creationId xmlns:a16="http://schemas.microsoft.com/office/drawing/2014/main" id="{C788CD7F-30B8-49C2-A7B8-3F9ABC487B82}"/>
                </a:ext>
              </a:extLst>
            </p:cNvPr>
            <p:cNvSpPr/>
            <p:nvPr/>
          </p:nvSpPr>
          <p:spPr>
            <a:xfrm>
              <a:off x="784225" y="4686301"/>
              <a:ext cx="590550" cy="88899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91" name="Rectangle: Rounded Corners 90">
              <a:extLst>
                <a:ext uri="{FF2B5EF4-FFF2-40B4-BE49-F238E27FC236}">
                  <a16:creationId xmlns:a16="http://schemas.microsoft.com/office/drawing/2014/main" id="{1378E0A1-7FA9-448C-BB99-C6651AAC3A66}"/>
                </a:ext>
              </a:extLst>
            </p:cNvPr>
            <p:cNvSpPr/>
            <p:nvPr/>
          </p:nvSpPr>
          <p:spPr>
            <a:xfrm>
              <a:off x="695325" y="4686301"/>
              <a:ext cx="590550" cy="88899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ACAB9752-8826-45FA-803E-500E58C8E865}"/>
              </a:ext>
            </a:extLst>
          </p:cNvPr>
          <p:cNvGrpSpPr/>
          <p:nvPr/>
        </p:nvGrpSpPr>
        <p:grpSpPr>
          <a:xfrm>
            <a:off x="4614863" y="4523103"/>
            <a:ext cx="349428" cy="45719"/>
            <a:chOff x="695325" y="4686301"/>
            <a:chExt cx="679450" cy="88899"/>
          </a:xfrm>
        </p:grpSpPr>
        <p:sp>
          <p:nvSpPr>
            <p:cNvPr id="94" name="Rectangle: Rounded Corners 93">
              <a:extLst>
                <a:ext uri="{FF2B5EF4-FFF2-40B4-BE49-F238E27FC236}">
                  <a16:creationId xmlns:a16="http://schemas.microsoft.com/office/drawing/2014/main" id="{0E3EF4D4-D197-4070-8EB4-FF1488429210}"/>
                </a:ext>
              </a:extLst>
            </p:cNvPr>
            <p:cNvSpPr/>
            <p:nvPr/>
          </p:nvSpPr>
          <p:spPr>
            <a:xfrm>
              <a:off x="784225" y="4686301"/>
              <a:ext cx="590550" cy="88899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95" name="Rectangle: Rounded Corners 94">
              <a:extLst>
                <a:ext uri="{FF2B5EF4-FFF2-40B4-BE49-F238E27FC236}">
                  <a16:creationId xmlns:a16="http://schemas.microsoft.com/office/drawing/2014/main" id="{9E6BBE5D-5CFF-424E-BE97-24553266FC42}"/>
                </a:ext>
              </a:extLst>
            </p:cNvPr>
            <p:cNvSpPr/>
            <p:nvPr/>
          </p:nvSpPr>
          <p:spPr>
            <a:xfrm>
              <a:off x="695325" y="4686301"/>
              <a:ext cx="590550" cy="88899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3F973E27-254B-482A-AA97-FD3EDC59DDBB}"/>
              </a:ext>
            </a:extLst>
          </p:cNvPr>
          <p:cNvGrpSpPr/>
          <p:nvPr/>
        </p:nvGrpSpPr>
        <p:grpSpPr>
          <a:xfrm>
            <a:off x="4614863" y="3836927"/>
            <a:ext cx="555352" cy="477065"/>
            <a:chOff x="6997700" y="1855788"/>
            <a:chExt cx="360363" cy="309563"/>
          </a:xfrm>
          <a:solidFill>
            <a:schemeClr val="accent4"/>
          </a:solidFill>
        </p:grpSpPr>
        <p:sp>
          <p:nvSpPr>
            <p:cNvPr id="97" name="Freeform 24">
              <a:extLst>
                <a:ext uri="{FF2B5EF4-FFF2-40B4-BE49-F238E27FC236}">
                  <a16:creationId xmlns:a16="http://schemas.microsoft.com/office/drawing/2014/main" id="{A1192AC4-D136-4321-8499-5292BC0DB8B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97700" y="2014538"/>
              <a:ext cx="360363" cy="150813"/>
            </a:xfrm>
            <a:custGeom>
              <a:avLst/>
              <a:gdLst>
                <a:gd name="T0" fmla="*/ 94 w 96"/>
                <a:gd name="T1" fmla="*/ 36 h 40"/>
                <a:gd name="T2" fmla="*/ 84 w 96"/>
                <a:gd name="T3" fmla="*/ 36 h 40"/>
                <a:gd name="T4" fmla="*/ 84 w 96"/>
                <a:gd name="T5" fmla="*/ 2 h 40"/>
                <a:gd name="T6" fmla="*/ 82 w 96"/>
                <a:gd name="T7" fmla="*/ 0 h 40"/>
                <a:gd name="T8" fmla="*/ 14 w 96"/>
                <a:gd name="T9" fmla="*/ 0 h 40"/>
                <a:gd name="T10" fmla="*/ 12 w 96"/>
                <a:gd name="T11" fmla="*/ 2 h 40"/>
                <a:gd name="T12" fmla="*/ 12 w 96"/>
                <a:gd name="T13" fmla="*/ 36 h 40"/>
                <a:gd name="T14" fmla="*/ 2 w 96"/>
                <a:gd name="T15" fmla="*/ 36 h 40"/>
                <a:gd name="T16" fmla="*/ 0 w 96"/>
                <a:gd name="T17" fmla="*/ 38 h 40"/>
                <a:gd name="T18" fmla="*/ 2 w 96"/>
                <a:gd name="T19" fmla="*/ 40 h 40"/>
                <a:gd name="T20" fmla="*/ 14 w 96"/>
                <a:gd name="T21" fmla="*/ 40 h 40"/>
                <a:gd name="T22" fmla="*/ 82 w 96"/>
                <a:gd name="T23" fmla="*/ 40 h 40"/>
                <a:gd name="T24" fmla="*/ 94 w 96"/>
                <a:gd name="T25" fmla="*/ 40 h 40"/>
                <a:gd name="T26" fmla="*/ 96 w 96"/>
                <a:gd name="T27" fmla="*/ 38 h 40"/>
                <a:gd name="T28" fmla="*/ 94 w 96"/>
                <a:gd name="T29" fmla="*/ 36 h 40"/>
                <a:gd name="T30" fmla="*/ 24 w 96"/>
                <a:gd name="T31" fmla="*/ 6 h 40"/>
                <a:gd name="T32" fmla="*/ 26 w 96"/>
                <a:gd name="T33" fmla="*/ 4 h 40"/>
                <a:gd name="T34" fmla="*/ 38 w 96"/>
                <a:gd name="T35" fmla="*/ 4 h 40"/>
                <a:gd name="T36" fmla="*/ 40 w 96"/>
                <a:gd name="T37" fmla="*/ 6 h 40"/>
                <a:gd name="T38" fmla="*/ 40 w 96"/>
                <a:gd name="T39" fmla="*/ 26 h 40"/>
                <a:gd name="T40" fmla="*/ 38 w 96"/>
                <a:gd name="T41" fmla="*/ 28 h 40"/>
                <a:gd name="T42" fmla="*/ 26 w 96"/>
                <a:gd name="T43" fmla="*/ 28 h 40"/>
                <a:gd name="T44" fmla="*/ 24 w 96"/>
                <a:gd name="T45" fmla="*/ 26 h 40"/>
                <a:gd name="T46" fmla="*/ 24 w 96"/>
                <a:gd name="T47" fmla="*/ 6 h 40"/>
                <a:gd name="T48" fmla="*/ 44 w 96"/>
                <a:gd name="T49" fmla="*/ 36 h 40"/>
                <a:gd name="T50" fmla="*/ 42 w 96"/>
                <a:gd name="T51" fmla="*/ 38 h 40"/>
                <a:gd name="T52" fmla="*/ 22 w 96"/>
                <a:gd name="T53" fmla="*/ 38 h 40"/>
                <a:gd name="T54" fmla="*/ 20 w 96"/>
                <a:gd name="T55" fmla="*/ 36 h 40"/>
                <a:gd name="T56" fmla="*/ 20 w 96"/>
                <a:gd name="T57" fmla="*/ 34 h 40"/>
                <a:gd name="T58" fmla="*/ 22 w 96"/>
                <a:gd name="T59" fmla="*/ 32 h 40"/>
                <a:gd name="T60" fmla="*/ 42 w 96"/>
                <a:gd name="T61" fmla="*/ 32 h 40"/>
                <a:gd name="T62" fmla="*/ 44 w 96"/>
                <a:gd name="T63" fmla="*/ 34 h 40"/>
                <a:gd name="T64" fmla="*/ 44 w 96"/>
                <a:gd name="T65" fmla="*/ 36 h 40"/>
                <a:gd name="T66" fmla="*/ 72 w 96"/>
                <a:gd name="T67" fmla="*/ 22 h 40"/>
                <a:gd name="T68" fmla="*/ 70 w 96"/>
                <a:gd name="T69" fmla="*/ 24 h 40"/>
                <a:gd name="T70" fmla="*/ 50 w 96"/>
                <a:gd name="T71" fmla="*/ 24 h 40"/>
                <a:gd name="T72" fmla="*/ 48 w 96"/>
                <a:gd name="T73" fmla="*/ 22 h 40"/>
                <a:gd name="T74" fmla="*/ 48 w 96"/>
                <a:gd name="T75" fmla="*/ 10 h 40"/>
                <a:gd name="T76" fmla="*/ 50 w 96"/>
                <a:gd name="T77" fmla="*/ 8 h 40"/>
                <a:gd name="T78" fmla="*/ 70 w 96"/>
                <a:gd name="T79" fmla="*/ 8 h 40"/>
                <a:gd name="T80" fmla="*/ 72 w 96"/>
                <a:gd name="T81" fmla="*/ 10 h 40"/>
                <a:gd name="T82" fmla="*/ 72 w 96"/>
                <a:gd name="T83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96" h="40">
                  <a:moveTo>
                    <a:pt x="94" y="36"/>
                  </a:moveTo>
                  <a:cubicBezTo>
                    <a:pt x="84" y="36"/>
                    <a:pt x="84" y="36"/>
                    <a:pt x="84" y="36"/>
                  </a:cubicBezTo>
                  <a:cubicBezTo>
                    <a:pt x="84" y="2"/>
                    <a:pt x="84" y="2"/>
                    <a:pt x="84" y="2"/>
                  </a:cubicBezTo>
                  <a:cubicBezTo>
                    <a:pt x="84" y="1"/>
                    <a:pt x="83" y="0"/>
                    <a:pt x="82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3" y="0"/>
                    <a:pt x="12" y="1"/>
                    <a:pt x="12" y="2"/>
                  </a:cubicBezTo>
                  <a:cubicBezTo>
                    <a:pt x="12" y="36"/>
                    <a:pt x="12" y="36"/>
                    <a:pt x="12" y="36"/>
                  </a:cubicBezTo>
                  <a:cubicBezTo>
                    <a:pt x="2" y="36"/>
                    <a:pt x="2" y="36"/>
                    <a:pt x="2" y="36"/>
                  </a:cubicBezTo>
                  <a:cubicBezTo>
                    <a:pt x="1" y="36"/>
                    <a:pt x="0" y="37"/>
                    <a:pt x="0" y="38"/>
                  </a:cubicBezTo>
                  <a:cubicBezTo>
                    <a:pt x="0" y="39"/>
                    <a:pt x="1" y="40"/>
                    <a:pt x="2" y="40"/>
                  </a:cubicBezTo>
                  <a:cubicBezTo>
                    <a:pt x="14" y="40"/>
                    <a:pt x="14" y="40"/>
                    <a:pt x="14" y="40"/>
                  </a:cubicBezTo>
                  <a:cubicBezTo>
                    <a:pt x="82" y="40"/>
                    <a:pt x="82" y="40"/>
                    <a:pt x="82" y="40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5" y="40"/>
                    <a:pt x="96" y="39"/>
                    <a:pt x="96" y="38"/>
                  </a:cubicBezTo>
                  <a:cubicBezTo>
                    <a:pt x="96" y="37"/>
                    <a:pt x="95" y="36"/>
                    <a:pt x="94" y="36"/>
                  </a:cubicBezTo>
                  <a:close/>
                  <a:moveTo>
                    <a:pt x="24" y="6"/>
                  </a:moveTo>
                  <a:cubicBezTo>
                    <a:pt x="24" y="5"/>
                    <a:pt x="25" y="4"/>
                    <a:pt x="26" y="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9" y="4"/>
                    <a:pt x="40" y="5"/>
                    <a:pt x="40" y="6"/>
                  </a:cubicBezTo>
                  <a:cubicBezTo>
                    <a:pt x="40" y="26"/>
                    <a:pt x="40" y="26"/>
                    <a:pt x="40" y="26"/>
                  </a:cubicBezTo>
                  <a:cubicBezTo>
                    <a:pt x="40" y="27"/>
                    <a:pt x="39" y="28"/>
                    <a:pt x="38" y="28"/>
                  </a:cubicBezTo>
                  <a:cubicBezTo>
                    <a:pt x="26" y="28"/>
                    <a:pt x="26" y="28"/>
                    <a:pt x="26" y="28"/>
                  </a:cubicBezTo>
                  <a:cubicBezTo>
                    <a:pt x="25" y="28"/>
                    <a:pt x="24" y="27"/>
                    <a:pt x="24" y="26"/>
                  </a:cubicBezTo>
                  <a:lnTo>
                    <a:pt x="24" y="6"/>
                  </a:lnTo>
                  <a:close/>
                  <a:moveTo>
                    <a:pt x="44" y="36"/>
                  </a:moveTo>
                  <a:cubicBezTo>
                    <a:pt x="44" y="37"/>
                    <a:pt x="43" y="38"/>
                    <a:pt x="42" y="38"/>
                  </a:cubicBezTo>
                  <a:cubicBezTo>
                    <a:pt x="22" y="38"/>
                    <a:pt x="22" y="38"/>
                    <a:pt x="22" y="38"/>
                  </a:cubicBezTo>
                  <a:cubicBezTo>
                    <a:pt x="21" y="38"/>
                    <a:pt x="20" y="37"/>
                    <a:pt x="20" y="36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20" y="33"/>
                    <a:pt x="21" y="32"/>
                    <a:pt x="22" y="32"/>
                  </a:cubicBezTo>
                  <a:cubicBezTo>
                    <a:pt x="42" y="32"/>
                    <a:pt x="42" y="32"/>
                    <a:pt x="42" y="32"/>
                  </a:cubicBezTo>
                  <a:cubicBezTo>
                    <a:pt x="43" y="32"/>
                    <a:pt x="44" y="33"/>
                    <a:pt x="44" y="34"/>
                  </a:cubicBezTo>
                  <a:lnTo>
                    <a:pt x="44" y="36"/>
                  </a:lnTo>
                  <a:close/>
                  <a:moveTo>
                    <a:pt x="72" y="22"/>
                  </a:moveTo>
                  <a:cubicBezTo>
                    <a:pt x="72" y="23"/>
                    <a:pt x="71" y="24"/>
                    <a:pt x="70" y="24"/>
                  </a:cubicBezTo>
                  <a:cubicBezTo>
                    <a:pt x="50" y="24"/>
                    <a:pt x="50" y="24"/>
                    <a:pt x="50" y="24"/>
                  </a:cubicBezTo>
                  <a:cubicBezTo>
                    <a:pt x="49" y="24"/>
                    <a:pt x="48" y="23"/>
                    <a:pt x="48" y="22"/>
                  </a:cubicBezTo>
                  <a:cubicBezTo>
                    <a:pt x="48" y="10"/>
                    <a:pt x="48" y="10"/>
                    <a:pt x="48" y="10"/>
                  </a:cubicBezTo>
                  <a:cubicBezTo>
                    <a:pt x="48" y="9"/>
                    <a:pt x="49" y="8"/>
                    <a:pt x="50" y="8"/>
                  </a:cubicBezTo>
                  <a:cubicBezTo>
                    <a:pt x="70" y="8"/>
                    <a:pt x="70" y="8"/>
                    <a:pt x="70" y="8"/>
                  </a:cubicBezTo>
                  <a:cubicBezTo>
                    <a:pt x="71" y="8"/>
                    <a:pt x="72" y="9"/>
                    <a:pt x="72" y="10"/>
                  </a:cubicBezTo>
                  <a:lnTo>
                    <a:pt x="72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0" name="Freeform 25">
              <a:extLst>
                <a:ext uri="{FF2B5EF4-FFF2-40B4-BE49-F238E27FC236}">
                  <a16:creationId xmlns:a16="http://schemas.microsoft.com/office/drawing/2014/main" id="{2AB6D66A-F8E9-43A6-A102-473F3DEE1D66}"/>
                </a:ext>
              </a:extLst>
            </p:cNvPr>
            <p:cNvSpPr>
              <a:spLocks/>
            </p:cNvSpPr>
            <p:nvPr/>
          </p:nvSpPr>
          <p:spPr bwMode="auto">
            <a:xfrm>
              <a:off x="6997700" y="1855788"/>
              <a:ext cx="360363" cy="142875"/>
            </a:xfrm>
            <a:custGeom>
              <a:avLst/>
              <a:gdLst>
                <a:gd name="T0" fmla="*/ 2 w 96"/>
                <a:gd name="T1" fmla="*/ 38 h 38"/>
                <a:gd name="T2" fmla="*/ 94 w 96"/>
                <a:gd name="T3" fmla="*/ 38 h 38"/>
                <a:gd name="T4" fmla="*/ 96 w 96"/>
                <a:gd name="T5" fmla="*/ 37 h 38"/>
                <a:gd name="T6" fmla="*/ 95 w 96"/>
                <a:gd name="T7" fmla="*/ 34 h 38"/>
                <a:gd name="T8" fmla="*/ 84 w 96"/>
                <a:gd name="T9" fmla="*/ 26 h 38"/>
                <a:gd name="T10" fmla="*/ 84 w 96"/>
                <a:gd name="T11" fmla="*/ 10 h 38"/>
                <a:gd name="T12" fmla="*/ 82 w 96"/>
                <a:gd name="T13" fmla="*/ 8 h 38"/>
                <a:gd name="T14" fmla="*/ 70 w 96"/>
                <a:gd name="T15" fmla="*/ 8 h 38"/>
                <a:gd name="T16" fmla="*/ 68 w 96"/>
                <a:gd name="T17" fmla="*/ 10 h 38"/>
                <a:gd name="T18" fmla="*/ 68 w 96"/>
                <a:gd name="T19" fmla="*/ 14 h 38"/>
                <a:gd name="T20" fmla="*/ 49 w 96"/>
                <a:gd name="T21" fmla="*/ 0 h 38"/>
                <a:gd name="T22" fmla="*/ 47 w 96"/>
                <a:gd name="T23" fmla="*/ 0 h 38"/>
                <a:gd name="T24" fmla="*/ 1 w 96"/>
                <a:gd name="T25" fmla="*/ 34 h 38"/>
                <a:gd name="T26" fmla="*/ 0 w 96"/>
                <a:gd name="T27" fmla="*/ 37 h 38"/>
                <a:gd name="T28" fmla="*/ 2 w 96"/>
                <a:gd name="T29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6" h="38">
                  <a:moveTo>
                    <a:pt x="2" y="38"/>
                  </a:moveTo>
                  <a:cubicBezTo>
                    <a:pt x="94" y="38"/>
                    <a:pt x="94" y="38"/>
                    <a:pt x="94" y="38"/>
                  </a:cubicBezTo>
                  <a:cubicBezTo>
                    <a:pt x="95" y="38"/>
                    <a:pt x="96" y="37"/>
                    <a:pt x="96" y="37"/>
                  </a:cubicBezTo>
                  <a:cubicBezTo>
                    <a:pt x="96" y="36"/>
                    <a:pt x="96" y="35"/>
                    <a:pt x="95" y="34"/>
                  </a:cubicBezTo>
                  <a:cubicBezTo>
                    <a:pt x="84" y="26"/>
                    <a:pt x="84" y="26"/>
                    <a:pt x="84" y="26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4" y="9"/>
                    <a:pt x="83" y="8"/>
                    <a:pt x="82" y="8"/>
                  </a:cubicBezTo>
                  <a:cubicBezTo>
                    <a:pt x="70" y="8"/>
                    <a:pt x="70" y="8"/>
                    <a:pt x="70" y="8"/>
                  </a:cubicBezTo>
                  <a:cubicBezTo>
                    <a:pt x="69" y="8"/>
                    <a:pt x="68" y="9"/>
                    <a:pt x="68" y="10"/>
                  </a:cubicBezTo>
                  <a:cubicBezTo>
                    <a:pt x="68" y="14"/>
                    <a:pt x="68" y="14"/>
                    <a:pt x="68" y="14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48" y="0"/>
                    <a:pt x="48" y="0"/>
                    <a:pt x="47" y="0"/>
                  </a:cubicBezTo>
                  <a:cubicBezTo>
                    <a:pt x="1" y="34"/>
                    <a:pt x="1" y="34"/>
                    <a:pt x="1" y="34"/>
                  </a:cubicBezTo>
                  <a:cubicBezTo>
                    <a:pt x="0" y="35"/>
                    <a:pt x="0" y="36"/>
                    <a:pt x="0" y="37"/>
                  </a:cubicBezTo>
                  <a:cubicBezTo>
                    <a:pt x="0" y="37"/>
                    <a:pt x="1" y="38"/>
                    <a:pt x="2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513C8408-A81A-4B59-8837-1169A310C53A}"/>
              </a:ext>
            </a:extLst>
          </p:cNvPr>
          <p:cNvGrpSpPr/>
          <p:nvPr/>
        </p:nvGrpSpPr>
        <p:grpSpPr>
          <a:xfrm>
            <a:off x="8534402" y="3836927"/>
            <a:ext cx="477065" cy="477065"/>
            <a:chOff x="9166226" y="3952875"/>
            <a:chExt cx="360363" cy="360363"/>
          </a:xfrm>
          <a:solidFill>
            <a:schemeClr val="accent4"/>
          </a:solidFill>
        </p:grpSpPr>
        <p:sp>
          <p:nvSpPr>
            <p:cNvPr id="106" name="Freeform 24">
              <a:extLst>
                <a:ext uri="{FF2B5EF4-FFF2-40B4-BE49-F238E27FC236}">
                  <a16:creationId xmlns:a16="http://schemas.microsoft.com/office/drawing/2014/main" id="{836E6FEF-64CB-42E9-ACF7-1CF6B19692FB}"/>
                </a:ext>
              </a:extLst>
            </p:cNvPr>
            <p:cNvSpPr>
              <a:spLocks/>
            </p:cNvSpPr>
            <p:nvPr/>
          </p:nvSpPr>
          <p:spPr bwMode="auto">
            <a:xfrm>
              <a:off x="9166226" y="4071938"/>
              <a:ext cx="360363" cy="241300"/>
            </a:xfrm>
            <a:custGeom>
              <a:avLst/>
              <a:gdLst>
                <a:gd name="T0" fmla="*/ 94 w 96"/>
                <a:gd name="T1" fmla="*/ 60 h 64"/>
                <a:gd name="T2" fmla="*/ 92 w 96"/>
                <a:gd name="T3" fmla="*/ 60 h 64"/>
                <a:gd name="T4" fmla="*/ 92 w 96"/>
                <a:gd name="T5" fmla="*/ 2 h 64"/>
                <a:gd name="T6" fmla="*/ 90 w 96"/>
                <a:gd name="T7" fmla="*/ 0 h 64"/>
                <a:gd name="T8" fmla="*/ 78 w 96"/>
                <a:gd name="T9" fmla="*/ 0 h 64"/>
                <a:gd name="T10" fmla="*/ 76 w 96"/>
                <a:gd name="T11" fmla="*/ 2 h 64"/>
                <a:gd name="T12" fmla="*/ 76 w 96"/>
                <a:gd name="T13" fmla="*/ 60 h 64"/>
                <a:gd name="T14" fmla="*/ 68 w 96"/>
                <a:gd name="T15" fmla="*/ 60 h 64"/>
                <a:gd name="T16" fmla="*/ 68 w 96"/>
                <a:gd name="T17" fmla="*/ 30 h 64"/>
                <a:gd name="T18" fmla="*/ 66 w 96"/>
                <a:gd name="T19" fmla="*/ 28 h 64"/>
                <a:gd name="T20" fmla="*/ 54 w 96"/>
                <a:gd name="T21" fmla="*/ 28 h 64"/>
                <a:gd name="T22" fmla="*/ 52 w 96"/>
                <a:gd name="T23" fmla="*/ 30 h 64"/>
                <a:gd name="T24" fmla="*/ 52 w 96"/>
                <a:gd name="T25" fmla="*/ 60 h 64"/>
                <a:gd name="T26" fmla="*/ 44 w 96"/>
                <a:gd name="T27" fmla="*/ 60 h 64"/>
                <a:gd name="T28" fmla="*/ 44 w 96"/>
                <a:gd name="T29" fmla="*/ 22 h 64"/>
                <a:gd name="T30" fmla="*/ 42 w 96"/>
                <a:gd name="T31" fmla="*/ 20 h 64"/>
                <a:gd name="T32" fmla="*/ 30 w 96"/>
                <a:gd name="T33" fmla="*/ 20 h 64"/>
                <a:gd name="T34" fmla="*/ 28 w 96"/>
                <a:gd name="T35" fmla="*/ 22 h 64"/>
                <a:gd name="T36" fmla="*/ 28 w 96"/>
                <a:gd name="T37" fmla="*/ 60 h 64"/>
                <a:gd name="T38" fmla="*/ 20 w 96"/>
                <a:gd name="T39" fmla="*/ 60 h 64"/>
                <a:gd name="T40" fmla="*/ 20 w 96"/>
                <a:gd name="T41" fmla="*/ 42 h 64"/>
                <a:gd name="T42" fmla="*/ 18 w 96"/>
                <a:gd name="T43" fmla="*/ 40 h 64"/>
                <a:gd name="T44" fmla="*/ 6 w 96"/>
                <a:gd name="T45" fmla="*/ 40 h 64"/>
                <a:gd name="T46" fmla="*/ 4 w 96"/>
                <a:gd name="T47" fmla="*/ 42 h 64"/>
                <a:gd name="T48" fmla="*/ 4 w 96"/>
                <a:gd name="T49" fmla="*/ 60 h 64"/>
                <a:gd name="T50" fmla="*/ 2 w 96"/>
                <a:gd name="T51" fmla="*/ 60 h 64"/>
                <a:gd name="T52" fmla="*/ 0 w 96"/>
                <a:gd name="T53" fmla="*/ 62 h 64"/>
                <a:gd name="T54" fmla="*/ 2 w 96"/>
                <a:gd name="T55" fmla="*/ 64 h 64"/>
                <a:gd name="T56" fmla="*/ 94 w 96"/>
                <a:gd name="T57" fmla="*/ 64 h 64"/>
                <a:gd name="T58" fmla="*/ 96 w 96"/>
                <a:gd name="T59" fmla="*/ 62 h 64"/>
                <a:gd name="T60" fmla="*/ 94 w 96"/>
                <a:gd name="T61" fmla="*/ 6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96" h="64">
                  <a:moveTo>
                    <a:pt x="94" y="60"/>
                  </a:moveTo>
                  <a:cubicBezTo>
                    <a:pt x="92" y="60"/>
                    <a:pt x="92" y="60"/>
                    <a:pt x="92" y="60"/>
                  </a:cubicBezTo>
                  <a:cubicBezTo>
                    <a:pt x="92" y="2"/>
                    <a:pt x="92" y="2"/>
                    <a:pt x="92" y="2"/>
                  </a:cubicBezTo>
                  <a:cubicBezTo>
                    <a:pt x="92" y="1"/>
                    <a:pt x="91" y="0"/>
                    <a:pt x="90" y="0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77" y="0"/>
                    <a:pt x="76" y="1"/>
                    <a:pt x="76" y="2"/>
                  </a:cubicBezTo>
                  <a:cubicBezTo>
                    <a:pt x="76" y="60"/>
                    <a:pt x="76" y="60"/>
                    <a:pt x="76" y="60"/>
                  </a:cubicBezTo>
                  <a:cubicBezTo>
                    <a:pt x="68" y="60"/>
                    <a:pt x="68" y="60"/>
                    <a:pt x="68" y="60"/>
                  </a:cubicBezTo>
                  <a:cubicBezTo>
                    <a:pt x="68" y="30"/>
                    <a:pt x="68" y="30"/>
                    <a:pt x="68" y="30"/>
                  </a:cubicBezTo>
                  <a:cubicBezTo>
                    <a:pt x="68" y="29"/>
                    <a:pt x="67" y="28"/>
                    <a:pt x="66" y="28"/>
                  </a:cubicBezTo>
                  <a:cubicBezTo>
                    <a:pt x="54" y="28"/>
                    <a:pt x="54" y="28"/>
                    <a:pt x="54" y="28"/>
                  </a:cubicBezTo>
                  <a:cubicBezTo>
                    <a:pt x="53" y="28"/>
                    <a:pt x="52" y="29"/>
                    <a:pt x="52" y="30"/>
                  </a:cubicBezTo>
                  <a:cubicBezTo>
                    <a:pt x="52" y="60"/>
                    <a:pt x="52" y="60"/>
                    <a:pt x="52" y="60"/>
                  </a:cubicBezTo>
                  <a:cubicBezTo>
                    <a:pt x="44" y="60"/>
                    <a:pt x="44" y="60"/>
                    <a:pt x="44" y="60"/>
                  </a:cubicBezTo>
                  <a:cubicBezTo>
                    <a:pt x="44" y="22"/>
                    <a:pt x="44" y="22"/>
                    <a:pt x="44" y="22"/>
                  </a:cubicBezTo>
                  <a:cubicBezTo>
                    <a:pt x="44" y="21"/>
                    <a:pt x="43" y="20"/>
                    <a:pt x="42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29" y="20"/>
                    <a:pt x="28" y="21"/>
                    <a:pt x="28" y="22"/>
                  </a:cubicBezTo>
                  <a:cubicBezTo>
                    <a:pt x="28" y="60"/>
                    <a:pt x="28" y="60"/>
                    <a:pt x="28" y="60"/>
                  </a:cubicBezTo>
                  <a:cubicBezTo>
                    <a:pt x="20" y="60"/>
                    <a:pt x="20" y="60"/>
                    <a:pt x="20" y="60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0" y="41"/>
                    <a:pt x="19" y="40"/>
                    <a:pt x="18" y="40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5" y="40"/>
                    <a:pt x="4" y="41"/>
                    <a:pt x="4" y="42"/>
                  </a:cubicBezTo>
                  <a:cubicBezTo>
                    <a:pt x="4" y="60"/>
                    <a:pt x="4" y="60"/>
                    <a:pt x="4" y="60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1" y="60"/>
                    <a:pt x="0" y="61"/>
                    <a:pt x="0" y="62"/>
                  </a:cubicBezTo>
                  <a:cubicBezTo>
                    <a:pt x="0" y="63"/>
                    <a:pt x="1" y="64"/>
                    <a:pt x="2" y="64"/>
                  </a:cubicBezTo>
                  <a:cubicBezTo>
                    <a:pt x="94" y="64"/>
                    <a:pt x="94" y="64"/>
                    <a:pt x="94" y="64"/>
                  </a:cubicBezTo>
                  <a:cubicBezTo>
                    <a:pt x="95" y="64"/>
                    <a:pt x="96" y="63"/>
                    <a:pt x="96" y="62"/>
                  </a:cubicBezTo>
                  <a:cubicBezTo>
                    <a:pt x="96" y="61"/>
                    <a:pt x="95" y="60"/>
                    <a:pt x="94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7" name="Freeform 25">
              <a:extLst>
                <a:ext uri="{FF2B5EF4-FFF2-40B4-BE49-F238E27FC236}">
                  <a16:creationId xmlns:a16="http://schemas.microsoft.com/office/drawing/2014/main" id="{FEFB771E-381A-4EB2-890E-45A52FC426FC}"/>
                </a:ext>
              </a:extLst>
            </p:cNvPr>
            <p:cNvSpPr>
              <a:spLocks/>
            </p:cNvSpPr>
            <p:nvPr/>
          </p:nvSpPr>
          <p:spPr bwMode="auto">
            <a:xfrm>
              <a:off x="9188451" y="3952875"/>
              <a:ext cx="315913" cy="195263"/>
            </a:xfrm>
            <a:custGeom>
              <a:avLst/>
              <a:gdLst>
                <a:gd name="T0" fmla="*/ 6 w 84"/>
                <a:gd name="T1" fmla="*/ 52 h 52"/>
                <a:gd name="T2" fmla="*/ 12 w 84"/>
                <a:gd name="T3" fmla="*/ 46 h 52"/>
                <a:gd name="T4" fmla="*/ 12 w 84"/>
                <a:gd name="T5" fmla="*/ 44 h 52"/>
                <a:gd name="T6" fmla="*/ 27 w 84"/>
                <a:gd name="T7" fmla="*/ 31 h 52"/>
                <a:gd name="T8" fmla="*/ 30 w 84"/>
                <a:gd name="T9" fmla="*/ 32 h 52"/>
                <a:gd name="T10" fmla="*/ 35 w 84"/>
                <a:gd name="T11" fmla="*/ 30 h 52"/>
                <a:gd name="T12" fmla="*/ 48 w 84"/>
                <a:gd name="T13" fmla="*/ 34 h 52"/>
                <a:gd name="T14" fmla="*/ 54 w 84"/>
                <a:gd name="T15" fmla="*/ 40 h 52"/>
                <a:gd name="T16" fmla="*/ 60 w 84"/>
                <a:gd name="T17" fmla="*/ 34 h 52"/>
                <a:gd name="T18" fmla="*/ 59 w 84"/>
                <a:gd name="T19" fmla="*/ 31 h 52"/>
                <a:gd name="T20" fmla="*/ 76 w 84"/>
                <a:gd name="T21" fmla="*/ 12 h 52"/>
                <a:gd name="T22" fmla="*/ 78 w 84"/>
                <a:gd name="T23" fmla="*/ 12 h 52"/>
                <a:gd name="T24" fmla="*/ 84 w 84"/>
                <a:gd name="T25" fmla="*/ 6 h 52"/>
                <a:gd name="T26" fmla="*/ 78 w 84"/>
                <a:gd name="T27" fmla="*/ 0 h 52"/>
                <a:gd name="T28" fmla="*/ 72 w 84"/>
                <a:gd name="T29" fmla="*/ 6 h 52"/>
                <a:gd name="T30" fmla="*/ 73 w 84"/>
                <a:gd name="T31" fmla="*/ 9 h 52"/>
                <a:gd name="T32" fmla="*/ 56 w 84"/>
                <a:gd name="T33" fmla="*/ 28 h 52"/>
                <a:gd name="T34" fmla="*/ 54 w 84"/>
                <a:gd name="T35" fmla="*/ 28 h 52"/>
                <a:gd name="T36" fmla="*/ 49 w 84"/>
                <a:gd name="T37" fmla="*/ 30 h 52"/>
                <a:gd name="T38" fmla="*/ 36 w 84"/>
                <a:gd name="T39" fmla="*/ 26 h 52"/>
                <a:gd name="T40" fmla="*/ 30 w 84"/>
                <a:gd name="T41" fmla="*/ 20 h 52"/>
                <a:gd name="T42" fmla="*/ 24 w 84"/>
                <a:gd name="T43" fmla="*/ 26 h 52"/>
                <a:gd name="T44" fmla="*/ 24 w 84"/>
                <a:gd name="T45" fmla="*/ 28 h 52"/>
                <a:gd name="T46" fmla="*/ 9 w 84"/>
                <a:gd name="T47" fmla="*/ 41 h 52"/>
                <a:gd name="T48" fmla="*/ 6 w 84"/>
                <a:gd name="T49" fmla="*/ 40 h 52"/>
                <a:gd name="T50" fmla="*/ 0 w 84"/>
                <a:gd name="T51" fmla="*/ 46 h 52"/>
                <a:gd name="T52" fmla="*/ 6 w 84"/>
                <a:gd name="T53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84" h="52">
                  <a:moveTo>
                    <a:pt x="6" y="52"/>
                  </a:moveTo>
                  <a:cubicBezTo>
                    <a:pt x="9" y="52"/>
                    <a:pt x="12" y="49"/>
                    <a:pt x="12" y="46"/>
                  </a:cubicBezTo>
                  <a:cubicBezTo>
                    <a:pt x="12" y="45"/>
                    <a:pt x="12" y="45"/>
                    <a:pt x="12" y="44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8" y="32"/>
                    <a:pt x="29" y="32"/>
                    <a:pt x="30" y="32"/>
                  </a:cubicBezTo>
                  <a:cubicBezTo>
                    <a:pt x="32" y="32"/>
                    <a:pt x="34" y="31"/>
                    <a:pt x="35" y="30"/>
                  </a:cubicBezTo>
                  <a:cubicBezTo>
                    <a:pt x="48" y="34"/>
                    <a:pt x="48" y="34"/>
                    <a:pt x="48" y="34"/>
                  </a:cubicBezTo>
                  <a:cubicBezTo>
                    <a:pt x="48" y="37"/>
                    <a:pt x="51" y="40"/>
                    <a:pt x="54" y="40"/>
                  </a:cubicBezTo>
                  <a:cubicBezTo>
                    <a:pt x="57" y="40"/>
                    <a:pt x="60" y="37"/>
                    <a:pt x="60" y="34"/>
                  </a:cubicBezTo>
                  <a:cubicBezTo>
                    <a:pt x="60" y="33"/>
                    <a:pt x="60" y="32"/>
                    <a:pt x="59" y="31"/>
                  </a:cubicBezTo>
                  <a:cubicBezTo>
                    <a:pt x="76" y="12"/>
                    <a:pt x="76" y="12"/>
                    <a:pt x="76" y="12"/>
                  </a:cubicBezTo>
                  <a:cubicBezTo>
                    <a:pt x="77" y="12"/>
                    <a:pt x="77" y="12"/>
                    <a:pt x="78" y="12"/>
                  </a:cubicBezTo>
                  <a:cubicBezTo>
                    <a:pt x="81" y="12"/>
                    <a:pt x="84" y="9"/>
                    <a:pt x="84" y="6"/>
                  </a:cubicBezTo>
                  <a:cubicBezTo>
                    <a:pt x="84" y="3"/>
                    <a:pt x="81" y="0"/>
                    <a:pt x="78" y="0"/>
                  </a:cubicBezTo>
                  <a:cubicBezTo>
                    <a:pt x="75" y="0"/>
                    <a:pt x="72" y="3"/>
                    <a:pt x="72" y="6"/>
                  </a:cubicBezTo>
                  <a:cubicBezTo>
                    <a:pt x="72" y="7"/>
                    <a:pt x="72" y="8"/>
                    <a:pt x="73" y="9"/>
                  </a:cubicBezTo>
                  <a:cubicBezTo>
                    <a:pt x="56" y="28"/>
                    <a:pt x="56" y="28"/>
                    <a:pt x="56" y="28"/>
                  </a:cubicBezTo>
                  <a:cubicBezTo>
                    <a:pt x="55" y="28"/>
                    <a:pt x="55" y="28"/>
                    <a:pt x="54" y="28"/>
                  </a:cubicBezTo>
                  <a:cubicBezTo>
                    <a:pt x="52" y="28"/>
                    <a:pt x="50" y="29"/>
                    <a:pt x="49" y="30"/>
                  </a:cubicBezTo>
                  <a:cubicBezTo>
                    <a:pt x="36" y="26"/>
                    <a:pt x="36" y="26"/>
                    <a:pt x="36" y="26"/>
                  </a:cubicBezTo>
                  <a:cubicBezTo>
                    <a:pt x="36" y="23"/>
                    <a:pt x="33" y="20"/>
                    <a:pt x="30" y="20"/>
                  </a:cubicBezTo>
                  <a:cubicBezTo>
                    <a:pt x="27" y="20"/>
                    <a:pt x="24" y="23"/>
                    <a:pt x="24" y="26"/>
                  </a:cubicBezTo>
                  <a:cubicBezTo>
                    <a:pt x="24" y="27"/>
                    <a:pt x="24" y="27"/>
                    <a:pt x="24" y="28"/>
                  </a:cubicBezTo>
                  <a:cubicBezTo>
                    <a:pt x="9" y="41"/>
                    <a:pt x="9" y="41"/>
                    <a:pt x="9" y="41"/>
                  </a:cubicBezTo>
                  <a:cubicBezTo>
                    <a:pt x="8" y="40"/>
                    <a:pt x="7" y="40"/>
                    <a:pt x="6" y="40"/>
                  </a:cubicBezTo>
                  <a:cubicBezTo>
                    <a:pt x="3" y="40"/>
                    <a:pt x="0" y="43"/>
                    <a:pt x="0" y="46"/>
                  </a:cubicBezTo>
                  <a:cubicBezTo>
                    <a:pt x="0" y="49"/>
                    <a:pt x="3" y="52"/>
                    <a:pt x="6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</p:spTree>
    <p:extLst>
      <p:ext uri="{BB962C8B-B14F-4D97-AF65-F5344CB8AC3E}">
        <p14:creationId xmlns:p14="http://schemas.microsoft.com/office/powerpoint/2010/main" val="8177714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cup of coffee on a table&#10;&#10;Description automatically generated">
            <a:extLst>
              <a:ext uri="{FF2B5EF4-FFF2-40B4-BE49-F238E27FC236}">
                <a16:creationId xmlns:a16="http://schemas.microsoft.com/office/drawing/2014/main" id="{431181CB-D012-41D5-868A-E63271A4411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-1" t="1250" r="-1" b="1437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6DB2E205-B30E-4D37-88EC-2A82C451EF79}"/>
              </a:ext>
            </a:extLst>
          </p:cNvPr>
          <p:cNvSpPr/>
          <p:nvPr/>
        </p:nvSpPr>
        <p:spPr>
          <a:xfrm>
            <a:off x="0" y="-1"/>
            <a:ext cx="12191999" cy="6857999"/>
          </a:xfrm>
          <a:prstGeom prst="rect">
            <a:avLst/>
          </a:prstGeom>
          <a:solidFill>
            <a:schemeClr val="bg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22" name="Picture 21" descr="A cup of coffee on a table&#10;&#10;Description automatically generated">
            <a:extLst>
              <a:ext uri="{FF2B5EF4-FFF2-40B4-BE49-F238E27FC236}">
                <a16:creationId xmlns:a16="http://schemas.microsoft.com/office/drawing/2014/main" id="{BF53D88D-456B-4CC3-B096-22BDBE66403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-1" t="30013" r="-1" b="38759"/>
          <a:stretch/>
        </p:blipFill>
        <p:spPr>
          <a:xfrm>
            <a:off x="1" y="2337848"/>
            <a:ext cx="12191999" cy="2538298"/>
          </a:xfrm>
          <a:custGeom>
            <a:avLst/>
            <a:gdLst>
              <a:gd name="connsiteX0" fmla="*/ 9605167 w 12191999"/>
              <a:gd name="connsiteY0" fmla="*/ 0 h 2538298"/>
              <a:gd name="connsiteX1" fmla="*/ 12191999 w 12191999"/>
              <a:gd name="connsiteY1" fmla="*/ 0 h 2538298"/>
              <a:gd name="connsiteX2" fmla="*/ 12191999 w 12191999"/>
              <a:gd name="connsiteY2" fmla="*/ 2538298 h 2538298"/>
              <a:gd name="connsiteX3" fmla="*/ 9605167 w 12191999"/>
              <a:gd name="connsiteY3" fmla="*/ 2538298 h 2538298"/>
              <a:gd name="connsiteX4" fmla="*/ 9347200 w 12191999"/>
              <a:gd name="connsiteY4" fmla="*/ 2280331 h 2538298"/>
              <a:gd name="connsiteX5" fmla="*/ 9347200 w 12191999"/>
              <a:gd name="connsiteY5" fmla="*/ 257967 h 2538298"/>
              <a:gd name="connsiteX6" fmla="*/ 9605167 w 12191999"/>
              <a:gd name="connsiteY6" fmla="*/ 0 h 2538298"/>
              <a:gd name="connsiteX7" fmla="*/ 0 w 12191999"/>
              <a:gd name="connsiteY7" fmla="*/ 0 h 2538298"/>
              <a:gd name="connsiteX8" fmla="*/ 8857882 w 12191999"/>
              <a:gd name="connsiteY8" fmla="*/ 0 h 2538298"/>
              <a:gd name="connsiteX9" fmla="*/ 9115849 w 12191999"/>
              <a:gd name="connsiteY9" fmla="*/ 257967 h 2538298"/>
              <a:gd name="connsiteX10" fmla="*/ 9115849 w 12191999"/>
              <a:gd name="connsiteY10" fmla="*/ 2280331 h 2538298"/>
              <a:gd name="connsiteX11" fmla="*/ 8857882 w 12191999"/>
              <a:gd name="connsiteY11" fmla="*/ 2538298 h 2538298"/>
              <a:gd name="connsiteX12" fmla="*/ 0 w 12191999"/>
              <a:gd name="connsiteY12" fmla="*/ 2538298 h 2538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191999" h="2538298">
                <a:moveTo>
                  <a:pt x="9605167" y="0"/>
                </a:moveTo>
                <a:lnTo>
                  <a:pt x="12191999" y="0"/>
                </a:lnTo>
                <a:lnTo>
                  <a:pt x="12191999" y="2538298"/>
                </a:lnTo>
                <a:lnTo>
                  <a:pt x="9605167" y="2538298"/>
                </a:lnTo>
                <a:cubicBezTo>
                  <a:pt x="9462696" y="2538298"/>
                  <a:pt x="9347200" y="2422802"/>
                  <a:pt x="9347200" y="2280331"/>
                </a:cubicBezTo>
                <a:lnTo>
                  <a:pt x="9347200" y="257967"/>
                </a:lnTo>
                <a:cubicBezTo>
                  <a:pt x="9347200" y="115496"/>
                  <a:pt x="9462696" y="0"/>
                  <a:pt x="9605167" y="0"/>
                </a:cubicBezTo>
                <a:close/>
                <a:moveTo>
                  <a:pt x="0" y="0"/>
                </a:moveTo>
                <a:lnTo>
                  <a:pt x="8857882" y="0"/>
                </a:lnTo>
                <a:cubicBezTo>
                  <a:pt x="9000353" y="0"/>
                  <a:pt x="9115849" y="115496"/>
                  <a:pt x="9115849" y="257967"/>
                </a:cubicBezTo>
                <a:lnTo>
                  <a:pt x="9115849" y="2280331"/>
                </a:lnTo>
                <a:cubicBezTo>
                  <a:pt x="9115849" y="2422802"/>
                  <a:pt x="9000353" y="2538298"/>
                  <a:pt x="8857882" y="2538298"/>
                </a:cubicBezTo>
                <a:lnTo>
                  <a:pt x="0" y="2538298"/>
                </a:lnTo>
                <a:close/>
              </a:path>
            </a:pathLst>
          </a:cu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CF57760C-27D7-4364-A5C5-DA6C92A2C542}"/>
              </a:ext>
            </a:extLst>
          </p:cNvPr>
          <p:cNvGrpSpPr/>
          <p:nvPr/>
        </p:nvGrpSpPr>
        <p:grpSpPr>
          <a:xfrm>
            <a:off x="0" y="2337848"/>
            <a:ext cx="12192000" cy="2538298"/>
            <a:chOff x="0" y="2337848"/>
            <a:chExt cx="12192000" cy="2538298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9CE3780F-D063-4077-89E9-F20AA1E11E7A}"/>
                </a:ext>
              </a:extLst>
            </p:cNvPr>
            <p:cNvSpPr/>
            <p:nvPr/>
          </p:nvSpPr>
          <p:spPr>
            <a:xfrm>
              <a:off x="9347201" y="2337848"/>
              <a:ext cx="2844799" cy="2538298"/>
            </a:xfrm>
            <a:custGeom>
              <a:avLst/>
              <a:gdLst>
                <a:gd name="connsiteX0" fmla="*/ 257967 w 2844799"/>
                <a:gd name="connsiteY0" fmla="*/ 0 h 2538298"/>
                <a:gd name="connsiteX1" fmla="*/ 2844799 w 2844799"/>
                <a:gd name="connsiteY1" fmla="*/ 0 h 2538298"/>
                <a:gd name="connsiteX2" fmla="*/ 2844799 w 2844799"/>
                <a:gd name="connsiteY2" fmla="*/ 2538298 h 2538298"/>
                <a:gd name="connsiteX3" fmla="*/ 257967 w 2844799"/>
                <a:gd name="connsiteY3" fmla="*/ 2538298 h 2538298"/>
                <a:gd name="connsiteX4" fmla="*/ 0 w 2844799"/>
                <a:gd name="connsiteY4" fmla="*/ 2280331 h 2538298"/>
                <a:gd name="connsiteX5" fmla="*/ 0 w 2844799"/>
                <a:gd name="connsiteY5" fmla="*/ 257967 h 2538298"/>
                <a:gd name="connsiteX6" fmla="*/ 257967 w 2844799"/>
                <a:gd name="connsiteY6" fmla="*/ 0 h 2538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44799" h="2538298">
                  <a:moveTo>
                    <a:pt x="257967" y="0"/>
                  </a:moveTo>
                  <a:lnTo>
                    <a:pt x="2844799" y="0"/>
                  </a:lnTo>
                  <a:lnTo>
                    <a:pt x="2844799" y="2538298"/>
                  </a:lnTo>
                  <a:lnTo>
                    <a:pt x="257967" y="2538298"/>
                  </a:lnTo>
                  <a:cubicBezTo>
                    <a:pt x="115496" y="2538298"/>
                    <a:pt x="0" y="2422802"/>
                    <a:pt x="0" y="2280331"/>
                  </a:cubicBezTo>
                  <a:lnTo>
                    <a:pt x="0" y="257967"/>
                  </a:lnTo>
                  <a:cubicBezTo>
                    <a:pt x="0" y="115496"/>
                    <a:pt x="115496" y="0"/>
                    <a:pt x="257967" y="0"/>
                  </a:cubicBezTo>
                  <a:close/>
                </a:path>
              </a:pathLst>
            </a:custGeom>
            <a:solidFill>
              <a:schemeClr val="accent1">
                <a:alpha val="7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8CCF7768-65DF-49E7-9C3F-B73EA5548A18}"/>
                </a:ext>
              </a:extLst>
            </p:cNvPr>
            <p:cNvSpPr/>
            <p:nvPr/>
          </p:nvSpPr>
          <p:spPr>
            <a:xfrm>
              <a:off x="0" y="2337848"/>
              <a:ext cx="9115850" cy="2538298"/>
            </a:xfrm>
            <a:custGeom>
              <a:avLst/>
              <a:gdLst>
                <a:gd name="connsiteX0" fmla="*/ 0 w 9115850"/>
                <a:gd name="connsiteY0" fmla="*/ 0 h 2538298"/>
                <a:gd name="connsiteX1" fmla="*/ 8857883 w 9115850"/>
                <a:gd name="connsiteY1" fmla="*/ 0 h 2538298"/>
                <a:gd name="connsiteX2" fmla="*/ 9115850 w 9115850"/>
                <a:gd name="connsiteY2" fmla="*/ 257967 h 2538298"/>
                <a:gd name="connsiteX3" fmla="*/ 9115850 w 9115850"/>
                <a:gd name="connsiteY3" fmla="*/ 2280331 h 2538298"/>
                <a:gd name="connsiteX4" fmla="*/ 8857883 w 9115850"/>
                <a:gd name="connsiteY4" fmla="*/ 2538298 h 2538298"/>
                <a:gd name="connsiteX5" fmla="*/ 0 w 9115850"/>
                <a:gd name="connsiteY5" fmla="*/ 2538298 h 2538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15850" h="2538298">
                  <a:moveTo>
                    <a:pt x="0" y="0"/>
                  </a:moveTo>
                  <a:lnTo>
                    <a:pt x="8857883" y="0"/>
                  </a:lnTo>
                  <a:cubicBezTo>
                    <a:pt x="9000354" y="0"/>
                    <a:pt x="9115850" y="115496"/>
                    <a:pt x="9115850" y="257967"/>
                  </a:cubicBezTo>
                  <a:lnTo>
                    <a:pt x="9115850" y="2280331"/>
                  </a:lnTo>
                  <a:cubicBezTo>
                    <a:pt x="9115850" y="2422802"/>
                    <a:pt x="9000354" y="2538298"/>
                    <a:pt x="8857883" y="2538298"/>
                  </a:cubicBezTo>
                  <a:lnTo>
                    <a:pt x="0" y="2538298"/>
                  </a:lnTo>
                  <a:close/>
                </a:path>
              </a:pathLst>
            </a:custGeom>
            <a:solidFill>
              <a:schemeClr val="accent1">
                <a:alpha val="7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9B0C7BCC-05A2-4662-B20E-E000049B2203}"/>
              </a:ext>
            </a:extLst>
          </p:cNvPr>
          <p:cNvSpPr/>
          <p:nvPr/>
        </p:nvSpPr>
        <p:spPr>
          <a:xfrm>
            <a:off x="695325" y="2508576"/>
            <a:ext cx="2378959" cy="147732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ID" sz="4800" b="1" spc="300" dirty="0">
                <a:solidFill>
                  <a:schemeClr val="bg1"/>
                </a:solidFill>
                <a:latin typeface="+mj-lt"/>
              </a:rPr>
              <a:t>THANK YOU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4732099-DA0C-4088-BF1D-0B3424BC9E1C}"/>
              </a:ext>
            </a:extLst>
          </p:cNvPr>
          <p:cNvSpPr/>
          <p:nvPr/>
        </p:nvSpPr>
        <p:spPr>
          <a:xfrm>
            <a:off x="695325" y="4156632"/>
            <a:ext cx="7081788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ID" sz="1400" dirty="0">
                <a:solidFill>
                  <a:schemeClr val="bg1"/>
                </a:solidFill>
              </a:rPr>
              <a:t>Lorem ipsum </a:t>
            </a:r>
            <a:r>
              <a:rPr lang="en-ID" sz="1400" dirty="0" err="1">
                <a:solidFill>
                  <a:schemeClr val="bg1"/>
                </a:solidFill>
              </a:rPr>
              <a:t>dolor</a:t>
            </a:r>
            <a:r>
              <a:rPr lang="en-ID" sz="1400" dirty="0">
                <a:solidFill>
                  <a:schemeClr val="bg1"/>
                </a:solidFill>
              </a:rPr>
              <a:t> sit </a:t>
            </a:r>
            <a:r>
              <a:rPr lang="en-ID" sz="1400" dirty="0" err="1">
                <a:solidFill>
                  <a:schemeClr val="bg1"/>
                </a:solidFill>
              </a:rPr>
              <a:t>amet</a:t>
            </a:r>
            <a:r>
              <a:rPr lang="en-ID" sz="1400" dirty="0">
                <a:solidFill>
                  <a:schemeClr val="bg1"/>
                </a:solidFill>
              </a:rPr>
              <a:t>, </a:t>
            </a:r>
            <a:r>
              <a:rPr lang="en-ID" sz="1400" dirty="0" err="1">
                <a:solidFill>
                  <a:schemeClr val="bg1"/>
                </a:solidFill>
              </a:rPr>
              <a:t>consectetur</a:t>
            </a:r>
            <a:r>
              <a:rPr lang="en-ID" sz="1400" dirty="0">
                <a:solidFill>
                  <a:schemeClr val="bg1"/>
                </a:solidFill>
              </a:rPr>
              <a:t> </a:t>
            </a:r>
            <a:r>
              <a:rPr lang="en-ID" sz="1400" dirty="0" err="1">
                <a:solidFill>
                  <a:schemeClr val="bg1"/>
                </a:solidFill>
              </a:rPr>
              <a:t>adipiscing</a:t>
            </a:r>
            <a:r>
              <a:rPr lang="en-ID" sz="1400" dirty="0">
                <a:solidFill>
                  <a:schemeClr val="bg1"/>
                </a:solidFill>
              </a:rPr>
              <a:t> </a:t>
            </a:r>
            <a:r>
              <a:rPr lang="en-ID" sz="1400" dirty="0" err="1">
                <a:solidFill>
                  <a:schemeClr val="bg1"/>
                </a:solidFill>
              </a:rPr>
              <a:t>elit</a:t>
            </a:r>
            <a:r>
              <a:rPr lang="en-ID" sz="1400" dirty="0">
                <a:solidFill>
                  <a:schemeClr val="bg1"/>
                </a:solidFill>
              </a:rPr>
              <a:t>, </a:t>
            </a:r>
            <a:r>
              <a:rPr lang="en-ID" sz="1400" dirty="0" err="1">
                <a:solidFill>
                  <a:schemeClr val="bg1"/>
                </a:solidFill>
              </a:rPr>
              <a:t>sed</a:t>
            </a:r>
            <a:r>
              <a:rPr lang="en-ID" sz="1400" dirty="0">
                <a:solidFill>
                  <a:schemeClr val="bg1"/>
                </a:solidFill>
              </a:rPr>
              <a:t> do </a:t>
            </a:r>
            <a:r>
              <a:rPr lang="en-ID" sz="1400" dirty="0" err="1">
                <a:solidFill>
                  <a:schemeClr val="bg1"/>
                </a:solidFill>
              </a:rPr>
              <a:t>eiusmod</a:t>
            </a:r>
            <a:r>
              <a:rPr lang="en-ID" sz="1400" dirty="0">
                <a:solidFill>
                  <a:schemeClr val="bg1"/>
                </a:solidFill>
              </a:rPr>
              <a:t> </a:t>
            </a:r>
            <a:r>
              <a:rPr lang="en-ID" sz="1400" dirty="0" err="1">
                <a:solidFill>
                  <a:schemeClr val="bg1"/>
                </a:solidFill>
              </a:rPr>
              <a:t>tempor</a:t>
            </a:r>
            <a:r>
              <a:rPr lang="en-ID" sz="1400" dirty="0">
                <a:solidFill>
                  <a:schemeClr val="bg1"/>
                </a:solidFill>
              </a:rPr>
              <a:t> </a:t>
            </a:r>
            <a:r>
              <a:rPr lang="en-ID" sz="1400" dirty="0" err="1">
                <a:solidFill>
                  <a:schemeClr val="bg1"/>
                </a:solidFill>
              </a:rPr>
              <a:t>incididunt</a:t>
            </a:r>
            <a:r>
              <a:rPr lang="en-ID" sz="1400" dirty="0">
                <a:solidFill>
                  <a:schemeClr val="bg1"/>
                </a:solidFill>
              </a:rPr>
              <a:t> </a:t>
            </a:r>
            <a:r>
              <a:rPr lang="en-ID" sz="1400" dirty="0" err="1">
                <a:solidFill>
                  <a:schemeClr val="bg1"/>
                </a:solidFill>
              </a:rPr>
              <a:t>ut</a:t>
            </a:r>
            <a:r>
              <a:rPr lang="en-ID" sz="1400" dirty="0">
                <a:solidFill>
                  <a:schemeClr val="bg1"/>
                </a:solidFill>
              </a:rPr>
              <a:t> </a:t>
            </a:r>
            <a:r>
              <a:rPr lang="en-ID" sz="1400" dirty="0" err="1">
                <a:solidFill>
                  <a:schemeClr val="bg1"/>
                </a:solidFill>
              </a:rPr>
              <a:t>labore</a:t>
            </a:r>
            <a:r>
              <a:rPr lang="en-ID" sz="1400" dirty="0">
                <a:solidFill>
                  <a:schemeClr val="bg1"/>
                </a:solidFill>
              </a:rPr>
              <a:t> et dolore magna </a:t>
            </a:r>
            <a:r>
              <a:rPr lang="en-ID" sz="1400" dirty="0" err="1">
                <a:solidFill>
                  <a:schemeClr val="bg1"/>
                </a:solidFill>
              </a:rPr>
              <a:t>aliqua</a:t>
            </a:r>
            <a:r>
              <a:rPr lang="en-ID" sz="1400" dirty="0">
                <a:solidFill>
                  <a:schemeClr val="bg1"/>
                </a:solidFill>
              </a:rPr>
              <a:t>. Ut </a:t>
            </a:r>
            <a:r>
              <a:rPr lang="en-ID" sz="1400" dirty="0" err="1">
                <a:solidFill>
                  <a:schemeClr val="bg1"/>
                </a:solidFill>
              </a:rPr>
              <a:t>enim</a:t>
            </a:r>
            <a:r>
              <a:rPr lang="en-ID" sz="1400" dirty="0">
                <a:solidFill>
                  <a:schemeClr val="bg1"/>
                </a:solidFill>
              </a:rPr>
              <a:t> ad minim </a:t>
            </a:r>
            <a:r>
              <a:rPr lang="en-ID" sz="1400" dirty="0" err="1">
                <a:solidFill>
                  <a:schemeClr val="bg1"/>
                </a:solidFill>
              </a:rPr>
              <a:t>veniam</a:t>
            </a:r>
            <a:r>
              <a:rPr lang="en-ID" sz="1400" dirty="0">
                <a:solidFill>
                  <a:schemeClr val="bg1"/>
                </a:solidFill>
              </a:rPr>
              <a:t>, </a:t>
            </a:r>
            <a:r>
              <a:rPr lang="en-ID" sz="1400" dirty="0" err="1">
                <a:solidFill>
                  <a:schemeClr val="bg1"/>
                </a:solidFill>
              </a:rPr>
              <a:t>quis</a:t>
            </a:r>
            <a:r>
              <a:rPr lang="en-ID" sz="1400" dirty="0">
                <a:solidFill>
                  <a:schemeClr val="bg1"/>
                </a:solidFill>
              </a:rPr>
              <a:t> </a:t>
            </a:r>
            <a:r>
              <a:rPr lang="en-ID" sz="1400" dirty="0" err="1">
                <a:solidFill>
                  <a:schemeClr val="bg1"/>
                </a:solidFill>
              </a:rPr>
              <a:t>nostrud</a:t>
            </a:r>
            <a:r>
              <a:rPr lang="en-ID" sz="1400" dirty="0">
                <a:solidFill>
                  <a:schemeClr val="bg1"/>
                </a:solidFill>
              </a:rPr>
              <a:t> exercitation </a:t>
            </a:r>
            <a:r>
              <a:rPr lang="en-ID" sz="1400" dirty="0" err="1">
                <a:solidFill>
                  <a:schemeClr val="bg1"/>
                </a:solidFill>
              </a:rPr>
              <a:t>ullamco</a:t>
            </a:r>
            <a:r>
              <a:rPr lang="en-ID" sz="1400" dirty="0">
                <a:solidFill>
                  <a:schemeClr val="bg1"/>
                </a:solidFill>
              </a:rPr>
              <a:t> </a:t>
            </a:r>
            <a:r>
              <a:rPr lang="en-ID" sz="1400" dirty="0" err="1">
                <a:solidFill>
                  <a:schemeClr val="bg1"/>
                </a:solidFill>
              </a:rPr>
              <a:t>laboris</a:t>
            </a:r>
            <a:r>
              <a:rPr lang="en-ID" sz="14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3DACD515-85A8-4F92-8EAC-23B5BCEE6A28}"/>
              </a:ext>
            </a:extLst>
          </p:cNvPr>
          <p:cNvSpPr/>
          <p:nvPr/>
        </p:nvSpPr>
        <p:spPr>
          <a:xfrm>
            <a:off x="695325" y="1365449"/>
            <a:ext cx="285750" cy="457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D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8C7F6265-82D9-4E43-9FA1-E0FF276B7CAB}"/>
              </a:ext>
            </a:extLst>
          </p:cNvPr>
          <p:cNvSpPr/>
          <p:nvPr/>
        </p:nvSpPr>
        <p:spPr>
          <a:xfrm>
            <a:off x="695325" y="1477428"/>
            <a:ext cx="285750" cy="457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D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8270C8A0-5409-4843-BA64-361F7F63BC37}"/>
              </a:ext>
            </a:extLst>
          </p:cNvPr>
          <p:cNvSpPr/>
          <p:nvPr/>
        </p:nvSpPr>
        <p:spPr>
          <a:xfrm>
            <a:off x="695325" y="1589407"/>
            <a:ext cx="285750" cy="457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D"/>
          </a:p>
        </p:txBody>
      </p:sp>
      <p:sp>
        <p:nvSpPr>
          <p:cNvPr id="29" name="Freeform 41">
            <a:extLst>
              <a:ext uri="{FF2B5EF4-FFF2-40B4-BE49-F238E27FC236}">
                <a16:creationId xmlns:a16="http://schemas.microsoft.com/office/drawing/2014/main" id="{6D49EE45-7B69-4268-B4C9-8C712B4F2700}"/>
              </a:ext>
            </a:extLst>
          </p:cNvPr>
          <p:cNvSpPr>
            <a:spLocks noEditPoints="1"/>
          </p:cNvSpPr>
          <p:nvPr/>
        </p:nvSpPr>
        <p:spPr bwMode="auto">
          <a:xfrm>
            <a:off x="8351127" y="4198286"/>
            <a:ext cx="509816" cy="363833"/>
          </a:xfrm>
          <a:custGeom>
            <a:avLst/>
            <a:gdLst>
              <a:gd name="T0" fmla="*/ 94 w 96"/>
              <a:gd name="T1" fmla="*/ 64 h 68"/>
              <a:gd name="T2" fmla="*/ 55 w 96"/>
              <a:gd name="T3" fmla="*/ 64 h 68"/>
              <a:gd name="T4" fmla="*/ 72 w 96"/>
              <a:gd name="T5" fmla="*/ 36 h 68"/>
              <a:gd name="T6" fmla="*/ 80 w 96"/>
              <a:gd name="T7" fmla="*/ 36 h 68"/>
              <a:gd name="T8" fmla="*/ 94 w 96"/>
              <a:gd name="T9" fmla="*/ 20 h 68"/>
              <a:gd name="T10" fmla="*/ 80 w 96"/>
              <a:gd name="T11" fmla="*/ 4 h 68"/>
              <a:gd name="T12" fmla="*/ 72 w 96"/>
              <a:gd name="T13" fmla="*/ 4 h 68"/>
              <a:gd name="T14" fmla="*/ 72 w 96"/>
              <a:gd name="T15" fmla="*/ 2 h 68"/>
              <a:gd name="T16" fmla="*/ 70 w 96"/>
              <a:gd name="T17" fmla="*/ 0 h 68"/>
              <a:gd name="T18" fmla="*/ 10 w 96"/>
              <a:gd name="T19" fmla="*/ 0 h 68"/>
              <a:gd name="T20" fmla="*/ 8 w 96"/>
              <a:gd name="T21" fmla="*/ 2 h 68"/>
              <a:gd name="T22" fmla="*/ 8 w 96"/>
              <a:gd name="T23" fmla="*/ 36 h 68"/>
              <a:gd name="T24" fmla="*/ 25 w 96"/>
              <a:gd name="T25" fmla="*/ 64 h 68"/>
              <a:gd name="T26" fmla="*/ 2 w 96"/>
              <a:gd name="T27" fmla="*/ 64 h 68"/>
              <a:gd name="T28" fmla="*/ 0 w 96"/>
              <a:gd name="T29" fmla="*/ 66 h 68"/>
              <a:gd name="T30" fmla="*/ 2 w 96"/>
              <a:gd name="T31" fmla="*/ 68 h 68"/>
              <a:gd name="T32" fmla="*/ 94 w 96"/>
              <a:gd name="T33" fmla="*/ 68 h 68"/>
              <a:gd name="T34" fmla="*/ 96 w 96"/>
              <a:gd name="T35" fmla="*/ 66 h 68"/>
              <a:gd name="T36" fmla="*/ 94 w 96"/>
              <a:gd name="T37" fmla="*/ 64 h 68"/>
              <a:gd name="T38" fmla="*/ 72 w 96"/>
              <a:gd name="T39" fmla="*/ 8 h 68"/>
              <a:gd name="T40" fmla="*/ 80 w 96"/>
              <a:gd name="T41" fmla="*/ 8 h 68"/>
              <a:gd name="T42" fmla="*/ 90 w 96"/>
              <a:gd name="T43" fmla="*/ 20 h 68"/>
              <a:gd name="T44" fmla="*/ 80 w 96"/>
              <a:gd name="T45" fmla="*/ 32 h 68"/>
              <a:gd name="T46" fmla="*/ 72 w 96"/>
              <a:gd name="T47" fmla="*/ 32 h 68"/>
              <a:gd name="T48" fmla="*/ 72 w 96"/>
              <a:gd name="T49" fmla="*/ 8 h 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96" h="68">
                <a:moveTo>
                  <a:pt x="94" y="64"/>
                </a:moveTo>
                <a:cubicBezTo>
                  <a:pt x="55" y="64"/>
                  <a:pt x="55" y="64"/>
                  <a:pt x="55" y="64"/>
                </a:cubicBezTo>
                <a:cubicBezTo>
                  <a:pt x="65" y="59"/>
                  <a:pt x="72" y="48"/>
                  <a:pt x="72" y="36"/>
                </a:cubicBezTo>
                <a:cubicBezTo>
                  <a:pt x="80" y="36"/>
                  <a:pt x="80" y="36"/>
                  <a:pt x="80" y="36"/>
                </a:cubicBezTo>
                <a:cubicBezTo>
                  <a:pt x="88" y="36"/>
                  <a:pt x="94" y="29"/>
                  <a:pt x="94" y="20"/>
                </a:cubicBezTo>
                <a:cubicBezTo>
                  <a:pt x="94" y="11"/>
                  <a:pt x="88" y="4"/>
                  <a:pt x="80" y="4"/>
                </a:cubicBezTo>
                <a:cubicBezTo>
                  <a:pt x="72" y="4"/>
                  <a:pt x="72" y="4"/>
                  <a:pt x="72" y="4"/>
                </a:cubicBezTo>
                <a:cubicBezTo>
                  <a:pt x="72" y="2"/>
                  <a:pt x="72" y="2"/>
                  <a:pt x="72" y="2"/>
                </a:cubicBezTo>
                <a:cubicBezTo>
                  <a:pt x="72" y="1"/>
                  <a:pt x="71" y="0"/>
                  <a:pt x="70" y="0"/>
                </a:cubicBezTo>
                <a:cubicBezTo>
                  <a:pt x="10" y="0"/>
                  <a:pt x="10" y="0"/>
                  <a:pt x="10" y="0"/>
                </a:cubicBezTo>
                <a:cubicBezTo>
                  <a:pt x="9" y="0"/>
                  <a:pt x="8" y="1"/>
                  <a:pt x="8" y="2"/>
                </a:cubicBezTo>
                <a:cubicBezTo>
                  <a:pt x="8" y="36"/>
                  <a:pt x="8" y="36"/>
                  <a:pt x="8" y="36"/>
                </a:cubicBezTo>
                <a:cubicBezTo>
                  <a:pt x="8" y="48"/>
                  <a:pt x="15" y="59"/>
                  <a:pt x="25" y="64"/>
                </a:cubicBezTo>
                <a:cubicBezTo>
                  <a:pt x="2" y="64"/>
                  <a:pt x="2" y="64"/>
                  <a:pt x="2" y="64"/>
                </a:cubicBezTo>
                <a:cubicBezTo>
                  <a:pt x="1" y="64"/>
                  <a:pt x="0" y="65"/>
                  <a:pt x="0" y="66"/>
                </a:cubicBezTo>
                <a:cubicBezTo>
                  <a:pt x="0" y="67"/>
                  <a:pt x="1" y="68"/>
                  <a:pt x="2" y="68"/>
                </a:cubicBezTo>
                <a:cubicBezTo>
                  <a:pt x="94" y="68"/>
                  <a:pt x="94" y="68"/>
                  <a:pt x="94" y="68"/>
                </a:cubicBezTo>
                <a:cubicBezTo>
                  <a:pt x="95" y="68"/>
                  <a:pt x="96" y="67"/>
                  <a:pt x="96" y="66"/>
                </a:cubicBezTo>
                <a:cubicBezTo>
                  <a:pt x="96" y="65"/>
                  <a:pt x="95" y="64"/>
                  <a:pt x="94" y="64"/>
                </a:cubicBezTo>
                <a:close/>
                <a:moveTo>
                  <a:pt x="72" y="8"/>
                </a:moveTo>
                <a:cubicBezTo>
                  <a:pt x="80" y="8"/>
                  <a:pt x="80" y="8"/>
                  <a:pt x="80" y="8"/>
                </a:cubicBezTo>
                <a:cubicBezTo>
                  <a:pt x="86" y="8"/>
                  <a:pt x="90" y="14"/>
                  <a:pt x="90" y="20"/>
                </a:cubicBezTo>
                <a:cubicBezTo>
                  <a:pt x="90" y="26"/>
                  <a:pt x="86" y="32"/>
                  <a:pt x="80" y="32"/>
                </a:cubicBezTo>
                <a:cubicBezTo>
                  <a:pt x="72" y="32"/>
                  <a:pt x="72" y="32"/>
                  <a:pt x="72" y="32"/>
                </a:cubicBezTo>
                <a:lnTo>
                  <a:pt x="72" y="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41F99261-9043-47A1-A081-727C2D35F9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325" y="5937250"/>
            <a:ext cx="937100" cy="35883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17EF56A-4FC8-4F0D-B74F-18BBC933B497}"/>
              </a:ext>
            </a:extLst>
          </p:cNvPr>
          <p:cNvSpPr txBox="1"/>
          <p:nvPr/>
        </p:nvSpPr>
        <p:spPr>
          <a:xfrm>
            <a:off x="695325" y="6361596"/>
            <a:ext cx="1931170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Image credit to pexels.com</a:t>
            </a:r>
            <a:endParaRPr lang="en-ID" sz="14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52162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3">
            <a:extLst>
              <a:ext uri="{FF2B5EF4-FFF2-40B4-BE49-F238E27FC236}">
                <a16:creationId xmlns:a16="http://schemas.microsoft.com/office/drawing/2014/main" id="{3C9E2E5C-1108-47F0-B48E-FBF94171174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26" t="4428" r="8727" b="5454"/>
          <a:stretch/>
        </p:blipFill>
        <p:spPr>
          <a:xfrm>
            <a:off x="2720985" y="2336141"/>
            <a:ext cx="2453800" cy="2185721"/>
          </a:xfrm>
          <a:custGeom>
            <a:avLst/>
            <a:gdLst>
              <a:gd name="connsiteX0" fmla="*/ 0 w 2453800"/>
              <a:gd name="connsiteY0" fmla="*/ 0 h 2185721"/>
              <a:gd name="connsiteX1" fmla="*/ 2453800 w 2453800"/>
              <a:gd name="connsiteY1" fmla="*/ 0 h 2185721"/>
              <a:gd name="connsiteX2" fmla="*/ 2453800 w 2453800"/>
              <a:gd name="connsiteY2" fmla="*/ 2185721 h 2185721"/>
              <a:gd name="connsiteX3" fmla="*/ 0 w 2453800"/>
              <a:gd name="connsiteY3" fmla="*/ 2185721 h 2185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3800" h="2185721">
                <a:moveTo>
                  <a:pt x="0" y="0"/>
                </a:moveTo>
                <a:lnTo>
                  <a:pt x="2453800" y="0"/>
                </a:lnTo>
                <a:lnTo>
                  <a:pt x="2453800" y="2185721"/>
                </a:lnTo>
                <a:lnTo>
                  <a:pt x="0" y="2185721"/>
                </a:lnTo>
                <a:close/>
              </a:path>
            </a:pathLst>
          </a:cu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5B725929-9054-438F-9944-BFEBF692986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29" t="22024" r="10679" b="12072"/>
          <a:stretch/>
        </p:blipFill>
        <p:spPr>
          <a:xfrm>
            <a:off x="131535" y="2336141"/>
            <a:ext cx="2453800" cy="2185721"/>
          </a:xfrm>
          <a:custGeom>
            <a:avLst/>
            <a:gdLst>
              <a:gd name="connsiteX0" fmla="*/ 0 w 2453800"/>
              <a:gd name="connsiteY0" fmla="*/ 0 h 2185721"/>
              <a:gd name="connsiteX1" fmla="*/ 2453800 w 2453800"/>
              <a:gd name="connsiteY1" fmla="*/ 0 h 2185721"/>
              <a:gd name="connsiteX2" fmla="*/ 2453800 w 2453800"/>
              <a:gd name="connsiteY2" fmla="*/ 2185721 h 2185721"/>
              <a:gd name="connsiteX3" fmla="*/ 0 w 2453800"/>
              <a:gd name="connsiteY3" fmla="*/ 2185721 h 2185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3800" h="2185721">
                <a:moveTo>
                  <a:pt x="0" y="0"/>
                </a:moveTo>
                <a:lnTo>
                  <a:pt x="2453800" y="0"/>
                </a:lnTo>
                <a:lnTo>
                  <a:pt x="2453800" y="2185721"/>
                </a:lnTo>
                <a:lnTo>
                  <a:pt x="0" y="2185721"/>
                </a:lnTo>
                <a:close/>
              </a:path>
            </a:pathLst>
          </a:cu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58357A94-6A53-422A-96F7-5785CBA48D7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42" t="6460" r="21326"/>
          <a:stretch/>
        </p:blipFill>
        <p:spPr>
          <a:xfrm>
            <a:off x="5740314" y="159336"/>
            <a:ext cx="2023922" cy="2044522"/>
          </a:xfrm>
          <a:custGeom>
            <a:avLst/>
            <a:gdLst>
              <a:gd name="connsiteX0" fmla="*/ 0 w 2023922"/>
              <a:gd name="connsiteY0" fmla="*/ 0 h 2044522"/>
              <a:gd name="connsiteX1" fmla="*/ 2023922 w 2023922"/>
              <a:gd name="connsiteY1" fmla="*/ 0 h 2044522"/>
              <a:gd name="connsiteX2" fmla="*/ 2023922 w 2023922"/>
              <a:gd name="connsiteY2" fmla="*/ 2044522 h 2044522"/>
              <a:gd name="connsiteX3" fmla="*/ 0 w 2023922"/>
              <a:gd name="connsiteY3" fmla="*/ 2044522 h 2044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3922" h="2044522">
                <a:moveTo>
                  <a:pt x="0" y="0"/>
                </a:moveTo>
                <a:lnTo>
                  <a:pt x="2023922" y="0"/>
                </a:lnTo>
                <a:lnTo>
                  <a:pt x="2023922" y="2044522"/>
                </a:lnTo>
                <a:lnTo>
                  <a:pt x="0" y="2044522"/>
                </a:lnTo>
                <a:close/>
              </a:path>
            </a:pathLst>
          </a:cu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7E72D3E7-1F53-43A3-9F20-38AAA2821DE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07" t="3912" r="18906" b="16599"/>
          <a:stretch>
            <a:fillRect/>
          </a:stretch>
        </p:blipFill>
        <p:spPr>
          <a:xfrm>
            <a:off x="131536" y="4654143"/>
            <a:ext cx="2050379" cy="2044522"/>
          </a:xfrm>
          <a:custGeom>
            <a:avLst/>
            <a:gdLst>
              <a:gd name="connsiteX0" fmla="*/ 0 w 2050379"/>
              <a:gd name="connsiteY0" fmla="*/ 0 h 2044522"/>
              <a:gd name="connsiteX1" fmla="*/ 2050379 w 2050379"/>
              <a:gd name="connsiteY1" fmla="*/ 0 h 2044522"/>
              <a:gd name="connsiteX2" fmla="*/ 2050379 w 2050379"/>
              <a:gd name="connsiteY2" fmla="*/ 2044522 h 2044522"/>
              <a:gd name="connsiteX3" fmla="*/ 0 w 2050379"/>
              <a:gd name="connsiteY3" fmla="*/ 2044522 h 2044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50379" h="2044522">
                <a:moveTo>
                  <a:pt x="0" y="0"/>
                </a:moveTo>
                <a:lnTo>
                  <a:pt x="2050379" y="0"/>
                </a:lnTo>
                <a:lnTo>
                  <a:pt x="2050379" y="2044522"/>
                </a:lnTo>
                <a:lnTo>
                  <a:pt x="0" y="2044522"/>
                </a:lnTo>
                <a:close/>
              </a:path>
            </a:pathLst>
          </a:cu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FEC489BB-6D23-4BB2-858F-AE041FC3FC8E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47" t="19290" r="7444" b="31187"/>
          <a:stretch/>
        </p:blipFill>
        <p:spPr>
          <a:xfrm>
            <a:off x="2314197" y="4654143"/>
            <a:ext cx="5450039" cy="2044522"/>
          </a:xfrm>
          <a:custGeom>
            <a:avLst/>
            <a:gdLst>
              <a:gd name="connsiteX0" fmla="*/ 0 w 5450039"/>
              <a:gd name="connsiteY0" fmla="*/ 0 h 2044522"/>
              <a:gd name="connsiteX1" fmla="*/ 5450039 w 5450039"/>
              <a:gd name="connsiteY1" fmla="*/ 0 h 2044522"/>
              <a:gd name="connsiteX2" fmla="*/ 5450039 w 5450039"/>
              <a:gd name="connsiteY2" fmla="*/ 2044522 h 2044522"/>
              <a:gd name="connsiteX3" fmla="*/ 0 w 5450039"/>
              <a:gd name="connsiteY3" fmla="*/ 2044522 h 2044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50039" h="2044522">
                <a:moveTo>
                  <a:pt x="0" y="0"/>
                </a:moveTo>
                <a:lnTo>
                  <a:pt x="5450039" y="0"/>
                </a:lnTo>
                <a:lnTo>
                  <a:pt x="5450039" y="2044522"/>
                </a:lnTo>
                <a:lnTo>
                  <a:pt x="0" y="2044522"/>
                </a:lnTo>
                <a:close/>
              </a:path>
            </a:pathLst>
          </a:cu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52676595-1315-465C-A114-1CCD8090608A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2" t="27252" r="38219" b="2059"/>
          <a:stretch/>
        </p:blipFill>
        <p:spPr>
          <a:xfrm>
            <a:off x="5310436" y="2336140"/>
            <a:ext cx="2453800" cy="2185721"/>
          </a:xfrm>
          <a:custGeom>
            <a:avLst/>
            <a:gdLst>
              <a:gd name="connsiteX0" fmla="*/ 0 w 2453800"/>
              <a:gd name="connsiteY0" fmla="*/ 0 h 2185721"/>
              <a:gd name="connsiteX1" fmla="*/ 2453800 w 2453800"/>
              <a:gd name="connsiteY1" fmla="*/ 0 h 2185721"/>
              <a:gd name="connsiteX2" fmla="*/ 2453800 w 2453800"/>
              <a:gd name="connsiteY2" fmla="*/ 2185721 h 2185721"/>
              <a:gd name="connsiteX3" fmla="*/ 0 w 2453800"/>
              <a:gd name="connsiteY3" fmla="*/ 2185721 h 2185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3800" h="2185721">
                <a:moveTo>
                  <a:pt x="0" y="0"/>
                </a:moveTo>
                <a:lnTo>
                  <a:pt x="2453800" y="0"/>
                </a:lnTo>
                <a:lnTo>
                  <a:pt x="2453800" y="2185721"/>
                </a:lnTo>
                <a:lnTo>
                  <a:pt x="0" y="2185721"/>
                </a:lnTo>
                <a:close/>
              </a:path>
            </a:pathLst>
          </a:cu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BCD47C97-207D-449D-AF17-F0F84072BFE1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4" t="30804" r="3054" b="16617"/>
          <a:stretch/>
        </p:blipFill>
        <p:spPr>
          <a:xfrm>
            <a:off x="131536" y="159336"/>
            <a:ext cx="5476496" cy="2044522"/>
          </a:xfrm>
          <a:custGeom>
            <a:avLst/>
            <a:gdLst>
              <a:gd name="connsiteX0" fmla="*/ 0 w 5476496"/>
              <a:gd name="connsiteY0" fmla="*/ 0 h 2044522"/>
              <a:gd name="connsiteX1" fmla="*/ 5476496 w 5476496"/>
              <a:gd name="connsiteY1" fmla="*/ 0 h 2044522"/>
              <a:gd name="connsiteX2" fmla="*/ 5476496 w 5476496"/>
              <a:gd name="connsiteY2" fmla="*/ 2044522 h 2044522"/>
              <a:gd name="connsiteX3" fmla="*/ 0 w 5476496"/>
              <a:gd name="connsiteY3" fmla="*/ 2044522 h 2044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76496" h="2044522">
                <a:moveTo>
                  <a:pt x="0" y="0"/>
                </a:moveTo>
                <a:lnTo>
                  <a:pt x="5476496" y="0"/>
                </a:lnTo>
                <a:lnTo>
                  <a:pt x="5476496" y="2044522"/>
                </a:lnTo>
                <a:lnTo>
                  <a:pt x="0" y="2044522"/>
                </a:lnTo>
                <a:close/>
              </a:path>
            </a:pathLst>
          </a:custGeom>
        </p:spPr>
      </p:pic>
      <p:grpSp>
        <p:nvGrpSpPr>
          <p:cNvPr id="46" name="Group 45">
            <a:extLst>
              <a:ext uri="{FF2B5EF4-FFF2-40B4-BE49-F238E27FC236}">
                <a16:creationId xmlns:a16="http://schemas.microsoft.com/office/drawing/2014/main" id="{C730B6A0-6895-4C19-8272-B4F32875D307}"/>
              </a:ext>
            </a:extLst>
          </p:cNvPr>
          <p:cNvGrpSpPr/>
          <p:nvPr/>
        </p:nvGrpSpPr>
        <p:grpSpPr>
          <a:xfrm>
            <a:off x="10928712" y="6378850"/>
            <a:ext cx="947290" cy="270982"/>
            <a:chOff x="4103688" y="-2378075"/>
            <a:chExt cx="1309687" cy="374650"/>
          </a:xfrm>
          <a:solidFill>
            <a:srgbClr val="468DC3"/>
          </a:solidFill>
        </p:grpSpPr>
        <p:sp>
          <p:nvSpPr>
            <p:cNvPr id="47" name="Freeform 254">
              <a:extLst>
                <a:ext uri="{FF2B5EF4-FFF2-40B4-BE49-F238E27FC236}">
                  <a16:creationId xmlns:a16="http://schemas.microsoft.com/office/drawing/2014/main" id="{2C71E541-C077-487E-ADF3-6D2D8ED5689B}"/>
                </a:ext>
              </a:extLst>
            </p:cNvPr>
            <p:cNvSpPr>
              <a:spLocks/>
            </p:cNvSpPr>
            <p:nvPr/>
          </p:nvSpPr>
          <p:spPr bwMode="auto">
            <a:xfrm>
              <a:off x="4103688" y="-2374900"/>
              <a:ext cx="182562" cy="288925"/>
            </a:xfrm>
            <a:custGeom>
              <a:avLst/>
              <a:gdLst>
                <a:gd name="T0" fmla="*/ 43 w 61"/>
                <a:gd name="T1" fmla="*/ 47 h 95"/>
                <a:gd name="T2" fmla="*/ 30 w 61"/>
                <a:gd name="T3" fmla="*/ 55 h 95"/>
                <a:gd name="T4" fmla="*/ 11 w 61"/>
                <a:gd name="T5" fmla="*/ 83 h 95"/>
                <a:gd name="T6" fmla="*/ 11 w 61"/>
                <a:gd name="T7" fmla="*/ 85 h 95"/>
                <a:gd name="T8" fmla="*/ 57 w 61"/>
                <a:gd name="T9" fmla="*/ 85 h 95"/>
                <a:gd name="T10" fmla="*/ 60 w 61"/>
                <a:gd name="T11" fmla="*/ 88 h 95"/>
                <a:gd name="T12" fmla="*/ 60 w 61"/>
                <a:gd name="T13" fmla="*/ 93 h 95"/>
                <a:gd name="T14" fmla="*/ 57 w 61"/>
                <a:gd name="T15" fmla="*/ 95 h 95"/>
                <a:gd name="T16" fmla="*/ 3 w 61"/>
                <a:gd name="T17" fmla="*/ 95 h 95"/>
                <a:gd name="T18" fmla="*/ 0 w 61"/>
                <a:gd name="T19" fmla="*/ 93 h 95"/>
                <a:gd name="T20" fmla="*/ 0 w 61"/>
                <a:gd name="T21" fmla="*/ 83 h 95"/>
                <a:gd name="T22" fmla="*/ 21 w 61"/>
                <a:gd name="T23" fmla="*/ 49 h 95"/>
                <a:gd name="T24" fmla="*/ 35 w 61"/>
                <a:gd name="T25" fmla="*/ 40 h 95"/>
                <a:gd name="T26" fmla="*/ 49 w 61"/>
                <a:gd name="T27" fmla="*/ 22 h 95"/>
                <a:gd name="T28" fmla="*/ 28 w 61"/>
                <a:gd name="T29" fmla="*/ 9 h 95"/>
                <a:gd name="T30" fmla="*/ 4 w 61"/>
                <a:gd name="T31" fmla="*/ 11 h 95"/>
                <a:gd name="T32" fmla="*/ 3 w 61"/>
                <a:gd name="T33" fmla="*/ 11 h 95"/>
                <a:gd name="T34" fmla="*/ 1 w 61"/>
                <a:gd name="T35" fmla="*/ 9 h 95"/>
                <a:gd name="T36" fmla="*/ 1 w 61"/>
                <a:gd name="T37" fmla="*/ 4 h 95"/>
                <a:gd name="T38" fmla="*/ 4 w 61"/>
                <a:gd name="T39" fmla="*/ 2 h 95"/>
                <a:gd name="T40" fmla="*/ 28 w 61"/>
                <a:gd name="T41" fmla="*/ 0 h 95"/>
                <a:gd name="T42" fmla="*/ 61 w 61"/>
                <a:gd name="T43" fmla="*/ 22 h 95"/>
                <a:gd name="T44" fmla="*/ 43 w 61"/>
                <a:gd name="T45" fmla="*/ 47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1" h="95">
                  <a:moveTo>
                    <a:pt x="43" y="47"/>
                  </a:moveTo>
                  <a:cubicBezTo>
                    <a:pt x="30" y="55"/>
                    <a:pt x="30" y="55"/>
                    <a:pt x="30" y="55"/>
                  </a:cubicBezTo>
                  <a:cubicBezTo>
                    <a:pt x="15" y="65"/>
                    <a:pt x="11" y="72"/>
                    <a:pt x="11" y="83"/>
                  </a:cubicBezTo>
                  <a:cubicBezTo>
                    <a:pt x="11" y="85"/>
                    <a:pt x="11" y="85"/>
                    <a:pt x="11" y="85"/>
                  </a:cubicBezTo>
                  <a:cubicBezTo>
                    <a:pt x="57" y="85"/>
                    <a:pt x="57" y="85"/>
                    <a:pt x="57" y="85"/>
                  </a:cubicBezTo>
                  <a:cubicBezTo>
                    <a:pt x="59" y="85"/>
                    <a:pt x="60" y="86"/>
                    <a:pt x="60" y="88"/>
                  </a:cubicBezTo>
                  <a:cubicBezTo>
                    <a:pt x="60" y="93"/>
                    <a:pt x="60" y="93"/>
                    <a:pt x="60" y="93"/>
                  </a:cubicBezTo>
                  <a:cubicBezTo>
                    <a:pt x="60" y="95"/>
                    <a:pt x="59" y="95"/>
                    <a:pt x="57" y="95"/>
                  </a:cubicBezTo>
                  <a:cubicBezTo>
                    <a:pt x="3" y="95"/>
                    <a:pt x="3" y="95"/>
                    <a:pt x="3" y="95"/>
                  </a:cubicBezTo>
                  <a:cubicBezTo>
                    <a:pt x="1" y="95"/>
                    <a:pt x="0" y="94"/>
                    <a:pt x="0" y="9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69"/>
                    <a:pt x="6" y="58"/>
                    <a:pt x="21" y="49"/>
                  </a:cubicBezTo>
                  <a:cubicBezTo>
                    <a:pt x="35" y="40"/>
                    <a:pt x="35" y="40"/>
                    <a:pt x="35" y="40"/>
                  </a:cubicBezTo>
                  <a:cubicBezTo>
                    <a:pt x="46" y="33"/>
                    <a:pt x="49" y="30"/>
                    <a:pt x="49" y="22"/>
                  </a:cubicBezTo>
                  <a:cubicBezTo>
                    <a:pt x="49" y="13"/>
                    <a:pt x="43" y="9"/>
                    <a:pt x="28" y="9"/>
                  </a:cubicBezTo>
                  <a:cubicBezTo>
                    <a:pt x="21" y="9"/>
                    <a:pt x="12" y="10"/>
                    <a:pt x="4" y="11"/>
                  </a:cubicBezTo>
                  <a:cubicBezTo>
                    <a:pt x="4" y="11"/>
                    <a:pt x="4" y="11"/>
                    <a:pt x="3" y="11"/>
                  </a:cubicBezTo>
                  <a:cubicBezTo>
                    <a:pt x="2" y="11"/>
                    <a:pt x="1" y="10"/>
                    <a:pt x="1" y="9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3"/>
                    <a:pt x="3" y="2"/>
                    <a:pt x="4" y="2"/>
                  </a:cubicBezTo>
                  <a:cubicBezTo>
                    <a:pt x="11" y="0"/>
                    <a:pt x="20" y="0"/>
                    <a:pt x="28" y="0"/>
                  </a:cubicBezTo>
                  <a:cubicBezTo>
                    <a:pt x="51" y="0"/>
                    <a:pt x="61" y="7"/>
                    <a:pt x="61" y="22"/>
                  </a:cubicBezTo>
                  <a:cubicBezTo>
                    <a:pt x="61" y="33"/>
                    <a:pt x="56" y="39"/>
                    <a:pt x="43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Freeform 255">
              <a:extLst>
                <a:ext uri="{FF2B5EF4-FFF2-40B4-BE49-F238E27FC236}">
                  <a16:creationId xmlns:a16="http://schemas.microsoft.com/office/drawing/2014/main" id="{57AE4BE3-F3F1-406C-B966-79ED4DA14DF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08463" y="-2308225"/>
              <a:ext cx="211137" cy="304800"/>
            </a:xfrm>
            <a:custGeom>
              <a:avLst/>
              <a:gdLst>
                <a:gd name="T0" fmla="*/ 68 w 70"/>
                <a:gd name="T1" fmla="*/ 74 h 100"/>
                <a:gd name="T2" fmla="*/ 56 w 70"/>
                <a:gd name="T3" fmla="*/ 74 h 100"/>
                <a:gd name="T4" fmla="*/ 56 w 70"/>
                <a:gd name="T5" fmla="*/ 98 h 100"/>
                <a:gd name="T6" fmla="*/ 54 w 70"/>
                <a:gd name="T7" fmla="*/ 100 h 100"/>
                <a:gd name="T8" fmla="*/ 46 w 70"/>
                <a:gd name="T9" fmla="*/ 100 h 100"/>
                <a:gd name="T10" fmla="*/ 44 w 70"/>
                <a:gd name="T11" fmla="*/ 98 h 100"/>
                <a:gd name="T12" fmla="*/ 44 w 70"/>
                <a:gd name="T13" fmla="*/ 74 h 100"/>
                <a:gd name="T14" fmla="*/ 5 w 70"/>
                <a:gd name="T15" fmla="*/ 74 h 100"/>
                <a:gd name="T16" fmla="*/ 0 w 70"/>
                <a:gd name="T17" fmla="*/ 68 h 100"/>
                <a:gd name="T18" fmla="*/ 0 w 70"/>
                <a:gd name="T19" fmla="*/ 63 h 100"/>
                <a:gd name="T20" fmla="*/ 1 w 70"/>
                <a:gd name="T21" fmla="*/ 58 h 100"/>
                <a:gd name="T22" fmla="*/ 41 w 70"/>
                <a:gd name="T23" fmla="*/ 2 h 100"/>
                <a:gd name="T24" fmla="*/ 45 w 70"/>
                <a:gd name="T25" fmla="*/ 0 h 100"/>
                <a:gd name="T26" fmla="*/ 52 w 70"/>
                <a:gd name="T27" fmla="*/ 0 h 100"/>
                <a:gd name="T28" fmla="*/ 56 w 70"/>
                <a:gd name="T29" fmla="*/ 3 h 100"/>
                <a:gd name="T30" fmla="*/ 56 w 70"/>
                <a:gd name="T31" fmla="*/ 63 h 100"/>
                <a:gd name="T32" fmla="*/ 68 w 70"/>
                <a:gd name="T33" fmla="*/ 63 h 100"/>
                <a:gd name="T34" fmla="*/ 70 w 70"/>
                <a:gd name="T35" fmla="*/ 66 h 100"/>
                <a:gd name="T36" fmla="*/ 70 w 70"/>
                <a:gd name="T37" fmla="*/ 71 h 100"/>
                <a:gd name="T38" fmla="*/ 68 w 70"/>
                <a:gd name="T39" fmla="*/ 74 h 100"/>
                <a:gd name="T40" fmla="*/ 44 w 70"/>
                <a:gd name="T41" fmla="*/ 17 h 100"/>
                <a:gd name="T42" fmla="*/ 43 w 70"/>
                <a:gd name="T43" fmla="*/ 17 h 100"/>
                <a:gd name="T44" fmla="*/ 43 w 70"/>
                <a:gd name="T45" fmla="*/ 17 h 100"/>
                <a:gd name="T46" fmla="*/ 42 w 70"/>
                <a:gd name="T47" fmla="*/ 17 h 100"/>
                <a:gd name="T48" fmla="*/ 11 w 70"/>
                <a:gd name="T49" fmla="*/ 61 h 100"/>
                <a:gd name="T50" fmla="*/ 11 w 70"/>
                <a:gd name="T51" fmla="*/ 63 h 100"/>
                <a:gd name="T52" fmla="*/ 12 w 70"/>
                <a:gd name="T53" fmla="*/ 63 h 100"/>
                <a:gd name="T54" fmla="*/ 44 w 70"/>
                <a:gd name="T55" fmla="*/ 63 h 100"/>
                <a:gd name="T56" fmla="*/ 44 w 70"/>
                <a:gd name="T57" fmla="*/ 17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0" h="100">
                  <a:moveTo>
                    <a:pt x="68" y="74"/>
                  </a:moveTo>
                  <a:cubicBezTo>
                    <a:pt x="56" y="74"/>
                    <a:pt x="56" y="74"/>
                    <a:pt x="56" y="74"/>
                  </a:cubicBezTo>
                  <a:cubicBezTo>
                    <a:pt x="56" y="98"/>
                    <a:pt x="56" y="98"/>
                    <a:pt x="56" y="98"/>
                  </a:cubicBezTo>
                  <a:cubicBezTo>
                    <a:pt x="56" y="99"/>
                    <a:pt x="55" y="100"/>
                    <a:pt x="54" y="100"/>
                  </a:cubicBezTo>
                  <a:cubicBezTo>
                    <a:pt x="46" y="100"/>
                    <a:pt x="46" y="100"/>
                    <a:pt x="46" y="100"/>
                  </a:cubicBezTo>
                  <a:cubicBezTo>
                    <a:pt x="44" y="100"/>
                    <a:pt x="44" y="99"/>
                    <a:pt x="44" y="98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5" y="74"/>
                    <a:pt x="5" y="74"/>
                    <a:pt x="5" y="74"/>
                  </a:cubicBezTo>
                  <a:cubicBezTo>
                    <a:pt x="1" y="74"/>
                    <a:pt x="0" y="72"/>
                    <a:pt x="0" y="68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1"/>
                    <a:pt x="0" y="60"/>
                    <a:pt x="1" y="58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41" y="1"/>
                    <a:pt x="42" y="0"/>
                    <a:pt x="45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5" y="0"/>
                    <a:pt x="56" y="1"/>
                    <a:pt x="56" y="3"/>
                  </a:cubicBezTo>
                  <a:cubicBezTo>
                    <a:pt x="56" y="63"/>
                    <a:pt x="56" y="63"/>
                    <a:pt x="56" y="63"/>
                  </a:cubicBezTo>
                  <a:cubicBezTo>
                    <a:pt x="68" y="63"/>
                    <a:pt x="68" y="63"/>
                    <a:pt x="68" y="63"/>
                  </a:cubicBezTo>
                  <a:cubicBezTo>
                    <a:pt x="69" y="63"/>
                    <a:pt x="70" y="64"/>
                    <a:pt x="70" y="66"/>
                  </a:cubicBezTo>
                  <a:cubicBezTo>
                    <a:pt x="70" y="71"/>
                    <a:pt x="70" y="71"/>
                    <a:pt x="70" y="71"/>
                  </a:cubicBezTo>
                  <a:cubicBezTo>
                    <a:pt x="70" y="73"/>
                    <a:pt x="69" y="74"/>
                    <a:pt x="68" y="74"/>
                  </a:cubicBezTo>
                  <a:close/>
                  <a:moveTo>
                    <a:pt x="44" y="17"/>
                  </a:moveTo>
                  <a:cubicBezTo>
                    <a:pt x="44" y="17"/>
                    <a:pt x="44" y="17"/>
                    <a:pt x="43" y="17"/>
                  </a:cubicBezTo>
                  <a:cubicBezTo>
                    <a:pt x="43" y="17"/>
                    <a:pt x="43" y="17"/>
                    <a:pt x="43" y="17"/>
                  </a:cubicBezTo>
                  <a:cubicBezTo>
                    <a:pt x="43" y="17"/>
                    <a:pt x="42" y="17"/>
                    <a:pt x="42" y="17"/>
                  </a:cubicBezTo>
                  <a:cubicBezTo>
                    <a:pt x="11" y="61"/>
                    <a:pt x="11" y="61"/>
                    <a:pt x="11" y="61"/>
                  </a:cubicBezTo>
                  <a:cubicBezTo>
                    <a:pt x="11" y="62"/>
                    <a:pt x="11" y="62"/>
                    <a:pt x="11" y="63"/>
                  </a:cubicBezTo>
                  <a:cubicBezTo>
                    <a:pt x="11" y="63"/>
                    <a:pt x="11" y="63"/>
                    <a:pt x="12" y="63"/>
                  </a:cubicBezTo>
                  <a:cubicBezTo>
                    <a:pt x="44" y="63"/>
                    <a:pt x="44" y="63"/>
                    <a:pt x="44" y="63"/>
                  </a:cubicBezTo>
                  <a:lnTo>
                    <a:pt x="44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" name="Freeform 256">
              <a:extLst>
                <a:ext uri="{FF2B5EF4-FFF2-40B4-BE49-F238E27FC236}">
                  <a16:creationId xmlns:a16="http://schemas.microsoft.com/office/drawing/2014/main" id="{95194608-4FB4-43F9-9488-8616552608DD}"/>
                </a:ext>
              </a:extLst>
            </p:cNvPr>
            <p:cNvSpPr>
              <a:spLocks/>
            </p:cNvSpPr>
            <p:nvPr/>
          </p:nvSpPr>
          <p:spPr bwMode="auto">
            <a:xfrm>
              <a:off x="4645025" y="-2374900"/>
              <a:ext cx="34925" cy="292100"/>
            </a:xfrm>
            <a:custGeom>
              <a:avLst/>
              <a:gdLst>
                <a:gd name="T0" fmla="*/ 11 w 12"/>
                <a:gd name="T1" fmla="*/ 95 h 96"/>
                <a:gd name="T2" fmla="*/ 10 w 12"/>
                <a:gd name="T3" fmla="*/ 96 h 96"/>
                <a:gd name="T4" fmla="*/ 3 w 12"/>
                <a:gd name="T5" fmla="*/ 96 h 96"/>
                <a:gd name="T6" fmla="*/ 1 w 12"/>
                <a:gd name="T7" fmla="*/ 95 h 96"/>
                <a:gd name="T8" fmla="*/ 0 w 12"/>
                <a:gd name="T9" fmla="*/ 93 h 96"/>
                <a:gd name="T10" fmla="*/ 0 w 12"/>
                <a:gd name="T11" fmla="*/ 2 h 96"/>
                <a:gd name="T12" fmla="*/ 1 w 12"/>
                <a:gd name="T13" fmla="*/ 1 h 96"/>
                <a:gd name="T14" fmla="*/ 3 w 12"/>
                <a:gd name="T15" fmla="*/ 0 h 96"/>
                <a:gd name="T16" fmla="*/ 10 w 12"/>
                <a:gd name="T17" fmla="*/ 0 h 96"/>
                <a:gd name="T18" fmla="*/ 11 w 12"/>
                <a:gd name="T19" fmla="*/ 1 h 96"/>
                <a:gd name="T20" fmla="*/ 12 w 12"/>
                <a:gd name="T21" fmla="*/ 2 h 96"/>
                <a:gd name="T22" fmla="*/ 12 w 12"/>
                <a:gd name="T23" fmla="*/ 93 h 96"/>
                <a:gd name="T24" fmla="*/ 11 w 12"/>
                <a:gd name="T25" fmla="*/ 9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" h="96">
                  <a:moveTo>
                    <a:pt x="11" y="95"/>
                  </a:moveTo>
                  <a:cubicBezTo>
                    <a:pt x="11" y="95"/>
                    <a:pt x="10" y="96"/>
                    <a:pt x="10" y="96"/>
                  </a:cubicBezTo>
                  <a:cubicBezTo>
                    <a:pt x="3" y="96"/>
                    <a:pt x="3" y="96"/>
                    <a:pt x="3" y="96"/>
                  </a:cubicBezTo>
                  <a:cubicBezTo>
                    <a:pt x="2" y="96"/>
                    <a:pt x="1" y="95"/>
                    <a:pt x="1" y="95"/>
                  </a:cubicBezTo>
                  <a:cubicBezTo>
                    <a:pt x="0" y="94"/>
                    <a:pt x="0" y="94"/>
                    <a:pt x="0" y="9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1" y="0"/>
                    <a:pt x="11" y="1"/>
                  </a:cubicBezTo>
                  <a:cubicBezTo>
                    <a:pt x="12" y="1"/>
                    <a:pt x="12" y="2"/>
                    <a:pt x="12" y="2"/>
                  </a:cubicBezTo>
                  <a:cubicBezTo>
                    <a:pt x="12" y="93"/>
                    <a:pt x="12" y="93"/>
                    <a:pt x="12" y="93"/>
                  </a:cubicBezTo>
                  <a:cubicBezTo>
                    <a:pt x="12" y="94"/>
                    <a:pt x="12" y="94"/>
                    <a:pt x="11" y="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Freeform 257">
              <a:extLst>
                <a:ext uri="{FF2B5EF4-FFF2-40B4-BE49-F238E27FC236}">
                  <a16:creationId xmlns:a16="http://schemas.microsoft.com/office/drawing/2014/main" id="{8C9375EB-E1ED-461B-AC2A-ECB2D9B850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43450" y="-2378075"/>
              <a:ext cx="36512" cy="295275"/>
            </a:xfrm>
            <a:custGeom>
              <a:avLst/>
              <a:gdLst>
                <a:gd name="T0" fmla="*/ 11 w 12"/>
                <a:gd name="T1" fmla="*/ 15 h 97"/>
                <a:gd name="T2" fmla="*/ 9 w 12"/>
                <a:gd name="T3" fmla="*/ 15 h 97"/>
                <a:gd name="T4" fmla="*/ 3 w 12"/>
                <a:gd name="T5" fmla="*/ 15 h 97"/>
                <a:gd name="T6" fmla="*/ 1 w 12"/>
                <a:gd name="T7" fmla="*/ 15 h 97"/>
                <a:gd name="T8" fmla="*/ 0 w 12"/>
                <a:gd name="T9" fmla="*/ 13 h 97"/>
                <a:gd name="T10" fmla="*/ 0 w 12"/>
                <a:gd name="T11" fmla="*/ 3 h 97"/>
                <a:gd name="T12" fmla="*/ 1 w 12"/>
                <a:gd name="T13" fmla="*/ 1 h 97"/>
                <a:gd name="T14" fmla="*/ 3 w 12"/>
                <a:gd name="T15" fmla="*/ 0 h 97"/>
                <a:gd name="T16" fmla="*/ 9 w 12"/>
                <a:gd name="T17" fmla="*/ 0 h 97"/>
                <a:gd name="T18" fmla="*/ 11 w 12"/>
                <a:gd name="T19" fmla="*/ 1 h 97"/>
                <a:gd name="T20" fmla="*/ 12 w 12"/>
                <a:gd name="T21" fmla="*/ 3 h 97"/>
                <a:gd name="T22" fmla="*/ 12 w 12"/>
                <a:gd name="T23" fmla="*/ 13 h 97"/>
                <a:gd name="T24" fmla="*/ 11 w 12"/>
                <a:gd name="T25" fmla="*/ 15 h 97"/>
                <a:gd name="T26" fmla="*/ 11 w 12"/>
                <a:gd name="T27" fmla="*/ 96 h 97"/>
                <a:gd name="T28" fmla="*/ 9 w 12"/>
                <a:gd name="T29" fmla="*/ 97 h 97"/>
                <a:gd name="T30" fmla="*/ 3 w 12"/>
                <a:gd name="T31" fmla="*/ 97 h 97"/>
                <a:gd name="T32" fmla="*/ 1 w 12"/>
                <a:gd name="T33" fmla="*/ 96 h 97"/>
                <a:gd name="T34" fmla="*/ 0 w 12"/>
                <a:gd name="T35" fmla="*/ 94 h 97"/>
                <a:gd name="T36" fmla="*/ 0 w 12"/>
                <a:gd name="T37" fmla="*/ 29 h 97"/>
                <a:gd name="T38" fmla="*/ 1 w 12"/>
                <a:gd name="T39" fmla="*/ 27 h 97"/>
                <a:gd name="T40" fmla="*/ 3 w 12"/>
                <a:gd name="T41" fmla="*/ 27 h 97"/>
                <a:gd name="T42" fmla="*/ 9 w 12"/>
                <a:gd name="T43" fmla="*/ 27 h 97"/>
                <a:gd name="T44" fmla="*/ 11 w 12"/>
                <a:gd name="T45" fmla="*/ 27 h 97"/>
                <a:gd name="T46" fmla="*/ 12 w 12"/>
                <a:gd name="T47" fmla="*/ 29 h 97"/>
                <a:gd name="T48" fmla="*/ 12 w 12"/>
                <a:gd name="T49" fmla="*/ 94 h 97"/>
                <a:gd name="T50" fmla="*/ 11 w 12"/>
                <a:gd name="T51" fmla="*/ 96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2" h="97">
                  <a:moveTo>
                    <a:pt x="11" y="15"/>
                  </a:moveTo>
                  <a:cubicBezTo>
                    <a:pt x="11" y="15"/>
                    <a:pt x="10" y="15"/>
                    <a:pt x="9" y="15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2" y="15"/>
                    <a:pt x="1" y="15"/>
                    <a:pt x="1" y="15"/>
                  </a:cubicBezTo>
                  <a:cubicBezTo>
                    <a:pt x="0" y="14"/>
                    <a:pt x="0" y="14"/>
                    <a:pt x="0" y="1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1" y="0"/>
                    <a:pt x="11" y="1"/>
                  </a:cubicBezTo>
                  <a:cubicBezTo>
                    <a:pt x="12" y="1"/>
                    <a:pt x="12" y="2"/>
                    <a:pt x="12" y="3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12" y="14"/>
                    <a:pt x="12" y="14"/>
                    <a:pt x="11" y="15"/>
                  </a:cubicBezTo>
                  <a:close/>
                  <a:moveTo>
                    <a:pt x="11" y="96"/>
                  </a:moveTo>
                  <a:cubicBezTo>
                    <a:pt x="10" y="96"/>
                    <a:pt x="10" y="97"/>
                    <a:pt x="9" y="97"/>
                  </a:cubicBezTo>
                  <a:cubicBezTo>
                    <a:pt x="3" y="97"/>
                    <a:pt x="3" y="97"/>
                    <a:pt x="3" y="97"/>
                  </a:cubicBezTo>
                  <a:cubicBezTo>
                    <a:pt x="2" y="97"/>
                    <a:pt x="1" y="96"/>
                    <a:pt x="1" y="96"/>
                  </a:cubicBezTo>
                  <a:cubicBezTo>
                    <a:pt x="0" y="95"/>
                    <a:pt x="0" y="95"/>
                    <a:pt x="0" y="94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8"/>
                    <a:pt x="0" y="28"/>
                    <a:pt x="1" y="27"/>
                  </a:cubicBezTo>
                  <a:cubicBezTo>
                    <a:pt x="1" y="27"/>
                    <a:pt x="2" y="27"/>
                    <a:pt x="3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10" y="27"/>
                    <a:pt x="10" y="27"/>
                    <a:pt x="11" y="27"/>
                  </a:cubicBezTo>
                  <a:cubicBezTo>
                    <a:pt x="11" y="28"/>
                    <a:pt x="12" y="28"/>
                    <a:pt x="12" y="29"/>
                  </a:cubicBezTo>
                  <a:cubicBezTo>
                    <a:pt x="12" y="94"/>
                    <a:pt x="12" y="94"/>
                    <a:pt x="12" y="94"/>
                  </a:cubicBezTo>
                  <a:cubicBezTo>
                    <a:pt x="12" y="95"/>
                    <a:pt x="11" y="95"/>
                    <a:pt x="11" y="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" name="Freeform 258">
              <a:extLst>
                <a:ext uri="{FF2B5EF4-FFF2-40B4-BE49-F238E27FC236}">
                  <a16:creationId xmlns:a16="http://schemas.microsoft.com/office/drawing/2014/main" id="{3053A9B4-E757-4B0D-8721-A291D9A713D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30763" y="-2374900"/>
              <a:ext cx="171450" cy="295275"/>
            </a:xfrm>
            <a:custGeom>
              <a:avLst/>
              <a:gdLst>
                <a:gd name="T0" fmla="*/ 56 w 57"/>
                <a:gd name="T1" fmla="*/ 93 h 97"/>
                <a:gd name="T2" fmla="*/ 54 w 57"/>
                <a:gd name="T3" fmla="*/ 94 h 97"/>
                <a:gd name="T4" fmla="*/ 41 w 57"/>
                <a:gd name="T5" fmla="*/ 96 h 97"/>
                <a:gd name="T6" fmla="*/ 29 w 57"/>
                <a:gd name="T7" fmla="*/ 97 h 97"/>
                <a:gd name="T8" fmla="*/ 16 w 57"/>
                <a:gd name="T9" fmla="*/ 94 h 97"/>
                <a:gd name="T10" fmla="*/ 7 w 57"/>
                <a:gd name="T11" fmla="*/ 88 h 97"/>
                <a:gd name="T12" fmla="*/ 2 w 57"/>
                <a:gd name="T13" fmla="*/ 78 h 97"/>
                <a:gd name="T14" fmla="*/ 0 w 57"/>
                <a:gd name="T15" fmla="*/ 65 h 97"/>
                <a:gd name="T16" fmla="*/ 0 w 57"/>
                <a:gd name="T17" fmla="*/ 56 h 97"/>
                <a:gd name="T18" fmla="*/ 7 w 57"/>
                <a:gd name="T19" fmla="*/ 33 h 97"/>
                <a:gd name="T20" fmla="*/ 29 w 57"/>
                <a:gd name="T21" fmla="*/ 25 h 97"/>
                <a:gd name="T22" fmla="*/ 37 w 57"/>
                <a:gd name="T23" fmla="*/ 25 h 97"/>
                <a:gd name="T24" fmla="*/ 45 w 57"/>
                <a:gd name="T25" fmla="*/ 26 h 97"/>
                <a:gd name="T26" fmla="*/ 45 w 57"/>
                <a:gd name="T27" fmla="*/ 2 h 97"/>
                <a:gd name="T28" fmla="*/ 46 w 57"/>
                <a:gd name="T29" fmla="*/ 1 h 97"/>
                <a:gd name="T30" fmla="*/ 47 w 57"/>
                <a:gd name="T31" fmla="*/ 0 h 97"/>
                <a:gd name="T32" fmla="*/ 54 w 57"/>
                <a:gd name="T33" fmla="*/ 0 h 97"/>
                <a:gd name="T34" fmla="*/ 56 w 57"/>
                <a:gd name="T35" fmla="*/ 1 h 97"/>
                <a:gd name="T36" fmla="*/ 57 w 57"/>
                <a:gd name="T37" fmla="*/ 2 h 97"/>
                <a:gd name="T38" fmla="*/ 57 w 57"/>
                <a:gd name="T39" fmla="*/ 91 h 97"/>
                <a:gd name="T40" fmla="*/ 56 w 57"/>
                <a:gd name="T41" fmla="*/ 93 h 97"/>
                <a:gd name="T42" fmla="*/ 45 w 57"/>
                <a:gd name="T43" fmla="*/ 35 h 97"/>
                <a:gd name="T44" fmla="*/ 37 w 57"/>
                <a:gd name="T45" fmla="*/ 35 h 97"/>
                <a:gd name="T46" fmla="*/ 29 w 57"/>
                <a:gd name="T47" fmla="*/ 35 h 97"/>
                <a:gd name="T48" fmla="*/ 16 w 57"/>
                <a:gd name="T49" fmla="*/ 40 h 97"/>
                <a:gd name="T50" fmla="*/ 12 w 57"/>
                <a:gd name="T51" fmla="*/ 56 h 97"/>
                <a:gd name="T52" fmla="*/ 12 w 57"/>
                <a:gd name="T53" fmla="*/ 65 h 97"/>
                <a:gd name="T54" fmla="*/ 16 w 57"/>
                <a:gd name="T55" fmla="*/ 81 h 97"/>
                <a:gd name="T56" fmla="*/ 29 w 57"/>
                <a:gd name="T57" fmla="*/ 87 h 97"/>
                <a:gd name="T58" fmla="*/ 37 w 57"/>
                <a:gd name="T59" fmla="*/ 86 h 97"/>
                <a:gd name="T60" fmla="*/ 45 w 57"/>
                <a:gd name="T61" fmla="*/ 86 h 97"/>
                <a:gd name="T62" fmla="*/ 45 w 57"/>
                <a:gd name="T63" fmla="*/ 35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7" h="97">
                  <a:moveTo>
                    <a:pt x="56" y="93"/>
                  </a:moveTo>
                  <a:cubicBezTo>
                    <a:pt x="56" y="94"/>
                    <a:pt x="55" y="94"/>
                    <a:pt x="54" y="94"/>
                  </a:cubicBezTo>
                  <a:cubicBezTo>
                    <a:pt x="50" y="95"/>
                    <a:pt x="46" y="96"/>
                    <a:pt x="41" y="96"/>
                  </a:cubicBezTo>
                  <a:cubicBezTo>
                    <a:pt x="37" y="96"/>
                    <a:pt x="33" y="97"/>
                    <a:pt x="29" y="97"/>
                  </a:cubicBezTo>
                  <a:cubicBezTo>
                    <a:pt x="24" y="97"/>
                    <a:pt x="20" y="96"/>
                    <a:pt x="16" y="94"/>
                  </a:cubicBezTo>
                  <a:cubicBezTo>
                    <a:pt x="13" y="93"/>
                    <a:pt x="10" y="91"/>
                    <a:pt x="7" y="88"/>
                  </a:cubicBezTo>
                  <a:cubicBezTo>
                    <a:pt x="5" y="85"/>
                    <a:pt x="3" y="82"/>
                    <a:pt x="2" y="78"/>
                  </a:cubicBezTo>
                  <a:cubicBezTo>
                    <a:pt x="1" y="74"/>
                    <a:pt x="0" y="70"/>
                    <a:pt x="0" y="65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46"/>
                    <a:pt x="3" y="38"/>
                    <a:pt x="7" y="33"/>
                  </a:cubicBezTo>
                  <a:cubicBezTo>
                    <a:pt x="12" y="27"/>
                    <a:pt x="19" y="25"/>
                    <a:pt x="29" y="25"/>
                  </a:cubicBezTo>
                  <a:cubicBezTo>
                    <a:pt x="31" y="25"/>
                    <a:pt x="34" y="25"/>
                    <a:pt x="37" y="25"/>
                  </a:cubicBezTo>
                  <a:cubicBezTo>
                    <a:pt x="40" y="25"/>
                    <a:pt x="42" y="26"/>
                    <a:pt x="45" y="26"/>
                  </a:cubicBezTo>
                  <a:cubicBezTo>
                    <a:pt x="45" y="2"/>
                    <a:pt x="45" y="2"/>
                    <a:pt x="45" y="2"/>
                  </a:cubicBezTo>
                  <a:cubicBezTo>
                    <a:pt x="45" y="2"/>
                    <a:pt x="45" y="1"/>
                    <a:pt x="46" y="1"/>
                  </a:cubicBezTo>
                  <a:cubicBezTo>
                    <a:pt x="46" y="0"/>
                    <a:pt x="47" y="0"/>
                    <a:pt x="47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5" y="0"/>
                    <a:pt x="56" y="0"/>
                    <a:pt x="56" y="1"/>
                  </a:cubicBezTo>
                  <a:cubicBezTo>
                    <a:pt x="56" y="1"/>
                    <a:pt x="57" y="2"/>
                    <a:pt x="57" y="2"/>
                  </a:cubicBezTo>
                  <a:cubicBezTo>
                    <a:pt x="57" y="91"/>
                    <a:pt x="57" y="91"/>
                    <a:pt x="57" y="91"/>
                  </a:cubicBezTo>
                  <a:cubicBezTo>
                    <a:pt x="57" y="92"/>
                    <a:pt x="57" y="93"/>
                    <a:pt x="56" y="93"/>
                  </a:cubicBezTo>
                  <a:close/>
                  <a:moveTo>
                    <a:pt x="45" y="35"/>
                  </a:moveTo>
                  <a:cubicBezTo>
                    <a:pt x="43" y="35"/>
                    <a:pt x="40" y="35"/>
                    <a:pt x="37" y="35"/>
                  </a:cubicBezTo>
                  <a:cubicBezTo>
                    <a:pt x="34" y="35"/>
                    <a:pt x="31" y="35"/>
                    <a:pt x="29" y="35"/>
                  </a:cubicBezTo>
                  <a:cubicBezTo>
                    <a:pt x="23" y="35"/>
                    <a:pt x="18" y="36"/>
                    <a:pt x="16" y="40"/>
                  </a:cubicBezTo>
                  <a:cubicBezTo>
                    <a:pt x="13" y="44"/>
                    <a:pt x="12" y="49"/>
                    <a:pt x="12" y="56"/>
                  </a:cubicBezTo>
                  <a:cubicBezTo>
                    <a:pt x="12" y="65"/>
                    <a:pt x="12" y="65"/>
                    <a:pt x="12" y="65"/>
                  </a:cubicBezTo>
                  <a:cubicBezTo>
                    <a:pt x="12" y="72"/>
                    <a:pt x="13" y="77"/>
                    <a:pt x="16" y="81"/>
                  </a:cubicBezTo>
                  <a:cubicBezTo>
                    <a:pt x="18" y="85"/>
                    <a:pt x="23" y="87"/>
                    <a:pt x="29" y="87"/>
                  </a:cubicBezTo>
                  <a:cubicBezTo>
                    <a:pt x="32" y="87"/>
                    <a:pt x="34" y="87"/>
                    <a:pt x="37" y="86"/>
                  </a:cubicBezTo>
                  <a:cubicBezTo>
                    <a:pt x="40" y="86"/>
                    <a:pt x="43" y="86"/>
                    <a:pt x="45" y="86"/>
                  </a:cubicBezTo>
                  <a:lnTo>
                    <a:pt x="45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" name="Freeform 259">
              <a:extLst>
                <a:ext uri="{FF2B5EF4-FFF2-40B4-BE49-F238E27FC236}">
                  <a16:creationId xmlns:a16="http://schemas.microsoft.com/office/drawing/2014/main" id="{AB57744B-1BC2-4D8C-92C6-F9D0C7C6E9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46663" y="-2298700"/>
              <a:ext cx="180975" cy="219075"/>
            </a:xfrm>
            <a:custGeom>
              <a:avLst/>
              <a:gdLst>
                <a:gd name="T0" fmla="*/ 57 w 60"/>
                <a:gd name="T1" fmla="*/ 39 h 72"/>
                <a:gd name="T2" fmla="*/ 12 w 60"/>
                <a:gd name="T3" fmla="*/ 39 h 72"/>
                <a:gd name="T4" fmla="*/ 12 w 60"/>
                <a:gd name="T5" fmla="*/ 41 h 72"/>
                <a:gd name="T6" fmla="*/ 17 w 60"/>
                <a:gd name="T7" fmla="*/ 57 h 72"/>
                <a:gd name="T8" fmla="*/ 31 w 60"/>
                <a:gd name="T9" fmla="*/ 62 h 72"/>
                <a:gd name="T10" fmla="*/ 43 w 60"/>
                <a:gd name="T11" fmla="*/ 61 h 72"/>
                <a:gd name="T12" fmla="*/ 55 w 60"/>
                <a:gd name="T13" fmla="*/ 60 h 72"/>
                <a:gd name="T14" fmla="*/ 55 w 60"/>
                <a:gd name="T15" fmla="*/ 60 h 72"/>
                <a:gd name="T16" fmla="*/ 57 w 60"/>
                <a:gd name="T17" fmla="*/ 61 h 72"/>
                <a:gd name="T18" fmla="*/ 57 w 60"/>
                <a:gd name="T19" fmla="*/ 62 h 72"/>
                <a:gd name="T20" fmla="*/ 57 w 60"/>
                <a:gd name="T21" fmla="*/ 66 h 72"/>
                <a:gd name="T22" fmla="*/ 57 w 60"/>
                <a:gd name="T23" fmla="*/ 68 h 72"/>
                <a:gd name="T24" fmla="*/ 55 w 60"/>
                <a:gd name="T25" fmla="*/ 69 h 72"/>
                <a:gd name="T26" fmla="*/ 43 w 60"/>
                <a:gd name="T27" fmla="*/ 71 h 72"/>
                <a:gd name="T28" fmla="*/ 31 w 60"/>
                <a:gd name="T29" fmla="*/ 72 h 72"/>
                <a:gd name="T30" fmla="*/ 20 w 60"/>
                <a:gd name="T31" fmla="*/ 70 h 72"/>
                <a:gd name="T32" fmla="*/ 10 w 60"/>
                <a:gd name="T33" fmla="*/ 65 h 72"/>
                <a:gd name="T34" fmla="*/ 3 w 60"/>
                <a:gd name="T35" fmla="*/ 56 h 72"/>
                <a:gd name="T36" fmla="*/ 0 w 60"/>
                <a:gd name="T37" fmla="*/ 41 h 72"/>
                <a:gd name="T38" fmla="*/ 0 w 60"/>
                <a:gd name="T39" fmla="*/ 29 h 72"/>
                <a:gd name="T40" fmla="*/ 8 w 60"/>
                <a:gd name="T41" fmla="*/ 8 h 72"/>
                <a:gd name="T42" fmla="*/ 30 w 60"/>
                <a:gd name="T43" fmla="*/ 0 h 72"/>
                <a:gd name="T44" fmla="*/ 43 w 60"/>
                <a:gd name="T45" fmla="*/ 2 h 72"/>
                <a:gd name="T46" fmla="*/ 52 w 60"/>
                <a:gd name="T47" fmla="*/ 8 h 72"/>
                <a:gd name="T48" fmla="*/ 58 w 60"/>
                <a:gd name="T49" fmla="*/ 17 h 72"/>
                <a:gd name="T50" fmla="*/ 60 w 60"/>
                <a:gd name="T51" fmla="*/ 29 h 72"/>
                <a:gd name="T52" fmla="*/ 60 w 60"/>
                <a:gd name="T53" fmla="*/ 36 h 72"/>
                <a:gd name="T54" fmla="*/ 57 w 60"/>
                <a:gd name="T55" fmla="*/ 39 h 72"/>
                <a:gd name="T56" fmla="*/ 48 w 60"/>
                <a:gd name="T57" fmla="*/ 29 h 72"/>
                <a:gd name="T58" fmla="*/ 43 w 60"/>
                <a:gd name="T59" fmla="*/ 14 h 72"/>
                <a:gd name="T60" fmla="*/ 30 w 60"/>
                <a:gd name="T61" fmla="*/ 10 h 72"/>
                <a:gd name="T62" fmla="*/ 17 w 60"/>
                <a:gd name="T63" fmla="*/ 14 h 72"/>
                <a:gd name="T64" fmla="*/ 12 w 60"/>
                <a:gd name="T65" fmla="*/ 29 h 72"/>
                <a:gd name="T66" fmla="*/ 12 w 60"/>
                <a:gd name="T67" fmla="*/ 31 h 72"/>
                <a:gd name="T68" fmla="*/ 48 w 60"/>
                <a:gd name="T69" fmla="*/ 31 h 72"/>
                <a:gd name="T70" fmla="*/ 48 w 60"/>
                <a:gd name="T71" fmla="*/ 2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0" h="72">
                  <a:moveTo>
                    <a:pt x="57" y="39"/>
                  </a:moveTo>
                  <a:cubicBezTo>
                    <a:pt x="12" y="39"/>
                    <a:pt x="12" y="39"/>
                    <a:pt x="12" y="39"/>
                  </a:cubicBezTo>
                  <a:cubicBezTo>
                    <a:pt x="12" y="41"/>
                    <a:pt x="12" y="41"/>
                    <a:pt x="12" y="41"/>
                  </a:cubicBezTo>
                  <a:cubicBezTo>
                    <a:pt x="12" y="49"/>
                    <a:pt x="14" y="54"/>
                    <a:pt x="17" y="57"/>
                  </a:cubicBezTo>
                  <a:cubicBezTo>
                    <a:pt x="20" y="60"/>
                    <a:pt x="25" y="62"/>
                    <a:pt x="31" y="62"/>
                  </a:cubicBezTo>
                  <a:cubicBezTo>
                    <a:pt x="35" y="62"/>
                    <a:pt x="39" y="62"/>
                    <a:pt x="43" y="61"/>
                  </a:cubicBezTo>
                  <a:cubicBezTo>
                    <a:pt x="48" y="61"/>
                    <a:pt x="51" y="61"/>
                    <a:pt x="55" y="60"/>
                  </a:cubicBezTo>
                  <a:cubicBezTo>
                    <a:pt x="55" y="60"/>
                    <a:pt x="55" y="60"/>
                    <a:pt x="55" y="60"/>
                  </a:cubicBezTo>
                  <a:cubicBezTo>
                    <a:pt x="56" y="60"/>
                    <a:pt x="56" y="60"/>
                    <a:pt x="57" y="61"/>
                  </a:cubicBezTo>
                  <a:cubicBezTo>
                    <a:pt x="57" y="61"/>
                    <a:pt x="57" y="61"/>
                    <a:pt x="57" y="62"/>
                  </a:cubicBezTo>
                  <a:cubicBezTo>
                    <a:pt x="57" y="66"/>
                    <a:pt x="57" y="66"/>
                    <a:pt x="57" y="66"/>
                  </a:cubicBezTo>
                  <a:cubicBezTo>
                    <a:pt x="57" y="67"/>
                    <a:pt x="57" y="68"/>
                    <a:pt x="57" y="68"/>
                  </a:cubicBezTo>
                  <a:cubicBezTo>
                    <a:pt x="56" y="69"/>
                    <a:pt x="56" y="69"/>
                    <a:pt x="55" y="69"/>
                  </a:cubicBezTo>
                  <a:cubicBezTo>
                    <a:pt x="51" y="70"/>
                    <a:pt x="47" y="71"/>
                    <a:pt x="43" y="71"/>
                  </a:cubicBezTo>
                  <a:cubicBezTo>
                    <a:pt x="39" y="71"/>
                    <a:pt x="35" y="72"/>
                    <a:pt x="31" y="72"/>
                  </a:cubicBezTo>
                  <a:cubicBezTo>
                    <a:pt x="27" y="72"/>
                    <a:pt x="23" y="71"/>
                    <a:pt x="20" y="70"/>
                  </a:cubicBezTo>
                  <a:cubicBezTo>
                    <a:pt x="16" y="69"/>
                    <a:pt x="13" y="67"/>
                    <a:pt x="10" y="65"/>
                  </a:cubicBezTo>
                  <a:cubicBezTo>
                    <a:pt x="7" y="63"/>
                    <a:pt x="5" y="60"/>
                    <a:pt x="3" y="56"/>
                  </a:cubicBezTo>
                  <a:cubicBezTo>
                    <a:pt x="1" y="52"/>
                    <a:pt x="0" y="47"/>
                    <a:pt x="0" y="41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0"/>
                    <a:pt x="3" y="13"/>
                    <a:pt x="8" y="8"/>
                  </a:cubicBezTo>
                  <a:cubicBezTo>
                    <a:pt x="13" y="2"/>
                    <a:pt x="20" y="0"/>
                    <a:pt x="30" y="0"/>
                  </a:cubicBezTo>
                  <a:cubicBezTo>
                    <a:pt x="35" y="0"/>
                    <a:pt x="39" y="0"/>
                    <a:pt x="43" y="2"/>
                  </a:cubicBezTo>
                  <a:cubicBezTo>
                    <a:pt x="47" y="3"/>
                    <a:pt x="50" y="5"/>
                    <a:pt x="52" y="8"/>
                  </a:cubicBezTo>
                  <a:cubicBezTo>
                    <a:pt x="55" y="10"/>
                    <a:pt x="56" y="14"/>
                    <a:pt x="58" y="17"/>
                  </a:cubicBezTo>
                  <a:cubicBezTo>
                    <a:pt x="59" y="21"/>
                    <a:pt x="60" y="25"/>
                    <a:pt x="60" y="29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60" y="38"/>
                    <a:pt x="59" y="39"/>
                    <a:pt x="57" y="39"/>
                  </a:cubicBezTo>
                  <a:close/>
                  <a:moveTo>
                    <a:pt x="48" y="29"/>
                  </a:moveTo>
                  <a:cubicBezTo>
                    <a:pt x="48" y="22"/>
                    <a:pt x="46" y="17"/>
                    <a:pt x="43" y="14"/>
                  </a:cubicBezTo>
                  <a:cubicBezTo>
                    <a:pt x="40" y="11"/>
                    <a:pt x="36" y="10"/>
                    <a:pt x="30" y="10"/>
                  </a:cubicBezTo>
                  <a:cubicBezTo>
                    <a:pt x="24" y="10"/>
                    <a:pt x="20" y="11"/>
                    <a:pt x="17" y="14"/>
                  </a:cubicBezTo>
                  <a:cubicBezTo>
                    <a:pt x="14" y="18"/>
                    <a:pt x="12" y="23"/>
                    <a:pt x="12" y="29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48" y="31"/>
                    <a:pt x="48" y="31"/>
                    <a:pt x="48" y="31"/>
                  </a:cubicBezTo>
                  <a:lnTo>
                    <a:pt x="48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" name="Freeform 260">
              <a:extLst>
                <a:ext uri="{FF2B5EF4-FFF2-40B4-BE49-F238E27FC236}">
                  <a16:creationId xmlns:a16="http://schemas.microsoft.com/office/drawing/2014/main" id="{141BCB33-DD14-4558-B5A9-340C860D3DAB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5738" y="-2298700"/>
              <a:ext cx="147637" cy="219075"/>
            </a:xfrm>
            <a:custGeom>
              <a:avLst/>
              <a:gdLst>
                <a:gd name="T0" fmla="*/ 49 w 49"/>
                <a:gd name="T1" fmla="*/ 53 h 72"/>
                <a:gd name="T2" fmla="*/ 42 w 49"/>
                <a:gd name="T3" fmla="*/ 67 h 72"/>
                <a:gd name="T4" fmla="*/ 24 w 49"/>
                <a:gd name="T5" fmla="*/ 72 h 72"/>
                <a:gd name="T6" fmla="*/ 20 w 49"/>
                <a:gd name="T7" fmla="*/ 71 h 72"/>
                <a:gd name="T8" fmla="*/ 14 w 49"/>
                <a:gd name="T9" fmla="*/ 71 h 72"/>
                <a:gd name="T10" fmla="*/ 8 w 49"/>
                <a:gd name="T11" fmla="*/ 70 h 72"/>
                <a:gd name="T12" fmla="*/ 3 w 49"/>
                <a:gd name="T13" fmla="*/ 70 h 72"/>
                <a:gd name="T14" fmla="*/ 0 w 49"/>
                <a:gd name="T15" fmla="*/ 67 h 72"/>
                <a:gd name="T16" fmla="*/ 0 w 49"/>
                <a:gd name="T17" fmla="*/ 63 h 72"/>
                <a:gd name="T18" fmla="*/ 1 w 49"/>
                <a:gd name="T19" fmla="*/ 61 h 72"/>
                <a:gd name="T20" fmla="*/ 3 w 49"/>
                <a:gd name="T21" fmla="*/ 61 h 72"/>
                <a:gd name="T22" fmla="*/ 3 w 49"/>
                <a:gd name="T23" fmla="*/ 61 h 72"/>
                <a:gd name="T24" fmla="*/ 8 w 49"/>
                <a:gd name="T25" fmla="*/ 61 h 72"/>
                <a:gd name="T26" fmla="*/ 14 w 49"/>
                <a:gd name="T27" fmla="*/ 62 h 72"/>
                <a:gd name="T28" fmla="*/ 20 w 49"/>
                <a:gd name="T29" fmla="*/ 62 h 72"/>
                <a:gd name="T30" fmla="*/ 24 w 49"/>
                <a:gd name="T31" fmla="*/ 62 h 72"/>
                <a:gd name="T32" fmla="*/ 34 w 49"/>
                <a:gd name="T33" fmla="*/ 60 h 72"/>
                <a:gd name="T34" fmla="*/ 37 w 49"/>
                <a:gd name="T35" fmla="*/ 53 h 72"/>
                <a:gd name="T36" fmla="*/ 35 w 49"/>
                <a:gd name="T37" fmla="*/ 48 h 72"/>
                <a:gd name="T38" fmla="*/ 27 w 49"/>
                <a:gd name="T39" fmla="*/ 42 h 72"/>
                <a:gd name="T40" fmla="*/ 14 w 49"/>
                <a:gd name="T41" fmla="*/ 35 h 72"/>
                <a:gd name="T42" fmla="*/ 4 w 49"/>
                <a:gd name="T43" fmla="*/ 27 h 72"/>
                <a:gd name="T44" fmla="*/ 0 w 49"/>
                <a:gd name="T45" fmla="*/ 17 h 72"/>
                <a:gd name="T46" fmla="*/ 2 w 49"/>
                <a:gd name="T47" fmla="*/ 8 h 72"/>
                <a:gd name="T48" fmla="*/ 7 w 49"/>
                <a:gd name="T49" fmla="*/ 3 h 72"/>
                <a:gd name="T50" fmla="*/ 15 w 49"/>
                <a:gd name="T51" fmla="*/ 0 h 72"/>
                <a:gd name="T52" fmla="*/ 24 w 49"/>
                <a:gd name="T53" fmla="*/ 0 h 72"/>
                <a:gd name="T54" fmla="*/ 35 w 49"/>
                <a:gd name="T55" fmla="*/ 0 h 72"/>
                <a:gd name="T56" fmla="*/ 45 w 49"/>
                <a:gd name="T57" fmla="*/ 1 h 72"/>
                <a:gd name="T58" fmla="*/ 48 w 49"/>
                <a:gd name="T59" fmla="*/ 4 h 72"/>
                <a:gd name="T60" fmla="*/ 48 w 49"/>
                <a:gd name="T61" fmla="*/ 8 h 72"/>
                <a:gd name="T62" fmla="*/ 45 w 49"/>
                <a:gd name="T63" fmla="*/ 10 h 72"/>
                <a:gd name="T64" fmla="*/ 45 w 49"/>
                <a:gd name="T65" fmla="*/ 10 h 72"/>
                <a:gd name="T66" fmla="*/ 36 w 49"/>
                <a:gd name="T67" fmla="*/ 10 h 72"/>
                <a:gd name="T68" fmla="*/ 24 w 49"/>
                <a:gd name="T69" fmla="*/ 9 h 72"/>
                <a:gd name="T70" fmla="*/ 15 w 49"/>
                <a:gd name="T71" fmla="*/ 11 h 72"/>
                <a:gd name="T72" fmla="*/ 12 w 49"/>
                <a:gd name="T73" fmla="*/ 17 h 72"/>
                <a:gd name="T74" fmla="*/ 14 w 49"/>
                <a:gd name="T75" fmla="*/ 22 h 72"/>
                <a:gd name="T76" fmla="*/ 21 w 49"/>
                <a:gd name="T77" fmla="*/ 26 h 72"/>
                <a:gd name="T78" fmla="*/ 34 w 49"/>
                <a:gd name="T79" fmla="*/ 34 h 72"/>
                <a:gd name="T80" fmla="*/ 46 w 49"/>
                <a:gd name="T81" fmla="*/ 43 h 72"/>
                <a:gd name="T82" fmla="*/ 49 w 49"/>
                <a:gd name="T83" fmla="*/ 53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9" h="72">
                  <a:moveTo>
                    <a:pt x="49" y="53"/>
                  </a:moveTo>
                  <a:cubicBezTo>
                    <a:pt x="49" y="59"/>
                    <a:pt x="47" y="64"/>
                    <a:pt x="42" y="67"/>
                  </a:cubicBezTo>
                  <a:cubicBezTo>
                    <a:pt x="38" y="70"/>
                    <a:pt x="32" y="72"/>
                    <a:pt x="24" y="72"/>
                  </a:cubicBezTo>
                  <a:cubicBezTo>
                    <a:pt x="23" y="72"/>
                    <a:pt x="21" y="71"/>
                    <a:pt x="20" y="71"/>
                  </a:cubicBezTo>
                  <a:cubicBezTo>
                    <a:pt x="18" y="71"/>
                    <a:pt x="16" y="71"/>
                    <a:pt x="14" y="71"/>
                  </a:cubicBezTo>
                  <a:cubicBezTo>
                    <a:pt x="12" y="71"/>
                    <a:pt x="10" y="71"/>
                    <a:pt x="8" y="70"/>
                  </a:cubicBezTo>
                  <a:cubicBezTo>
                    <a:pt x="6" y="70"/>
                    <a:pt x="5" y="70"/>
                    <a:pt x="3" y="70"/>
                  </a:cubicBezTo>
                  <a:cubicBezTo>
                    <a:pt x="1" y="69"/>
                    <a:pt x="0" y="68"/>
                    <a:pt x="0" y="67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2"/>
                    <a:pt x="0" y="62"/>
                    <a:pt x="1" y="61"/>
                  </a:cubicBezTo>
                  <a:cubicBezTo>
                    <a:pt x="1" y="61"/>
                    <a:pt x="2" y="61"/>
                    <a:pt x="3" y="61"/>
                  </a:cubicBezTo>
                  <a:cubicBezTo>
                    <a:pt x="3" y="61"/>
                    <a:pt x="3" y="61"/>
                    <a:pt x="3" y="61"/>
                  </a:cubicBezTo>
                  <a:cubicBezTo>
                    <a:pt x="5" y="61"/>
                    <a:pt x="6" y="61"/>
                    <a:pt x="8" y="61"/>
                  </a:cubicBezTo>
                  <a:cubicBezTo>
                    <a:pt x="10" y="61"/>
                    <a:pt x="12" y="62"/>
                    <a:pt x="14" y="62"/>
                  </a:cubicBezTo>
                  <a:cubicBezTo>
                    <a:pt x="16" y="62"/>
                    <a:pt x="18" y="62"/>
                    <a:pt x="20" y="62"/>
                  </a:cubicBezTo>
                  <a:cubicBezTo>
                    <a:pt x="21" y="62"/>
                    <a:pt x="23" y="62"/>
                    <a:pt x="24" y="62"/>
                  </a:cubicBezTo>
                  <a:cubicBezTo>
                    <a:pt x="28" y="62"/>
                    <a:pt x="32" y="61"/>
                    <a:pt x="34" y="60"/>
                  </a:cubicBezTo>
                  <a:cubicBezTo>
                    <a:pt x="36" y="59"/>
                    <a:pt x="37" y="57"/>
                    <a:pt x="37" y="53"/>
                  </a:cubicBezTo>
                  <a:cubicBezTo>
                    <a:pt x="37" y="51"/>
                    <a:pt x="37" y="49"/>
                    <a:pt x="35" y="48"/>
                  </a:cubicBezTo>
                  <a:cubicBezTo>
                    <a:pt x="34" y="47"/>
                    <a:pt x="31" y="45"/>
                    <a:pt x="27" y="42"/>
                  </a:cubicBezTo>
                  <a:cubicBezTo>
                    <a:pt x="14" y="35"/>
                    <a:pt x="14" y="35"/>
                    <a:pt x="14" y="35"/>
                  </a:cubicBezTo>
                  <a:cubicBezTo>
                    <a:pt x="10" y="32"/>
                    <a:pt x="6" y="30"/>
                    <a:pt x="4" y="27"/>
                  </a:cubicBezTo>
                  <a:cubicBezTo>
                    <a:pt x="1" y="24"/>
                    <a:pt x="0" y="21"/>
                    <a:pt x="0" y="17"/>
                  </a:cubicBezTo>
                  <a:cubicBezTo>
                    <a:pt x="0" y="13"/>
                    <a:pt x="1" y="11"/>
                    <a:pt x="2" y="8"/>
                  </a:cubicBezTo>
                  <a:cubicBezTo>
                    <a:pt x="3" y="6"/>
                    <a:pt x="5" y="5"/>
                    <a:pt x="7" y="3"/>
                  </a:cubicBezTo>
                  <a:cubicBezTo>
                    <a:pt x="9" y="2"/>
                    <a:pt x="12" y="1"/>
                    <a:pt x="15" y="0"/>
                  </a:cubicBezTo>
                  <a:cubicBezTo>
                    <a:pt x="18" y="0"/>
                    <a:pt x="21" y="0"/>
                    <a:pt x="24" y="0"/>
                  </a:cubicBezTo>
                  <a:cubicBezTo>
                    <a:pt x="28" y="0"/>
                    <a:pt x="32" y="0"/>
                    <a:pt x="35" y="0"/>
                  </a:cubicBezTo>
                  <a:cubicBezTo>
                    <a:pt x="39" y="0"/>
                    <a:pt x="42" y="1"/>
                    <a:pt x="45" y="1"/>
                  </a:cubicBezTo>
                  <a:cubicBezTo>
                    <a:pt x="47" y="2"/>
                    <a:pt x="48" y="2"/>
                    <a:pt x="48" y="4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10"/>
                    <a:pt x="47" y="10"/>
                    <a:pt x="45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3" y="10"/>
                    <a:pt x="40" y="10"/>
                    <a:pt x="36" y="10"/>
                  </a:cubicBezTo>
                  <a:cubicBezTo>
                    <a:pt x="32" y="9"/>
                    <a:pt x="28" y="9"/>
                    <a:pt x="24" y="9"/>
                  </a:cubicBezTo>
                  <a:cubicBezTo>
                    <a:pt x="21" y="9"/>
                    <a:pt x="18" y="10"/>
                    <a:pt x="15" y="11"/>
                  </a:cubicBezTo>
                  <a:cubicBezTo>
                    <a:pt x="13" y="11"/>
                    <a:pt x="12" y="13"/>
                    <a:pt x="12" y="17"/>
                  </a:cubicBezTo>
                  <a:cubicBezTo>
                    <a:pt x="12" y="19"/>
                    <a:pt x="13" y="20"/>
                    <a:pt x="14" y="22"/>
                  </a:cubicBezTo>
                  <a:cubicBezTo>
                    <a:pt x="16" y="23"/>
                    <a:pt x="18" y="25"/>
                    <a:pt x="21" y="26"/>
                  </a:cubicBezTo>
                  <a:cubicBezTo>
                    <a:pt x="34" y="34"/>
                    <a:pt x="34" y="34"/>
                    <a:pt x="34" y="34"/>
                  </a:cubicBezTo>
                  <a:cubicBezTo>
                    <a:pt x="40" y="37"/>
                    <a:pt x="44" y="40"/>
                    <a:pt x="46" y="43"/>
                  </a:cubicBezTo>
                  <a:cubicBezTo>
                    <a:pt x="48" y="46"/>
                    <a:pt x="49" y="49"/>
                    <a:pt x="49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" name="Rectangle 261">
              <a:extLst>
                <a:ext uri="{FF2B5EF4-FFF2-40B4-BE49-F238E27FC236}">
                  <a16:creationId xmlns:a16="http://schemas.microsoft.com/office/drawing/2014/main" id="{7D5DADA4-8E5D-41C3-BA31-B662805427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0075" y="-2116138"/>
              <a:ext cx="165100" cy="333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" name="Freeform 262">
              <a:extLst>
                <a:ext uri="{FF2B5EF4-FFF2-40B4-BE49-F238E27FC236}">
                  <a16:creationId xmlns:a16="http://schemas.microsoft.com/office/drawing/2014/main" id="{879E09DE-5F13-4BB6-88CF-074BC7521AB5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9600" y="-2374900"/>
              <a:ext cx="168275" cy="292100"/>
            </a:xfrm>
            <a:custGeom>
              <a:avLst/>
              <a:gdLst>
                <a:gd name="T0" fmla="*/ 7 w 56"/>
                <a:gd name="T1" fmla="*/ 5 h 96"/>
                <a:gd name="T2" fmla="*/ 30 w 56"/>
                <a:gd name="T3" fmla="*/ 0 h 96"/>
                <a:gd name="T4" fmla="*/ 41 w 56"/>
                <a:gd name="T5" fmla="*/ 0 h 96"/>
                <a:gd name="T6" fmla="*/ 52 w 56"/>
                <a:gd name="T7" fmla="*/ 2 h 96"/>
                <a:gd name="T8" fmla="*/ 54 w 56"/>
                <a:gd name="T9" fmla="*/ 3 h 96"/>
                <a:gd name="T10" fmla="*/ 54 w 56"/>
                <a:gd name="T11" fmla="*/ 5 h 96"/>
                <a:gd name="T12" fmla="*/ 54 w 56"/>
                <a:gd name="T13" fmla="*/ 9 h 96"/>
                <a:gd name="T14" fmla="*/ 52 w 56"/>
                <a:gd name="T15" fmla="*/ 12 h 96"/>
                <a:gd name="T16" fmla="*/ 52 w 56"/>
                <a:gd name="T17" fmla="*/ 12 h 96"/>
                <a:gd name="T18" fmla="*/ 41 w 56"/>
                <a:gd name="T19" fmla="*/ 10 h 96"/>
                <a:gd name="T20" fmla="*/ 30 w 56"/>
                <a:gd name="T21" fmla="*/ 10 h 96"/>
                <a:gd name="T22" fmla="*/ 15 w 56"/>
                <a:gd name="T23" fmla="*/ 13 h 96"/>
                <a:gd name="T24" fmla="*/ 11 w 56"/>
                <a:gd name="T25" fmla="*/ 23 h 96"/>
                <a:gd name="T26" fmla="*/ 11 w 56"/>
                <a:gd name="T27" fmla="*/ 28 h 96"/>
                <a:gd name="T28" fmla="*/ 13 w 56"/>
                <a:gd name="T29" fmla="*/ 32 h 96"/>
                <a:gd name="T30" fmla="*/ 17 w 56"/>
                <a:gd name="T31" fmla="*/ 36 h 96"/>
                <a:gd name="T32" fmla="*/ 24 w 56"/>
                <a:gd name="T33" fmla="*/ 41 h 96"/>
                <a:gd name="T34" fmla="*/ 36 w 56"/>
                <a:gd name="T35" fmla="*/ 49 h 96"/>
                <a:gd name="T36" fmla="*/ 51 w 56"/>
                <a:gd name="T37" fmla="*/ 65 h 96"/>
                <a:gd name="T38" fmla="*/ 56 w 56"/>
                <a:gd name="T39" fmla="*/ 83 h 96"/>
                <a:gd name="T40" fmla="*/ 56 w 56"/>
                <a:gd name="T41" fmla="*/ 93 h 96"/>
                <a:gd name="T42" fmla="*/ 55 w 56"/>
                <a:gd name="T43" fmla="*/ 95 h 96"/>
                <a:gd name="T44" fmla="*/ 53 w 56"/>
                <a:gd name="T45" fmla="*/ 96 h 96"/>
                <a:gd name="T46" fmla="*/ 3 w 56"/>
                <a:gd name="T47" fmla="*/ 96 h 96"/>
                <a:gd name="T48" fmla="*/ 2 w 56"/>
                <a:gd name="T49" fmla="*/ 95 h 96"/>
                <a:gd name="T50" fmla="*/ 1 w 56"/>
                <a:gd name="T51" fmla="*/ 93 h 96"/>
                <a:gd name="T52" fmla="*/ 1 w 56"/>
                <a:gd name="T53" fmla="*/ 88 h 96"/>
                <a:gd name="T54" fmla="*/ 2 w 56"/>
                <a:gd name="T55" fmla="*/ 86 h 96"/>
                <a:gd name="T56" fmla="*/ 3 w 56"/>
                <a:gd name="T57" fmla="*/ 85 h 96"/>
                <a:gd name="T58" fmla="*/ 46 w 56"/>
                <a:gd name="T59" fmla="*/ 85 h 96"/>
                <a:gd name="T60" fmla="*/ 46 w 56"/>
                <a:gd name="T61" fmla="*/ 83 h 96"/>
                <a:gd name="T62" fmla="*/ 45 w 56"/>
                <a:gd name="T63" fmla="*/ 75 h 96"/>
                <a:gd name="T64" fmla="*/ 42 w 56"/>
                <a:gd name="T65" fmla="*/ 69 h 96"/>
                <a:gd name="T66" fmla="*/ 37 w 56"/>
                <a:gd name="T67" fmla="*/ 62 h 96"/>
                <a:gd name="T68" fmla="*/ 28 w 56"/>
                <a:gd name="T69" fmla="*/ 56 h 96"/>
                <a:gd name="T70" fmla="*/ 16 w 56"/>
                <a:gd name="T71" fmla="*/ 47 h 96"/>
                <a:gd name="T72" fmla="*/ 3 w 56"/>
                <a:gd name="T73" fmla="*/ 36 h 96"/>
                <a:gd name="T74" fmla="*/ 0 w 56"/>
                <a:gd name="T75" fmla="*/ 23 h 96"/>
                <a:gd name="T76" fmla="*/ 7 w 56"/>
                <a:gd name="T77" fmla="*/ 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6" h="96">
                  <a:moveTo>
                    <a:pt x="7" y="5"/>
                  </a:moveTo>
                  <a:cubicBezTo>
                    <a:pt x="12" y="2"/>
                    <a:pt x="19" y="0"/>
                    <a:pt x="30" y="0"/>
                  </a:cubicBezTo>
                  <a:cubicBezTo>
                    <a:pt x="33" y="0"/>
                    <a:pt x="37" y="0"/>
                    <a:pt x="41" y="0"/>
                  </a:cubicBezTo>
                  <a:cubicBezTo>
                    <a:pt x="45" y="1"/>
                    <a:pt x="49" y="1"/>
                    <a:pt x="52" y="2"/>
                  </a:cubicBezTo>
                  <a:cubicBezTo>
                    <a:pt x="53" y="3"/>
                    <a:pt x="53" y="3"/>
                    <a:pt x="54" y="3"/>
                  </a:cubicBezTo>
                  <a:cubicBezTo>
                    <a:pt x="54" y="3"/>
                    <a:pt x="54" y="4"/>
                    <a:pt x="54" y="5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4" y="11"/>
                    <a:pt x="54" y="12"/>
                    <a:pt x="52" y="12"/>
                  </a:cubicBezTo>
                  <a:cubicBezTo>
                    <a:pt x="52" y="12"/>
                    <a:pt x="52" y="12"/>
                    <a:pt x="52" y="12"/>
                  </a:cubicBezTo>
                  <a:cubicBezTo>
                    <a:pt x="48" y="11"/>
                    <a:pt x="45" y="11"/>
                    <a:pt x="41" y="10"/>
                  </a:cubicBezTo>
                  <a:cubicBezTo>
                    <a:pt x="37" y="10"/>
                    <a:pt x="33" y="10"/>
                    <a:pt x="30" y="10"/>
                  </a:cubicBezTo>
                  <a:cubicBezTo>
                    <a:pt x="23" y="10"/>
                    <a:pt x="18" y="11"/>
                    <a:pt x="15" y="13"/>
                  </a:cubicBezTo>
                  <a:cubicBezTo>
                    <a:pt x="12" y="15"/>
                    <a:pt x="11" y="18"/>
                    <a:pt x="11" y="23"/>
                  </a:cubicBezTo>
                  <a:cubicBezTo>
                    <a:pt x="11" y="25"/>
                    <a:pt x="11" y="26"/>
                    <a:pt x="11" y="28"/>
                  </a:cubicBezTo>
                  <a:cubicBezTo>
                    <a:pt x="12" y="29"/>
                    <a:pt x="12" y="31"/>
                    <a:pt x="13" y="32"/>
                  </a:cubicBezTo>
                  <a:cubicBezTo>
                    <a:pt x="14" y="33"/>
                    <a:pt x="16" y="35"/>
                    <a:pt x="17" y="36"/>
                  </a:cubicBezTo>
                  <a:cubicBezTo>
                    <a:pt x="19" y="37"/>
                    <a:pt x="21" y="39"/>
                    <a:pt x="24" y="41"/>
                  </a:cubicBezTo>
                  <a:cubicBezTo>
                    <a:pt x="36" y="49"/>
                    <a:pt x="36" y="49"/>
                    <a:pt x="36" y="49"/>
                  </a:cubicBezTo>
                  <a:cubicBezTo>
                    <a:pt x="43" y="54"/>
                    <a:pt x="48" y="59"/>
                    <a:pt x="51" y="65"/>
                  </a:cubicBezTo>
                  <a:cubicBezTo>
                    <a:pt x="54" y="70"/>
                    <a:pt x="56" y="76"/>
                    <a:pt x="56" y="83"/>
                  </a:cubicBezTo>
                  <a:cubicBezTo>
                    <a:pt x="56" y="93"/>
                    <a:pt x="56" y="93"/>
                    <a:pt x="56" y="93"/>
                  </a:cubicBezTo>
                  <a:cubicBezTo>
                    <a:pt x="56" y="94"/>
                    <a:pt x="56" y="94"/>
                    <a:pt x="55" y="95"/>
                  </a:cubicBezTo>
                  <a:cubicBezTo>
                    <a:pt x="55" y="95"/>
                    <a:pt x="54" y="96"/>
                    <a:pt x="53" y="96"/>
                  </a:cubicBezTo>
                  <a:cubicBezTo>
                    <a:pt x="3" y="96"/>
                    <a:pt x="3" y="96"/>
                    <a:pt x="3" y="96"/>
                  </a:cubicBezTo>
                  <a:cubicBezTo>
                    <a:pt x="3" y="96"/>
                    <a:pt x="2" y="95"/>
                    <a:pt x="2" y="95"/>
                  </a:cubicBezTo>
                  <a:cubicBezTo>
                    <a:pt x="1" y="94"/>
                    <a:pt x="1" y="94"/>
                    <a:pt x="1" y="93"/>
                  </a:cubicBezTo>
                  <a:cubicBezTo>
                    <a:pt x="1" y="88"/>
                    <a:pt x="1" y="88"/>
                    <a:pt x="1" y="88"/>
                  </a:cubicBezTo>
                  <a:cubicBezTo>
                    <a:pt x="1" y="87"/>
                    <a:pt x="1" y="86"/>
                    <a:pt x="2" y="86"/>
                  </a:cubicBezTo>
                  <a:cubicBezTo>
                    <a:pt x="2" y="86"/>
                    <a:pt x="3" y="85"/>
                    <a:pt x="3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6" y="83"/>
                    <a:pt x="46" y="83"/>
                    <a:pt x="46" y="83"/>
                  </a:cubicBezTo>
                  <a:cubicBezTo>
                    <a:pt x="46" y="80"/>
                    <a:pt x="46" y="77"/>
                    <a:pt x="45" y="75"/>
                  </a:cubicBezTo>
                  <a:cubicBezTo>
                    <a:pt x="44" y="73"/>
                    <a:pt x="44" y="71"/>
                    <a:pt x="42" y="69"/>
                  </a:cubicBezTo>
                  <a:cubicBezTo>
                    <a:pt x="41" y="66"/>
                    <a:pt x="39" y="64"/>
                    <a:pt x="37" y="62"/>
                  </a:cubicBezTo>
                  <a:cubicBezTo>
                    <a:pt x="35" y="60"/>
                    <a:pt x="32" y="58"/>
                    <a:pt x="28" y="56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0" y="43"/>
                    <a:pt x="6" y="39"/>
                    <a:pt x="3" y="36"/>
                  </a:cubicBezTo>
                  <a:cubicBezTo>
                    <a:pt x="1" y="32"/>
                    <a:pt x="0" y="28"/>
                    <a:pt x="0" y="23"/>
                  </a:cubicBezTo>
                  <a:cubicBezTo>
                    <a:pt x="0" y="15"/>
                    <a:pt x="2" y="9"/>
                    <a:pt x="7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79FE5283-B009-4EE3-A9B2-2F7A4D62AD40}"/>
              </a:ext>
            </a:extLst>
          </p:cNvPr>
          <p:cNvSpPr/>
          <p:nvPr/>
        </p:nvSpPr>
        <p:spPr>
          <a:xfrm>
            <a:off x="8223823" y="720198"/>
            <a:ext cx="3167626" cy="12926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Empowering Talent In Emerging Markets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63B2F05-B9A4-42FA-9DE1-4E4B120E90EB}"/>
              </a:ext>
            </a:extLst>
          </p:cNvPr>
          <p:cNvSpPr/>
          <p:nvPr/>
        </p:nvSpPr>
        <p:spPr>
          <a:xfrm>
            <a:off x="8223822" y="2351591"/>
            <a:ext cx="3167627" cy="32316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Unlike traditional outsourcing, we want to provide extraordinary value to our customers by investing our profits into the design talent in Indonesia.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83D6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Whether it’s by educating our employees with our in house academy or by simply providing an incredible work environment with in-house gym, full health care, nutritional food and frequent social activities, we’re fully committed to empowering talents in emerging markets.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83D6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We’re leaders In redefining the traditional approach of outsourcing.</a:t>
            </a:r>
          </a:p>
        </p:txBody>
      </p:sp>
    </p:spTree>
    <p:extLst>
      <p:ext uri="{BB962C8B-B14F-4D97-AF65-F5344CB8AC3E}">
        <p14:creationId xmlns:p14="http://schemas.microsoft.com/office/powerpoint/2010/main" val="1615994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Group 81">
            <a:extLst>
              <a:ext uri="{FF2B5EF4-FFF2-40B4-BE49-F238E27FC236}">
                <a16:creationId xmlns:a16="http://schemas.microsoft.com/office/drawing/2014/main" id="{714A87C3-3EFB-4722-BF0D-17138DEB6B2B}"/>
              </a:ext>
            </a:extLst>
          </p:cNvPr>
          <p:cNvGrpSpPr/>
          <p:nvPr/>
        </p:nvGrpSpPr>
        <p:grpSpPr>
          <a:xfrm>
            <a:off x="0" y="4954136"/>
            <a:ext cx="12192000" cy="1909138"/>
            <a:chOff x="0" y="4948862"/>
            <a:chExt cx="12192000" cy="1909138"/>
          </a:xfrm>
        </p:grpSpPr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EC99197A-1F6B-4498-BD1A-1E735D7E4EB6}"/>
                </a:ext>
              </a:extLst>
            </p:cNvPr>
            <p:cNvSpPr/>
            <p:nvPr/>
          </p:nvSpPr>
          <p:spPr>
            <a:xfrm>
              <a:off x="0" y="4948862"/>
              <a:ext cx="12192000" cy="1909138"/>
            </a:xfrm>
            <a:custGeom>
              <a:avLst/>
              <a:gdLst>
                <a:gd name="connsiteX0" fmla="*/ 0 w 12192000"/>
                <a:gd name="connsiteY0" fmla="*/ 0 h 1909138"/>
                <a:gd name="connsiteX1" fmla="*/ 227719 w 12192000"/>
                <a:gd name="connsiteY1" fmla="*/ 142350 h 1909138"/>
                <a:gd name="connsiteX2" fmla="*/ 6096001 w 12192000"/>
                <a:gd name="connsiteY2" fmla="*/ 1628919 h 1909138"/>
                <a:gd name="connsiteX3" fmla="*/ 11964283 w 12192000"/>
                <a:gd name="connsiteY3" fmla="*/ 142350 h 1909138"/>
                <a:gd name="connsiteX4" fmla="*/ 12192000 w 12192000"/>
                <a:gd name="connsiteY4" fmla="*/ 1 h 1909138"/>
                <a:gd name="connsiteX5" fmla="*/ 12192000 w 12192000"/>
                <a:gd name="connsiteY5" fmla="*/ 1909138 h 1909138"/>
                <a:gd name="connsiteX6" fmla="*/ 0 w 12192000"/>
                <a:gd name="connsiteY6" fmla="*/ 1909138 h 1909138"/>
                <a:gd name="connsiteX7" fmla="*/ 0 w 12192000"/>
                <a:gd name="connsiteY7" fmla="*/ 0 h 190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1909138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F1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F9C80C8E-5A49-482B-8FB1-2FEACFCA5ACA}"/>
                </a:ext>
              </a:extLst>
            </p:cNvPr>
            <p:cNvSpPr/>
            <p:nvPr/>
          </p:nvSpPr>
          <p:spPr>
            <a:xfrm>
              <a:off x="0" y="5563852"/>
              <a:ext cx="12192000" cy="1294147"/>
            </a:xfrm>
            <a:custGeom>
              <a:avLst/>
              <a:gdLst>
                <a:gd name="connsiteX0" fmla="*/ 0 w 12192000"/>
                <a:gd name="connsiteY0" fmla="*/ 0 h 1909138"/>
                <a:gd name="connsiteX1" fmla="*/ 227719 w 12192000"/>
                <a:gd name="connsiteY1" fmla="*/ 142350 h 1909138"/>
                <a:gd name="connsiteX2" fmla="*/ 6096001 w 12192000"/>
                <a:gd name="connsiteY2" fmla="*/ 1628919 h 1909138"/>
                <a:gd name="connsiteX3" fmla="*/ 11964283 w 12192000"/>
                <a:gd name="connsiteY3" fmla="*/ 142350 h 1909138"/>
                <a:gd name="connsiteX4" fmla="*/ 12192000 w 12192000"/>
                <a:gd name="connsiteY4" fmla="*/ 1 h 1909138"/>
                <a:gd name="connsiteX5" fmla="*/ 12192000 w 12192000"/>
                <a:gd name="connsiteY5" fmla="*/ 1909138 h 1909138"/>
                <a:gd name="connsiteX6" fmla="*/ 0 w 12192000"/>
                <a:gd name="connsiteY6" fmla="*/ 1909138 h 1909138"/>
                <a:gd name="connsiteX7" fmla="*/ 0 w 12192000"/>
                <a:gd name="connsiteY7" fmla="*/ 0 h 190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1909138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AC2F9">
                <a:alpha val="11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47" name="Picture 4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0891" y="1262987"/>
            <a:ext cx="3058784" cy="2160836"/>
          </a:xfrm>
          <a:prstGeom prst="rect">
            <a:avLst/>
          </a:prstGeom>
          <a:effectLst>
            <a:outerShdw blurRad="381000" dist="190500" dir="5400000" algn="tl" rotWithShape="0">
              <a:prstClr val="black">
                <a:alpha val="12000"/>
              </a:prstClr>
            </a:outerShdw>
          </a:effectLst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0764" y="3615314"/>
            <a:ext cx="3808453" cy="2142255"/>
          </a:xfrm>
          <a:prstGeom prst="rect">
            <a:avLst/>
          </a:prstGeom>
          <a:effectLst>
            <a:outerShdw blurRad="381000" dist="190500" dir="5400000" algn="tl" rotWithShape="0">
              <a:prstClr val="black">
                <a:alpha val="20000"/>
              </a:prstClr>
            </a:outerShdw>
          </a:effectLst>
        </p:spPr>
      </p:pic>
      <p:pic>
        <p:nvPicPr>
          <p:cNvPr id="65" name="Shape 131"/>
          <p:cNvPicPr preferRelativeResize="0"/>
          <p:nvPr/>
        </p:nvPicPr>
        <p:blipFill rotWithShape="1">
          <a:blip r:embed="rId5">
            <a:alphaModFix/>
          </a:blip>
          <a:srcRect t="18724" b="13617"/>
          <a:stretch/>
        </p:blipFill>
        <p:spPr>
          <a:xfrm>
            <a:off x="4118669" y="1283427"/>
            <a:ext cx="3195798" cy="2162276"/>
          </a:xfrm>
          <a:prstGeom prst="rect">
            <a:avLst/>
          </a:prstGeom>
          <a:noFill/>
          <a:ln>
            <a:noFill/>
          </a:ln>
          <a:effectLst>
            <a:outerShdw blurRad="381000" dist="190500" dir="5400000" algn="tl" rotWithShape="0">
              <a:prstClr val="black">
                <a:alpha val="13000"/>
              </a:prstClr>
            </a:outerShdw>
          </a:effectLst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1253" y="3418413"/>
            <a:ext cx="4559527" cy="2913376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7CF34645-10AF-4AB4-83EA-BF059F6BEB4D}"/>
              </a:ext>
            </a:extLst>
          </p:cNvPr>
          <p:cNvGrpSpPr/>
          <p:nvPr/>
        </p:nvGrpSpPr>
        <p:grpSpPr>
          <a:xfrm>
            <a:off x="10928712" y="6378850"/>
            <a:ext cx="947290" cy="270982"/>
            <a:chOff x="4103688" y="-2378075"/>
            <a:chExt cx="1309687" cy="374650"/>
          </a:xfrm>
          <a:solidFill>
            <a:srgbClr val="468DC3"/>
          </a:solidFill>
        </p:grpSpPr>
        <p:sp>
          <p:nvSpPr>
            <p:cNvPr id="35" name="Freeform 254">
              <a:extLst>
                <a:ext uri="{FF2B5EF4-FFF2-40B4-BE49-F238E27FC236}">
                  <a16:creationId xmlns:a16="http://schemas.microsoft.com/office/drawing/2014/main" id="{3BD74B41-BA0A-4A11-9DA4-86215036515D}"/>
                </a:ext>
              </a:extLst>
            </p:cNvPr>
            <p:cNvSpPr>
              <a:spLocks/>
            </p:cNvSpPr>
            <p:nvPr/>
          </p:nvSpPr>
          <p:spPr bwMode="auto">
            <a:xfrm>
              <a:off x="4103688" y="-2374900"/>
              <a:ext cx="182562" cy="288925"/>
            </a:xfrm>
            <a:custGeom>
              <a:avLst/>
              <a:gdLst>
                <a:gd name="T0" fmla="*/ 43 w 61"/>
                <a:gd name="T1" fmla="*/ 47 h 95"/>
                <a:gd name="T2" fmla="*/ 30 w 61"/>
                <a:gd name="T3" fmla="*/ 55 h 95"/>
                <a:gd name="T4" fmla="*/ 11 w 61"/>
                <a:gd name="T5" fmla="*/ 83 h 95"/>
                <a:gd name="T6" fmla="*/ 11 w 61"/>
                <a:gd name="T7" fmla="*/ 85 h 95"/>
                <a:gd name="T8" fmla="*/ 57 w 61"/>
                <a:gd name="T9" fmla="*/ 85 h 95"/>
                <a:gd name="T10" fmla="*/ 60 w 61"/>
                <a:gd name="T11" fmla="*/ 88 h 95"/>
                <a:gd name="T12" fmla="*/ 60 w 61"/>
                <a:gd name="T13" fmla="*/ 93 h 95"/>
                <a:gd name="T14" fmla="*/ 57 w 61"/>
                <a:gd name="T15" fmla="*/ 95 h 95"/>
                <a:gd name="T16" fmla="*/ 3 w 61"/>
                <a:gd name="T17" fmla="*/ 95 h 95"/>
                <a:gd name="T18" fmla="*/ 0 w 61"/>
                <a:gd name="T19" fmla="*/ 93 h 95"/>
                <a:gd name="T20" fmla="*/ 0 w 61"/>
                <a:gd name="T21" fmla="*/ 83 h 95"/>
                <a:gd name="T22" fmla="*/ 21 w 61"/>
                <a:gd name="T23" fmla="*/ 49 h 95"/>
                <a:gd name="T24" fmla="*/ 35 w 61"/>
                <a:gd name="T25" fmla="*/ 40 h 95"/>
                <a:gd name="T26" fmla="*/ 49 w 61"/>
                <a:gd name="T27" fmla="*/ 22 h 95"/>
                <a:gd name="T28" fmla="*/ 28 w 61"/>
                <a:gd name="T29" fmla="*/ 9 h 95"/>
                <a:gd name="T30" fmla="*/ 4 w 61"/>
                <a:gd name="T31" fmla="*/ 11 h 95"/>
                <a:gd name="T32" fmla="*/ 3 w 61"/>
                <a:gd name="T33" fmla="*/ 11 h 95"/>
                <a:gd name="T34" fmla="*/ 1 w 61"/>
                <a:gd name="T35" fmla="*/ 9 h 95"/>
                <a:gd name="T36" fmla="*/ 1 w 61"/>
                <a:gd name="T37" fmla="*/ 4 h 95"/>
                <a:gd name="T38" fmla="*/ 4 w 61"/>
                <a:gd name="T39" fmla="*/ 2 h 95"/>
                <a:gd name="T40" fmla="*/ 28 w 61"/>
                <a:gd name="T41" fmla="*/ 0 h 95"/>
                <a:gd name="T42" fmla="*/ 61 w 61"/>
                <a:gd name="T43" fmla="*/ 22 h 95"/>
                <a:gd name="T44" fmla="*/ 43 w 61"/>
                <a:gd name="T45" fmla="*/ 47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1" h="95">
                  <a:moveTo>
                    <a:pt x="43" y="47"/>
                  </a:moveTo>
                  <a:cubicBezTo>
                    <a:pt x="30" y="55"/>
                    <a:pt x="30" y="55"/>
                    <a:pt x="30" y="55"/>
                  </a:cubicBezTo>
                  <a:cubicBezTo>
                    <a:pt x="15" y="65"/>
                    <a:pt x="11" y="72"/>
                    <a:pt x="11" y="83"/>
                  </a:cubicBezTo>
                  <a:cubicBezTo>
                    <a:pt x="11" y="85"/>
                    <a:pt x="11" y="85"/>
                    <a:pt x="11" y="85"/>
                  </a:cubicBezTo>
                  <a:cubicBezTo>
                    <a:pt x="57" y="85"/>
                    <a:pt x="57" y="85"/>
                    <a:pt x="57" y="85"/>
                  </a:cubicBezTo>
                  <a:cubicBezTo>
                    <a:pt x="59" y="85"/>
                    <a:pt x="60" y="86"/>
                    <a:pt x="60" y="88"/>
                  </a:cubicBezTo>
                  <a:cubicBezTo>
                    <a:pt x="60" y="93"/>
                    <a:pt x="60" y="93"/>
                    <a:pt x="60" y="93"/>
                  </a:cubicBezTo>
                  <a:cubicBezTo>
                    <a:pt x="60" y="95"/>
                    <a:pt x="59" y="95"/>
                    <a:pt x="57" y="95"/>
                  </a:cubicBezTo>
                  <a:cubicBezTo>
                    <a:pt x="3" y="95"/>
                    <a:pt x="3" y="95"/>
                    <a:pt x="3" y="95"/>
                  </a:cubicBezTo>
                  <a:cubicBezTo>
                    <a:pt x="1" y="95"/>
                    <a:pt x="0" y="94"/>
                    <a:pt x="0" y="9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69"/>
                    <a:pt x="6" y="58"/>
                    <a:pt x="21" y="49"/>
                  </a:cubicBezTo>
                  <a:cubicBezTo>
                    <a:pt x="35" y="40"/>
                    <a:pt x="35" y="40"/>
                    <a:pt x="35" y="40"/>
                  </a:cubicBezTo>
                  <a:cubicBezTo>
                    <a:pt x="46" y="33"/>
                    <a:pt x="49" y="30"/>
                    <a:pt x="49" y="22"/>
                  </a:cubicBezTo>
                  <a:cubicBezTo>
                    <a:pt x="49" y="13"/>
                    <a:pt x="43" y="9"/>
                    <a:pt x="28" y="9"/>
                  </a:cubicBezTo>
                  <a:cubicBezTo>
                    <a:pt x="21" y="9"/>
                    <a:pt x="12" y="10"/>
                    <a:pt x="4" y="11"/>
                  </a:cubicBezTo>
                  <a:cubicBezTo>
                    <a:pt x="4" y="11"/>
                    <a:pt x="4" y="11"/>
                    <a:pt x="3" y="11"/>
                  </a:cubicBezTo>
                  <a:cubicBezTo>
                    <a:pt x="2" y="11"/>
                    <a:pt x="1" y="10"/>
                    <a:pt x="1" y="9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3"/>
                    <a:pt x="3" y="2"/>
                    <a:pt x="4" y="2"/>
                  </a:cubicBezTo>
                  <a:cubicBezTo>
                    <a:pt x="11" y="0"/>
                    <a:pt x="20" y="0"/>
                    <a:pt x="28" y="0"/>
                  </a:cubicBezTo>
                  <a:cubicBezTo>
                    <a:pt x="51" y="0"/>
                    <a:pt x="61" y="7"/>
                    <a:pt x="61" y="22"/>
                  </a:cubicBezTo>
                  <a:cubicBezTo>
                    <a:pt x="61" y="33"/>
                    <a:pt x="56" y="39"/>
                    <a:pt x="43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Freeform 255">
              <a:extLst>
                <a:ext uri="{FF2B5EF4-FFF2-40B4-BE49-F238E27FC236}">
                  <a16:creationId xmlns:a16="http://schemas.microsoft.com/office/drawing/2014/main" id="{70015F1F-F2D6-4D60-A53E-7C7EDFAFDF9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08463" y="-2308225"/>
              <a:ext cx="211137" cy="304800"/>
            </a:xfrm>
            <a:custGeom>
              <a:avLst/>
              <a:gdLst>
                <a:gd name="T0" fmla="*/ 68 w 70"/>
                <a:gd name="T1" fmla="*/ 74 h 100"/>
                <a:gd name="T2" fmla="*/ 56 w 70"/>
                <a:gd name="T3" fmla="*/ 74 h 100"/>
                <a:gd name="T4" fmla="*/ 56 w 70"/>
                <a:gd name="T5" fmla="*/ 98 h 100"/>
                <a:gd name="T6" fmla="*/ 54 w 70"/>
                <a:gd name="T7" fmla="*/ 100 h 100"/>
                <a:gd name="T8" fmla="*/ 46 w 70"/>
                <a:gd name="T9" fmla="*/ 100 h 100"/>
                <a:gd name="T10" fmla="*/ 44 w 70"/>
                <a:gd name="T11" fmla="*/ 98 h 100"/>
                <a:gd name="T12" fmla="*/ 44 w 70"/>
                <a:gd name="T13" fmla="*/ 74 h 100"/>
                <a:gd name="T14" fmla="*/ 5 w 70"/>
                <a:gd name="T15" fmla="*/ 74 h 100"/>
                <a:gd name="T16" fmla="*/ 0 w 70"/>
                <a:gd name="T17" fmla="*/ 68 h 100"/>
                <a:gd name="T18" fmla="*/ 0 w 70"/>
                <a:gd name="T19" fmla="*/ 63 h 100"/>
                <a:gd name="T20" fmla="*/ 1 w 70"/>
                <a:gd name="T21" fmla="*/ 58 h 100"/>
                <a:gd name="T22" fmla="*/ 41 w 70"/>
                <a:gd name="T23" fmla="*/ 2 h 100"/>
                <a:gd name="T24" fmla="*/ 45 w 70"/>
                <a:gd name="T25" fmla="*/ 0 h 100"/>
                <a:gd name="T26" fmla="*/ 52 w 70"/>
                <a:gd name="T27" fmla="*/ 0 h 100"/>
                <a:gd name="T28" fmla="*/ 56 w 70"/>
                <a:gd name="T29" fmla="*/ 3 h 100"/>
                <a:gd name="T30" fmla="*/ 56 w 70"/>
                <a:gd name="T31" fmla="*/ 63 h 100"/>
                <a:gd name="T32" fmla="*/ 68 w 70"/>
                <a:gd name="T33" fmla="*/ 63 h 100"/>
                <a:gd name="T34" fmla="*/ 70 w 70"/>
                <a:gd name="T35" fmla="*/ 66 h 100"/>
                <a:gd name="T36" fmla="*/ 70 w 70"/>
                <a:gd name="T37" fmla="*/ 71 h 100"/>
                <a:gd name="T38" fmla="*/ 68 w 70"/>
                <a:gd name="T39" fmla="*/ 74 h 100"/>
                <a:gd name="T40" fmla="*/ 44 w 70"/>
                <a:gd name="T41" fmla="*/ 17 h 100"/>
                <a:gd name="T42" fmla="*/ 43 w 70"/>
                <a:gd name="T43" fmla="*/ 17 h 100"/>
                <a:gd name="T44" fmla="*/ 43 w 70"/>
                <a:gd name="T45" fmla="*/ 17 h 100"/>
                <a:gd name="T46" fmla="*/ 42 w 70"/>
                <a:gd name="T47" fmla="*/ 17 h 100"/>
                <a:gd name="T48" fmla="*/ 11 w 70"/>
                <a:gd name="T49" fmla="*/ 61 h 100"/>
                <a:gd name="T50" fmla="*/ 11 w 70"/>
                <a:gd name="T51" fmla="*/ 63 h 100"/>
                <a:gd name="T52" fmla="*/ 12 w 70"/>
                <a:gd name="T53" fmla="*/ 63 h 100"/>
                <a:gd name="T54" fmla="*/ 44 w 70"/>
                <a:gd name="T55" fmla="*/ 63 h 100"/>
                <a:gd name="T56" fmla="*/ 44 w 70"/>
                <a:gd name="T57" fmla="*/ 17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0" h="100">
                  <a:moveTo>
                    <a:pt x="68" y="74"/>
                  </a:moveTo>
                  <a:cubicBezTo>
                    <a:pt x="56" y="74"/>
                    <a:pt x="56" y="74"/>
                    <a:pt x="56" y="74"/>
                  </a:cubicBezTo>
                  <a:cubicBezTo>
                    <a:pt x="56" y="98"/>
                    <a:pt x="56" y="98"/>
                    <a:pt x="56" y="98"/>
                  </a:cubicBezTo>
                  <a:cubicBezTo>
                    <a:pt x="56" y="99"/>
                    <a:pt x="55" y="100"/>
                    <a:pt x="54" y="100"/>
                  </a:cubicBezTo>
                  <a:cubicBezTo>
                    <a:pt x="46" y="100"/>
                    <a:pt x="46" y="100"/>
                    <a:pt x="46" y="100"/>
                  </a:cubicBezTo>
                  <a:cubicBezTo>
                    <a:pt x="44" y="100"/>
                    <a:pt x="44" y="99"/>
                    <a:pt x="44" y="98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5" y="74"/>
                    <a:pt x="5" y="74"/>
                    <a:pt x="5" y="74"/>
                  </a:cubicBezTo>
                  <a:cubicBezTo>
                    <a:pt x="1" y="74"/>
                    <a:pt x="0" y="72"/>
                    <a:pt x="0" y="68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1"/>
                    <a:pt x="0" y="60"/>
                    <a:pt x="1" y="58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41" y="1"/>
                    <a:pt x="42" y="0"/>
                    <a:pt x="45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5" y="0"/>
                    <a:pt x="56" y="1"/>
                    <a:pt x="56" y="3"/>
                  </a:cubicBezTo>
                  <a:cubicBezTo>
                    <a:pt x="56" y="63"/>
                    <a:pt x="56" y="63"/>
                    <a:pt x="56" y="63"/>
                  </a:cubicBezTo>
                  <a:cubicBezTo>
                    <a:pt x="68" y="63"/>
                    <a:pt x="68" y="63"/>
                    <a:pt x="68" y="63"/>
                  </a:cubicBezTo>
                  <a:cubicBezTo>
                    <a:pt x="69" y="63"/>
                    <a:pt x="70" y="64"/>
                    <a:pt x="70" y="66"/>
                  </a:cubicBezTo>
                  <a:cubicBezTo>
                    <a:pt x="70" y="71"/>
                    <a:pt x="70" y="71"/>
                    <a:pt x="70" y="71"/>
                  </a:cubicBezTo>
                  <a:cubicBezTo>
                    <a:pt x="70" y="73"/>
                    <a:pt x="69" y="74"/>
                    <a:pt x="68" y="74"/>
                  </a:cubicBezTo>
                  <a:close/>
                  <a:moveTo>
                    <a:pt x="44" y="17"/>
                  </a:moveTo>
                  <a:cubicBezTo>
                    <a:pt x="44" y="17"/>
                    <a:pt x="44" y="17"/>
                    <a:pt x="43" y="17"/>
                  </a:cubicBezTo>
                  <a:cubicBezTo>
                    <a:pt x="43" y="17"/>
                    <a:pt x="43" y="17"/>
                    <a:pt x="43" y="17"/>
                  </a:cubicBezTo>
                  <a:cubicBezTo>
                    <a:pt x="43" y="17"/>
                    <a:pt x="42" y="17"/>
                    <a:pt x="42" y="17"/>
                  </a:cubicBezTo>
                  <a:cubicBezTo>
                    <a:pt x="11" y="61"/>
                    <a:pt x="11" y="61"/>
                    <a:pt x="11" y="61"/>
                  </a:cubicBezTo>
                  <a:cubicBezTo>
                    <a:pt x="11" y="62"/>
                    <a:pt x="11" y="62"/>
                    <a:pt x="11" y="63"/>
                  </a:cubicBezTo>
                  <a:cubicBezTo>
                    <a:pt x="11" y="63"/>
                    <a:pt x="11" y="63"/>
                    <a:pt x="12" y="63"/>
                  </a:cubicBezTo>
                  <a:cubicBezTo>
                    <a:pt x="44" y="63"/>
                    <a:pt x="44" y="63"/>
                    <a:pt x="44" y="63"/>
                  </a:cubicBezTo>
                  <a:lnTo>
                    <a:pt x="44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Freeform 256">
              <a:extLst>
                <a:ext uri="{FF2B5EF4-FFF2-40B4-BE49-F238E27FC236}">
                  <a16:creationId xmlns:a16="http://schemas.microsoft.com/office/drawing/2014/main" id="{C4CE39B4-6254-4FFC-BA20-495537310D7A}"/>
                </a:ext>
              </a:extLst>
            </p:cNvPr>
            <p:cNvSpPr>
              <a:spLocks/>
            </p:cNvSpPr>
            <p:nvPr/>
          </p:nvSpPr>
          <p:spPr bwMode="auto">
            <a:xfrm>
              <a:off x="4645025" y="-2374900"/>
              <a:ext cx="34925" cy="292100"/>
            </a:xfrm>
            <a:custGeom>
              <a:avLst/>
              <a:gdLst>
                <a:gd name="T0" fmla="*/ 11 w 12"/>
                <a:gd name="T1" fmla="*/ 95 h 96"/>
                <a:gd name="T2" fmla="*/ 10 w 12"/>
                <a:gd name="T3" fmla="*/ 96 h 96"/>
                <a:gd name="T4" fmla="*/ 3 w 12"/>
                <a:gd name="T5" fmla="*/ 96 h 96"/>
                <a:gd name="T6" fmla="*/ 1 w 12"/>
                <a:gd name="T7" fmla="*/ 95 h 96"/>
                <a:gd name="T8" fmla="*/ 0 w 12"/>
                <a:gd name="T9" fmla="*/ 93 h 96"/>
                <a:gd name="T10" fmla="*/ 0 w 12"/>
                <a:gd name="T11" fmla="*/ 2 h 96"/>
                <a:gd name="T12" fmla="*/ 1 w 12"/>
                <a:gd name="T13" fmla="*/ 1 h 96"/>
                <a:gd name="T14" fmla="*/ 3 w 12"/>
                <a:gd name="T15" fmla="*/ 0 h 96"/>
                <a:gd name="T16" fmla="*/ 10 w 12"/>
                <a:gd name="T17" fmla="*/ 0 h 96"/>
                <a:gd name="T18" fmla="*/ 11 w 12"/>
                <a:gd name="T19" fmla="*/ 1 h 96"/>
                <a:gd name="T20" fmla="*/ 12 w 12"/>
                <a:gd name="T21" fmla="*/ 2 h 96"/>
                <a:gd name="T22" fmla="*/ 12 w 12"/>
                <a:gd name="T23" fmla="*/ 93 h 96"/>
                <a:gd name="T24" fmla="*/ 11 w 12"/>
                <a:gd name="T25" fmla="*/ 9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" h="96">
                  <a:moveTo>
                    <a:pt x="11" y="95"/>
                  </a:moveTo>
                  <a:cubicBezTo>
                    <a:pt x="11" y="95"/>
                    <a:pt x="10" y="96"/>
                    <a:pt x="10" y="96"/>
                  </a:cubicBezTo>
                  <a:cubicBezTo>
                    <a:pt x="3" y="96"/>
                    <a:pt x="3" y="96"/>
                    <a:pt x="3" y="96"/>
                  </a:cubicBezTo>
                  <a:cubicBezTo>
                    <a:pt x="2" y="96"/>
                    <a:pt x="1" y="95"/>
                    <a:pt x="1" y="95"/>
                  </a:cubicBezTo>
                  <a:cubicBezTo>
                    <a:pt x="0" y="94"/>
                    <a:pt x="0" y="94"/>
                    <a:pt x="0" y="9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1" y="0"/>
                    <a:pt x="11" y="1"/>
                  </a:cubicBezTo>
                  <a:cubicBezTo>
                    <a:pt x="12" y="1"/>
                    <a:pt x="12" y="2"/>
                    <a:pt x="12" y="2"/>
                  </a:cubicBezTo>
                  <a:cubicBezTo>
                    <a:pt x="12" y="93"/>
                    <a:pt x="12" y="93"/>
                    <a:pt x="12" y="93"/>
                  </a:cubicBezTo>
                  <a:cubicBezTo>
                    <a:pt x="12" y="94"/>
                    <a:pt x="12" y="94"/>
                    <a:pt x="11" y="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Freeform 257">
              <a:extLst>
                <a:ext uri="{FF2B5EF4-FFF2-40B4-BE49-F238E27FC236}">
                  <a16:creationId xmlns:a16="http://schemas.microsoft.com/office/drawing/2014/main" id="{39F9AD79-BD1F-4A45-B55C-3517BA91B72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43450" y="-2378075"/>
              <a:ext cx="36512" cy="295275"/>
            </a:xfrm>
            <a:custGeom>
              <a:avLst/>
              <a:gdLst>
                <a:gd name="T0" fmla="*/ 11 w 12"/>
                <a:gd name="T1" fmla="*/ 15 h 97"/>
                <a:gd name="T2" fmla="*/ 9 w 12"/>
                <a:gd name="T3" fmla="*/ 15 h 97"/>
                <a:gd name="T4" fmla="*/ 3 w 12"/>
                <a:gd name="T5" fmla="*/ 15 h 97"/>
                <a:gd name="T6" fmla="*/ 1 w 12"/>
                <a:gd name="T7" fmla="*/ 15 h 97"/>
                <a:gd name="T8" fmla="*/ 0 w 12"/>
                <a:gd name="T9" fmla="*/ 13 h 97"/>
                <a:gd name="T10" fmla="*/ 0 w 12"/>
                <a:gd name="T11" fmla="*/ 3 h 97"/>
                <a:gd name="T12" fmla="*/ 1 w 12"/>
                <a:gd name="T13" fmla="*/ 1 h 97"/>
                <a:gd name="T14" fmla="*/ 3 w 12"/>
                <a:gd name="T15" fmla="*/ 0 h 97"/>
                <a:gd name="T16" fmla="*/ 9 w 12"/>
                <a:gd name="T17" fmla="*/ 0 h 97"/>
                <a:gd name="T18" fmla="*/ 11 w 12"/>
                <a:gd name="T19" fmla="*/ 1 h 97"/>
                <a:gd name="T20" fmla="*/ 12 w 12"/>
                <a:gd name="T21" fmla="*/ 3 h 97"/>
                <a:gd name="T22" fmla="*/ 12 w 12"/>
                <a:gd name="T23" fmla="*/ 13 h 97"/>
                <a:gd name="T24" fmla="*/ 11 w 12"/>
                <a:gd name="T25" fmla="*/ 15 h 97"/>
                <a:gd name="T26" fmla="*/ 11 w 12"/>
                <a:gd name="T27" fmla="*/ 96 h 97"/>
                <a:gd name="T28" fmla="*/ 9 w 12"/>
                <a:gd name="T29" fmla="*/ 97 h 97"/>
                <a:gd name="T30" fmla="*/ 3 w 12"/>
                <a:gd name="T31" fmla="*/ 97 h 97"/>
                <a:gd name="T32" fmla="*/ 1 w 12"/>
                <a:gd name="T33" fmla="*/ 96 h 97"/>
                <a:gd name="T34" fmla="*/ 0 w 12"/>
                <a:gd name="T35" fmla="*/ 94 h 97"/>
                <a:gd name="T36" fmla="*/ 0 w 12"/>
                <a:gd name="T37" fmla="*/ 29 h 97"/>
                <a:gd name="T38" fmla="*/ 1 w 12"/>
                <a:gd name="T39" fmla="*/ 27 h 97"/>
                <a:gd name="T40" fmla="*/ 3 w 12"/>
                <a:gd name="T41" fmla="*/ 27 h 97"/>
                <a:gd name="T42" fmla="*/ 9 w 12"/>
                <a:gd name="T43" fmla="*/ 27 h 97"/>
                <a:gd name="T44" fmla="*/ 11 w 12"/>
                <a:gd name="T45" fmla="*/ 27 h 97"/>
                <a:gd name="T46" fmla="*/ 12 w 12"/>
                <a:gd name="T47" fmla="*/ 29 h 97"/>
                <a:gd name="T48" fmla="*/ 12 w 12"/>
                <a:gd name="T49" fmla="*/ 94 h 97"/>
                <a:gd name="T50" fmla="*/ 11 w 12"/>
                <a:gd name="T51" fmla="*/ 96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2" h="97">
                  <a:moveTo>
                    <a:pt x="11" y="15"/>
                  </a:moveTo>
                  <a:cubicBezTo>
                    <a:pt x="11" y="15"/>
                    <a:pt x="10" y="15"/>
                    <a:pt x="9" y="15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2" y="15"/>
                    <a:pt x="1" y="15"/>
                    <a:pt x="1" y="15"/>
                  </a:cubicBezTo>
                  <a:cubicBezTo>
                    <a:pt x="0" y="14"/>
                    <a:pt x="0" y="14"/>
                    <a:pt x="0" y="1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1" y="0"/>
                    <a:pt x="11" y="1"/>
                  </a:cubicBezTo>
                  <a:cubicBezTo>
                    <a:pt x="12" y="1"/>
                    <a:pt x="12" y="2"/>
                    <a:pt x="12" y="3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12" y="14"/>
                    <a:pt x="12" y="14"/>
                    <a:pt x="11" y="15"/>
                  </a:cubicBezTo>
                  <a:close/>
                  <a:moveTo>
                    <a:pt x="11" y="96"/>
                  </a:moveTo>
                  <a:cubicBezTo>
                    <a:pt x="10" y="96"/>
                    <a:pt x="10" y="97"/>
                    <a:pt x="9" y="97"/>
                  </a:cubicBezTo>
                  <a:cubicBezTo>
                    <a:pt x="3" y="97"/>
                    <a:pt x="3" y="97"/>
                    <a:pt x="3" y="97"/>
                  </a:cubicBezTo>
                  <a:cubicBezTo>
                    <a:pt x="2" y="97"/>
                    <a:pt x="1" y="96"/>
                    <a:pt x="1" y="96"/>
                  </a:cubicBezTo>
                  <a:cubicBezTo>
                    <a:pt x="0" y="95"/>
                    <a:pt x="0" y="95"/>
                    <a:pt x="0" y="94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8"/>
                    <a:pt x="0" y="28"/>
                    <a:pt x="1" y="27"/>
                  </a:cubicBezTo>
                  <a:cubicBezTo>
                    <a:pt x="1" y="27"/>
                    <a:pt x="2" y="27"/>
                    <a:pt x="3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10" y="27"/>
                    <a:pt x="10" y="27"/>
                    <a:pt x="11" y="27"/>
                  </a:cubicBezTo>
                  <a:cubicBezTo>
                    <a:pt x="11" y="28"/>
                    <a:pt x="12" y="28"/>
                    <a:pt x="12" y="29"/>
                  </a:cubicBezTo>
                  <a:cubicBezTo>
                    <a:pt x="12" y="94"/>
                    <a:pt x="12" y="94"/>
                    <a:pt x="12" y="94"/>
                  </a:cubicBezTo>
                  <a:cubicBezTo>
                    <a:pt x="12" y="95"/>
                    <a:pt x="11" y="95"/>
                    <a:pt x="11" y="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Freeform 258">
              <a:extLst>
                <a:ext uri="{FF2B5EF4-FFF2-40B4-BE49-F238E27FC236}">
                  <a16:creationId xmlns:a16="http://schemas.microsoft.com/office/drawing/2014/main" id="{5796D783-CBD6-4483-9C65-B66A3B5093D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30763" y="-2374900"/>
              <a:ext cx="171450" cy="295275"/>
            </a:xfrm>
            <a:custGeom>
              <a:avLst/>
              <a:gdLst>
                <a:gd name="T0" fmla="*/ 56 w 57"/>
                <a:gd name="T1" fmla="*/ 93 h 97"/>
                <a:gd name="T2" fmla="*/ 54 w 57"/>
                <a:gd name="T3" fmla="*/ 94 h 97"/>
                <a:gd name="T4" fmla="*/ 41 w 57"/>
                <a:gd name="T5" fmla="*/ 96 h 97"/>
                <a:gd name="T6" fmla="*/ 29 w 57"/>
                <a:gd name="T7" fmla="*/ 97 h 97"/>
                <a:gd name="T8" fmla="*/ 16 w 57"/>
                <a:gd name="T9" fmla="*/ 94 h 97"/>
                <a:gd name="T10" fmla="*/ 7 w 57"/>
                <a:gd name="T11" fmla="*/ 88 h 97"/>
                <a:gd name="T12" fmla="*/ 2 w 57"/>
                <a:gd name="T13" fmla="*/ 78 h 97"/>
                <a:gd name="T14" fmla="*/ 0 w 57"/>
                <a:gd name="T15" fmla="*/ 65 h 97"/>
                <a:gd name="T16" fmla="*/ 0 w 57"/>
                <a:gd name="T17" fmla="*/ 56 h 97"/>
                <a:gd name="T18" fmla="*/ 7 w 57"/>
                <a:gd name="T19" fmla="*/ 33 h 97"/>
                <a:gd name="T20" fmla="*/ 29 w 57"/>
                <a:gd name="T21" fmla="*/ 25 h 97"/>
                <a:gd name="T22" fmla="*/ 37 w 57"/>
                <a:gd name="T23" fmla="*/ 25 h 97"/>
                <a:gd name="T24" fmla="*/ 45 w 57"/>
                <a:gd name="T25" fmla="*/ 26 h 97"/>
                <a:gd name="T26" fmla="*/ 45 w 57"/>
                <a:gd name="T27" fmla="*/ 2 h 97"/>
                <a:gd name="T28" fmla="*/ 46 w 57"/>
                <a:gd name="T29" fmla="*/ 1 h 97"/>
                <a:gd name="T30" fmla="*/ 47 w 57"/>
                <a:gd name="T31" fmla="*/ 0 h 97"/>
                <a:gd name="T32" fmla="*/ 54 w 57"/>
                <a:gd name="T33" fmla="*/ 0 h 97"/>
                <a:gd name="T34" fmla="*/ 56 w 57"/>
                <a:gd name="T35" fmla="*/ 1 h 97"/>
                <a:gd name="T36" fmla="*/ 57 w 57"/>
                <a:gd name="T37" fmla="*/ 2 h 97"/>
                <a:gd name="T38" fmla="*/ 57 w 57"/>
                <a:gd name="T39" fmla="*/ 91 h 97"/>
                <a:gd name="T40" fmla="*/ 56 w 57"/>
                <a:gd name="T41" fmla="*/ 93 h 97"/>
                <a:gd name="T42" fmla="*/ 45 w 57"/>
                <a:gd name="T43" fmla="*/ 35 h 97"/>
                <a:gd name="T44" fmla="*/ 37 w 57"/>
                <a:gd name="T45" fmla="*/ 35 h 97"/>
                <a:gd name="T46" fmla="*/ 29 w 57"/>
                <a:gd name="T47" fmla="*/ 35 h 97"/>
                <a:gd name="T48" fmla="*/ 16 w 57"/>
                <a:gd name="T49" fmla="*/ 40 h 97"/>
                <a:gd name="T50" fmla="*/ 12 w 57"/>
                <a:gd name="T51" fmla="*/ 56 h 97"/>
                <a:gd name="T52" fmla="*/ 12 w 57"/>
                <a:gd name="T53" fmla="*/ 65 h 97"/>
                <a:gd name="T54" fmla="*/ 16 w 57"/>
                <a:gd name="T55" fmla="*/ 81 h 97"/>
                <a:gd name="T56" fmla="*/ 29 w 57"/>
                <a:gd name="T57" fmla="*/ 87 h 97"/>
                <a:gd name="T58" fmla="*/ 37 w 57"/>
                <a:gd name="T59" fmla="*/ 86 h 97"/>
                <a:gd name="T60" fmla="*/ 45 w 57"/>
                <a:gd name="T61" fmla="*/ 86 h 97"/>
                <a:gd name="T62" fmla="*/ 45 w 57"/>
                <a:gd name="T63" fmla="*/ 35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7" h="97">
                  <a:moveTo>
                    <a:pt x="56" y="93"/>
                  </a:moveTo>
                  <a:cubicBezTo>
                    <a:pt x="56" y="94"/>
                    <a:pt x="55" y="94"/>
                    <a:pt x="54" y="94"/>
                  </a:cubicBezTo>
                  <a:cubicBezTo>
                    <a:pt x="50" y="95"/>
                    <a:pt x="46" y="96"/>
                    <a:pt x="41" y="96"/>
                  </a:cubicBezTo>
                  <a:cubicBezTo>
                    <a:pt x="37" y="96"/>
                    <a:pt x="33" y="97"/>
                    <a:pt x="29" y="97"/>
                  </a:cubicBezTo>
                  <a:cubicBezTo>
                    <a:pt x="24" y="97"/>
                    <a:pt x="20" y="96"/>
                    <a:pt x="16" y="94"/>
                  </a:cubicBezTo>
                  <a:cubicBezTo>
                    <a:pt x="13" y="93"/>
                    <a:pt x="10" y="91"/>
                    <a:pt x="7" y="88"/>
                  </a:cubicBezTo>
                  <a:cubicBezTo>
                    <a:pt x="5" y="85"/>
                    <a:pt x="3" y="82"/>
                    <a:pt x="2" y="78"/>
                  </a:cubicBezTo>
                  <a:cubicBezTo>
                    <a:pt x="1" y="74"/>
                    <a:pt x="0" y="70"/>
                    <a:pt x="0" y="65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46"/>
                    <a:pt x="3" y="38"/>
                    <a:pt x="7" y="33"/>
                  </a:cubicBezTo>
                  <a:cubicBezTo>
                    <a:pt x="12" y="27"/>
                    <a:pt x="19" y="25"/>
                    <a:pt x="29" y="25"/>
                  </a:cubicBezTo>
                  <a:cubicBezTo>
                    <a:pt x="31" y="25"/>
                    <a:pt x="34" y="25"/>
                    <a:pt x="37" y="25"/>
                  </a:cubicBezTo>
                  <a:cubicBezTo>
                    <a:pt x="40" y="25"/>
                    <a:pt x="42" y="26"/>
                    <a:pt x="45" y="26"/>
                  </a:cubicBezTo>
                  <a:cubicBezTo>
                    <a:pt x="45" y="2"/>
                    <a:pt x="45" y="2"/>
                    <a:pt x="45" y="2"/>
                  </a:cubicBezTo>
                  <a:cubicBezTo>
                    <a:pt x="45" y="2"/>
                    <a:pt x="45" y="1"/>
                    <a:pt x="46" y="1"/>
                  </a:cubicBezTo>
                  <a:cubicBezTo>
                    <a:pt x="46" y="0"/>
                    <a:pt x="47" y="0"/>
                    <a:pt x="47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5" y="0"/>
                    <a:pt x="56" y="0"/>
                    <a:pt x="56" y="1"/>
                  </a:cubicBezTo>
                  <a:cubicBezTo>
                    <a:pt x="56" y="1"/>
                    <a:pt x="57" y="2"/>
                    <a:pt x="57" y="2"/>
                  </a:cubicBezTo>
                  <a:cubicBezTo>
                    <a:pt x="57" y="91"/>
                    <a:pt x="57" y="91"/>
                    <a:pt x="57" y="91"/>
                  </a:cubicBezTo>
                  <a:cubicBezTo>
                    <a:pt x="57" y="92"/>
                    <a:pt x="57" y="93"/>
                    <a:pt x="56" y="93"/>
                  </a:cubicBezTo>
                  <a:close/>
                  <a:moveTo>
                    <a:pt x="45" y="35"/>
                  </a:moveTo>
                  <a:cubicBezTo>
                    <a:pt x="43" y="35"/>
                    <a:pt x="40" y="35"/>
                    <a:pt x="37" y="35"/>
                  </a:cubicBezTo>
                  <a:cubicBezTo>
                    <a:pt x="34" y="35"/>
                    <a:pt x="31" y="35"/>
                    <a:pt x="29" y="35"/>
                  </a:cubicBezTo>
                  <a:cubicBezTo>
                    <a:pt x="23" y="35"/>
                    <a:pt x="18" y="36"/>
                    <a:pt x="16" y="40"/>
                  </a:cubicBezTo>
                  <a:cubicBezTo>
                    <a:pt x="13" y="44"/>
                    <a:pt x="12" y="49"/>
                    <a:pt x="12" y="56"/>
                  </a:cubicBezTo>
                  <a:cubicBezTo>
                    <a:pt x="12" y="65"/>
                    <a:pt x="12" y="65"/>
                    <a:pt x="12" y="65"/>
                  </a:cubicBezTo>
                  <a:cubicBezTo>
                    <a:pt x="12" y="72"/>
                    <a:pt x="13" y="77"/>
                    <a:pt x="16" y="81"/>
                  </a:cubicBezTo>
                  <a:cubicBezTo>
                    <a:pt x="18" y="85"/>
                    <a:pt x="23" y="87"/>
                    <a:pt x="29" y="87"/>
                  </a:cubicBezTo>
                  <a:cubicBezTo>
                    <a:pt x="32" y="87"/>
                    <a:pt x="34" y="87"/>
                    <a:pt x="37" y="86"/>
                  </a:cubicBezTo>
                  <a:cubicBezTo>
                    <a:pt x="40" y="86"/>
                    <a:pt x="43" y="86"/>
                    <a:pt x="45" y="86"/>
                  </a:cubicBezTo>
                  <a:lnTo>
                    <a:pt x="45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Freeform 259">
              <a:extLst>
                <a:ext uri="{FF2B5EF4-FFF2-40B4-BE49-F238E27FC236}">
                  <a16:creationId xmlns:a16="http://schemas.microsoft.com/office/drawing/2014/main" id="{342D576C-DA7D-44C2-935C-E04E0014EC3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46663" y="-2298700"/>
              <a:ext cx="180975" cy="219075"/>
            </a:xfrm>
            <a:custGeom>
              <a:avLst/>
              <a:gdLst>
                <a:gd name="T0" fmla="*/ 57 w 60"/>
                <a:gd name="T1" fmla="*/ 39 h 72"/>
                <a:gd name="T2" fmla="*/ 12 w 60"/>
                <a:gd name="T3" fmla="*/ 39 h 72"/>
                <a:gd name="T4" fmla="*/ 12 w 60"/>
                <a:gd name="T5" fmla="*/ 41 h 72"/>
                <a:gd name="T6" fmla="*/ 17 w 60"/>
                <a:gd name="T7" fmla="*/ 57 h 72"/>
                <a:gd name="T8" fmla="*/ 31 w 60"/>
                <a:gd name="T9" fmla="*/ 62 h 72"/>
                <a:gd name="T10" fmla="*/ 43 w 60"/>
                <a:gd name="T11" fmla="*/ 61 h 72"/>
                <a:gd name="T12" fmla="*/ 55 w 60"/>
                <a:gd name="T13" fmla="*/ 60 h 72"/>
                <a:gd name="T14" fmla="*/ 55 w 60"/>
                <a:gd name="T15" fmla="*/ 60 h 72"/>
                <a:gd name="T16" fmla="*/ 57 w 60"/>
                <a:gd name="T17" fmla="*/ 61 h 72"/>
                <a:gd name="T18" fmla="*/ 57 w 60"/>
                <a:gd name="T19" fmla="*/ 62 h 72"/>
                <a:gd name="T20" fmla="*/ 57 w 60"/>
                <a:gd name="T21" fmla="*/ 66 h 72"/>
                <a:gd name="T22" fmla="*/ 57 w 60"/>
                <a:gd name="T23" fmla="*/ 68 h 72"/>
                <a:gd name="T24" fmla="*/ 55 w 60"/>
                <a:gd name="T25" fmla="*/ 69 h 72"/>
                <a:gd name="T26" fmla="*/ 43 w 60"/>
                <a:gd name="T27" fmla="*/ 71 h 72"/>
                <a:gd name="T28" fmla="*/ 31 w 60"/>
                <a:gd name="T29" fmla="*/ 72 h 72"/>
                <a:gd name="T30" fmla="*/ 20 w 60"/>
                <a:gd name="T31" fmla="*/ 70 h 72"/>
                <a:gd name="T32" fmla="*/ 10 w 60"/>
                <a:gd name="T33" fmla="*/ 65 h 72"/>
                <a:gd name="T34" fmla="*/ 3 w 60"/>
                <a:gd name="T35" fmla="*/ 56 h 72"/>
                <a:gd name="T36" fmla="*/ 0 w 60"/>
                <a:gd name="T37" fmla="*/ 41 h 72"/>
                <a:gd name="T38" fmla="*/ 0 w 60"/>
                <a:gd name="T39" fmla="*/ 29 h 72"/>
                <a:gd name="T40" fmla="*/ 8 w 60"/>
                <a:gd name="T41" fmla="*/ 8 h 72"/>
                <a:gd name="T42" fmla="*/ 30 w 60"/>
                <a:gd name="T43" fmla="*/ 0 h 72"/>
                <a:gd name="T44" fmla="*/ 43 w 60"/>
                <a:gd name="T45" fmla="*/ 2 h 72"/>
                <a:gd name="T46" fmla="*/ 52 w 60"/>
                <a:gd name="T47" fmla="*/ 8 h 72"/>
                <a:gd name="T48" fmla="*/ 58 w 60"/>
                <a:gd name="T49" fmla="*/ 17 h 72"/>
                <a:gd name="T50" fmla="*/ 60 w 60"/>
                <a:gd name="T51" fmla="*/ 29 h 72"/>
                <a:gd name="T52" fmla="*/ 60 w 60"/>
                <a:gd name="T53" fmla="*/ 36 h 72"/>
                <a:gd name="T54" fmla="*/ 57 w 60"/>
                <a:gd name="T55" fmla="*/ 39 h 72"/>
                <a:gd name="T56" fmla="*/ 48 w 60"/>
                <a:gd name="T57" fmla="*/ 29 h 72"/>
                <a:gd name="T58" fmla="*/ 43 w 60"/>
                <a:gd name="T59" fmla="*/ 14 h 72"/>
                <a:gd name="T60" fmla="*/ 30 w 60"/>
                <a:gd name="T61" fmla="*/ 10 h 72"/>
                <a:gd name="T62" fmla="*/ 17 w 60"/>
                <a:gd name="T63" fmla="*/ 14 h 72"/>
                <a:gd name="T64" fmla="*/ 12 w 60"/>
                <a:gd name="T65" fmla="*/ 29 h 72"/>
                <a:gd name="T66" fmla="*/ 12 w 60"/>
                <a:gd name="T67" fmla="*/ 31 h 72"/>
                <a:gd name="T68" fmla="*/ 48 w 60"/>
                <a:gd name="T69" fmla="*/ 31 h 72"/>
                <a:gd name="T70" fmla="*/ 48 w 60"/>
                <a:gd name="T71" fmla="*/ 2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0" h="72">
                  <a:moveTo>
                    <a:pt x="57" y="39"/>
                  </a:moveTo>
                  <a:cubicBezTo>
                    <a:pt x="12" y="39"/>
                    <a:pt x="12" y="39"/>
                    <a:pt x="12" y="39"/>
                  </a:cubicBezTo>
                  <a:cubicBezTo>
                    <a:pt x="12" y="41"/>
                    <a:pt x="12" y="41"/>
                    <a:pt x="12" y="41"/>
                  </a:cubicBezTo>
                  <a:cubicBezTo>
                    <a:pt x="12" y="49"/>
                    <a:pt x="14" y="54"/>
                    <a:pt x="17" y="57"/>
                  </a:cubicBezTo>
                  <a:cubicBezTo>
                    <a:pt x="20" y="60"/>
                    <a:pt x="25" y="62"/>
                    <a:pt x="31" y="62"/>
                  </a:cubicBezTo>
                  <a:cubicBezTo>
                    <a:pt x="35" y="62"/>
                    <a:pt x="39" y="62"/>
                    <a:pt x="43" y="61"/>
                  </a:cubicBezTo>
                  <a:cubicBezTo>
                    <a:pt x="48" y="61"/>
                    <a:pt x="51" y="61"/>
                    <a:pt x="55" y="60"/>
                  </a:cubicBezTo>
                  <a:cubicBezTo>
                    <a:pt x="55" y="60"/>
                    <a:pt x="55" y="60"/>
                    <a:pt x="55" y="60"/>
                  </a:cubicBezTo>
                  <a:cubicBezTo>
                    <a:pt x="56" y="60"/>
                    <a:pt x="56" y="60"/>
                    <a:pt x="57" y="61"/>
                  </a:cubicBezTo>
                  <a:cubicBezTo>
                    <a:pt x="57" y="61"/>
                    <a:pt x="57" y="61"/>
                    <a:pt x="57" y="62"/>
                  </a:cubicBezTo>
                  <a:cubicBezTo>
                    <a:pt x="57" y="66"/>
                    <a:pt x="57" y="66"/>
                    <a:pt x="57" y="66"/>
                  </a:cubicBezTo>
                  <a:cubicBezTo>
                    <a:pt x="57" y="67"/>
                    <a:pt x="57" y="68"/>
                    <a:pt x="57" y="68"/>
                  </a:cubicBezTo>
                  <a:cubicBezTo>
                    <a:pt x="56" y="69"/>
                    <a:pt x="56" y="69"/>
                    <a:pt x="55" y="69"/>
                  </a:cubicBezTo>
                  <a:cubicBezTo>
                    <a:pt x="51" y="70"/>
                    <a:pt x="47" y="71"/>
                    <a:pt x="43" y="71"/>
                  </a:cubicBezTo>
                  <a:cubicBezTo>
                    <a:pt x="39" y="71"/>
                    <a:pt x="35" y="72"/>
                    <a:pt x="31" y="72"/>
                  </a:cubicBezTo>
                  <a:cubicBezTo>
                    <a:pt x="27" y="72"/>
                    <a:pt x="23" y="71"/>
                    <a:pt x="20" y="70"/>
                  </a:cubicBezTo>
                  <a:cubicBezTo>
                    <a:pt x="16" y="69"/>
                    <a:pt x="13" y="67"/>
                    <a:pt x="10" y="65"/>
                  </a:cubicBezTo>
                  <a:cubicBezTo>
                    <a:pt x="7" y="63"/>
                    <a:pt x="5" y="60"/>
                    <a:pt x="3" y="56"/>
                  </a:cubicBezTo>
                  <a:cubicBezTo>
                    <a:pt x="1" y="52"/>
                    <a:pt x="0" y="47"/>
                    <a:pt x="0" y="41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0"/>
                    <a:pt x="3" y="13"/>
                    <a:pt x="8" y="8"/>
                  </a:cubicBezTo>
                  <a:cubicBezTo>
                    <a:pt x="13" y="2"/>
                    <a:pt x="20" y="0"/>
                    <a:pt x="30" y="0"/>
                  </a:cubicBezTo>
                  <a:cubicBezTo>
                    <a:pt x="35" y="0"/>
                    <a:pt x="39" y="0"/>
                    <a:pt x="43" y="2"/>
                  </a:cubicBezTo>
                  <a:cubicBezTo>
                    <a:pt x="47" y="3"/>
                    <a:pt x="50" y="5"/>
                    <a:pt x="52" y="8"/>
                  </a:cubicBezTo>
                  <a:cubicBezTo>
                    <a:pt x="55" y="10"/>
                    <a:pt x="56" y="14"/>
                    <a:pt x="58" y="17"/>
                  </a:cubicBezTo>
                  <a:cubicBezTo>
                    <a:pt x="59" y="21"/>
                    <a:pt x="60" y="25"/>
                    <a:pt x="60" y="29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60" y="38"/>
                    <a:pt x="59" y="39"/>
                    <a:pt x="57" y="39"/>
                  </a:cubicBezTo>
                  <a:close/>
                  <a:moveTo>
                    <a:pt x="48" y="29"/>
                  </a:moveTo>
                  <a:cubicBezTo>
                    <a:pt x="48" y="22"/>
                    <a:pt x="46" y="17"/>
                    <a:pt x="43" y="14"/>
                  </a:cubicBezTo>
                  <a:cubicBezTo>
                    <a:pt x="40" y="11"/>
                    <a:pt x="36" y="10"/>
                    <a:pt x="30" y="10"/>
                  </a:cubicBezTo>
                  <a:cubicBezTo>
                    <a:pt x="24" y="10"/>
                    <a:pt x="20" y="11"/>
                    <a:pt x="17" y="14"/>
                  </a:cubicBezTo>
                  <a:cubicBezTo>
                    <a:pt x="14" y="18"/>
                    <a:pt x="12" y="23"/>
                    <a:pt x="12" y="29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48" y="31"/>
                    <a:pt x="48" y="31"/>
                    <a:pt x="48" y="31"/>
                  </a:cubicBezTo>
                  <a:lnTo>
                    <a:pt x="48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Freeform 260">
              <a:extLst>
                <a:ext uri="{FF2B5EF4-FFF2-40B4-BE49-F238E27FC236}">
                  <a16:creationId xmlns:a16="http://schemas.microsoft.com/office/drawing/2014/main" id="{99DF15AA-C9D1-4CA2-9AEA-7581D335B3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5738" y="-2298700"/>
              <a:ext cx="147637" cy="219075"/>
            </a:xfrm>
            <a:custGeom>
              <a:avLst/>
              <a:gdLst>
                <a:gd name="T0" fmla="*/ 49 w 49"/>
                <a:gd name="T1" fmla="*/ 53 h 72"/>
                <a:gd name="T2" fmla="*/ 42 w 49"/>
                <a:gd name="T3" fmla="*/ 67 h 72"/>
                <a:gd name="T4" fmla="*/ 24 w 49"/>
                <a:gd name="T5" fmla="*/ 72 h 72"/>
                <a:gd name="T6" fmla="*/ 20 w 49"/>
                <a:gd name="T7" fmla="*/ 71 h 72"/>
                <a:gd name="T8" fmla="*/ 14 w 49"/>
                <a:gd name="T9" fmla="*/ 71 h 72"/>
                <a:gd name="T10" fmla="*/ 8 w 49"/>
                <a:gd name="T11" fmla="*/ 70 h 72"/>
                <a:gd name="T12" fmla="*/ 3 w 49"/>
                <a:gd name="T13" fmla="*/ 70 h 72"/>
                <a:gd name="T14" fmla="*/ 0 w 49"/>
                <a:gd name="T15" fmla="*/ 67 h 72"/>
                <a:gd name="T16" fmla="*/ 0 w 49"/>
                <a:gd name="T17" fmla="*/ 63 h 72"/>
                <a:gd name="T18" fmla="*/ 1 w 49"/>
                <a:gd name="T19" fmla="*/ 61 h 72"/>
                <a:gd name="T20" fmla="*/ 3 w 49"/>
                <a:gd name="T21" fmla="*/ 61 h 72"/>
                <a:gd name="T22" fmla="*/ 3 w 49"/>
                <a:gd name="T23" fmla="*/ 61 h 72"/>
                <a:gd name="T24" fmla="*/ 8 w 49"/>
                <a:gd name="T25" fmla="*/ 61 h 72"/>
                <a:gd name="T26" fmla="*/ 14 w 49"/>
                <a:gd name="T27" fmla="*/ 62 h 72"/>
                <a:gd name="T28" fmla="*/ 20 w 49"/>
                <a:gd name="T29" fmla="*/ 62 h 72"/>
                <a:gd name="T30" fmla="*/ 24 w 49"/>
                <a:gd name="T31" fmla="*/ 62 h 72"/>
                <a:gd name="T32" fmla="*/ 34 w 49"/>
                <a:gd name="T33" fmla="*/ 60 h 72"/>
                <a:gd name="T34" fmla="*/ 37 w 49"/>
                <a:gd name="T35" fmla="*/ 53 h 72"/>
                <a:gd name="T36" fmla="*/ 35 w 49"/>
                <a:gd name="T37" fmla="*/ 48 h 72"/>
                <a:gd name="T38" fmla="*/ 27 w 49"/>
                <a:gd name="T39" fmla="*/ 42 h 72"/>
                <a:gd name="T40" fmla="*/ 14 w 49"/>
                <a:gd name="T41" fmla="*/ 35 h 72"/>
                <a:gd name="T42" fmla="*/ 4 w 49"/>
                <a:gd name="T43" fmla="*/ 27 h 72"/>
                <a:gd name="T44" fmla="*/ 0 w 49"/>
                <a:gd name="T45" fmla="*/ 17 h 72"/>
                <a:gd name="T46" fmla="*/ 2 w 49"/>
                <a:gd name="T47" fmla="*/ 8 h 72"/>
                <a:gd name="T48" fmla="*/ 7 w 49"/>
                <a:gd name="T49" fmla="*/ 3 h 72"/>
                <a:gd name="T50" fmla="*/ 15 w 49"/>
                <a:gd name="T51" fmla="*/ 0 h 72"/>
                <a:gd name="T52" fmla="*/ 24 w 49"/>
                <a:gd name="T53" fmla="*/ 0 h 72"/>
                <a:gd name="T54" fmla="*/ 35 w 49"/>
                <a:gd name="T55" fmla="*/ 0 h 72"/>
                <a:gd name="T56" fmla="*/ 45 w 49"/>
                <a:gd name="T57" fmla="*/ 1 h 72"/>
                <a:gd name="T58" fmla="*/ 48 w 49"/>
                <a:gd name="T59" fmla="*/ 4 h 72"/>
                <a:gd name="T60" fmla="*/ 48 w 49"/>
                <a:gd name="T61" fmla="*/ 8 h 72"/>
                <a:gd name="T62" fmla="*/ 45 w 49"/>
                <a:gd name="T63" fmla="*/ 10 h 72"/>
                <a:gd name="T64" fmla="*/ 45 w 49"/>
                <a:gd name="T65" fmla="*/ 10 h 72"/>
                <a:gd name="T66" fmla="*/ 36 w 49"/>
                <a:gd name="T67" fmla="*/ 10 h 72"/>
                <a:gd name="T68" fmla="*/ 24 w 49"/>
                <a:gd name="T69" fmla="*/ 9 h 72"/>
                <a:gd name="T70" fmla="*/ 15 w 49"/>
                <a:gd name="T71" fmla="*/ 11 h 72"/>
                <a:gd name="T72" fmla="*/ 12 w 49"/>
                <a:gd name="T73" fmla="*/ 17 h 72"/>
                <a:gd name="T74" fmla="*/ 14 w 49"/>
                <a:gd name="T75" fmla="*/ 22 h 72"/>
                <a:gd name="T76" fmla="*/ 21 w 49"/>
                <a:gd name="T77" fmla="*/ 26 h 72"/>
                <a:gd name="T78" fmla="*/ 34 w 49"/>
                <a:gd name="T79" fmla="*/ 34 h 72"/>
                <a:gd name="T80" fmla="*/ 46 w 49"/>
                <a:gd name="T81" fmla="*/ 43 h 72"/>
                <a:gd name="T82" fmla="*/ 49 w 49"/>
                <a:gd name="T83" fmla="*/ 53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9" h="72">
                  <a:moveTo>
                    <a:pt x="49" y="53"/>
                  </a:moveTo>
                  <a:cubicBezTo>
                    <a:pt x="49" y="59"/>
                    <a:pt x="47" y="64"/>
                    <a:pt x="42" y="67"/>
                  </a:cubicBezTo>
                  <a:cubicBezTo>
                    <a:pt x="38" y="70"/>
                    <a:pt x="32" y="72"/>
                    <a:pt x="24" y="72"/>
                  </a:cubicBezTo>
                  <a:cubicBezTo>
                    <a:pt x="23" y="72"/>
                    <a:pt x="21" y="71"/>
                    <a:pt x="20" y="71"/>
                  </a:cubicBezTo>
                  <a:cubicBezTo>
                    <a:pt x="18" y="71"/>
                    <a:pt x="16" y="71"/>
                    <a:pt x="14" y="71"/>
                  </a:cubicBezTo>
                  <a:cubicBezTo>
                    <a:pt x="12" y="71"/>
                    <a:pt x="10" y="71"/>
                    <a:pt x="8" y="70"/>
                  </a:cubicBezTo>
                  <a:cubicBezTo>
                    <a:pt x="6" y="70"/>
                    <a:pt x="5" y="70"/>
                    <a:pt x="3" y="70"/>
                  </a:cubicBezTo>
                  <a:cubicBezTo>
                    <a:pt x="1" y="69"/>
                    <a:pt x="0" y="68"/>
                    <a:pt x="0" y="67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2"/>
                    <a:pt x="0" y="62"/>
                    <a:pt x="1" y="61"/>
                  </a:cubicBezTo>
                  <a:cubicBezTo>
                    <a:pt x="1" y="61"/>
                    <a:pt x="2" y="61"/>
                    <a:pt x="3" y="61"/>
                  </a:cubicBezTo>
                  <a:cubicBezTo>
                    <a:pt x="3" y="61"/>
                    <a:pt x="3" y="61"/>
                    <a:pt x="3" y="61"/>
                  </a:cubicBezTo>
                  <a:cubicBezTo>
                    <a:pt x="5" y="61"/>
                    <a:pt x="6" y="61"/>
                    <a:pt x="8" y="61"/>
                  </a:cubicBezTo>
                  <a:cubicBezTo>
                    <a:pt x="10" y="61"/>
                    <a:pt x="12" y="62"/>
                    <a:pt x="14" y="62"/>
                  </a:cubicBezTo>
                  <a:cubicBezTo>
                    <a:pt x="16" y="62"/>
                    <a:pt x="18" y="62"/>
                    <a:pt x="20" y="62"/>
                  </a:cubicBezTo>
                  <a:cubicBezTo>
                    <a:pt x="21" y="62"/>
                    <a:pt x="23" y="62"/>
                    <a:pt x="24" y="62"/>
                  </a:cubicBezTo>
                  <a:cubicBezTo>
                    <a:pt x="28" y="62"/>
                    <a:pt x="32" y="61"/>
                    <a:pt x="34" y="60"/>
                  </a:cubicBezTo>
                  <a:cubicBezTo>
                    <a:pt x="36" y="59"/>
                    <a:pt x="37" y="57"/>
                    <a:pt x="37" y="53"/>
                  </a:cubicBezTo>
                  <a:cubicBezTo>
                    <a:pt x="37" y="51"/>
                    <a:pt x="37" y="49"/>
                    <a:pt x="35" y="48"/>
                  </a:cubicBezTo>
                  <a:cubicBezTo>
                    <a:pt x="34" y="47"/>
                    <a:pt x="31" y="45"/>
                    <a:pt x="27" y="42"/>
                  </a:cubicBezTo>
                  <a:cubicBezTo>
                    <a:pt x="14" y="35"/>
                    <a:pt x="14" y="35"/>
                    <a:pt x="14" y="35"/>
                  </a:cubicBezTo>
                  <a:cubicBezTo>
                    <a:pt x="10" y="32"/>
                    <a:pt x="6" y="30"/>
                    <a:pt x="4" y="27"/>
                  </a:cubicBezTo>
                  <a:cubicBezTo>
                    <a:pt x="1" y="24"/>
                    <a:pt x="0" y="21"/>
                    <a:pt x="0" y="17"/>
                  </a:cubicBezTo>
                  <a:cubicBezTo>
                    <a:pt x="0" y="13"/>
                    <a:pt x="1" y="11"/>
                    <a:pt x="2" y="8"/>
                  </a:cubicBezTo>
                  <a:cubicBezTo>
                    <a:pt x="3" y="6"/>
                    <a:pt x="5" y="5"/>
                    <a:pt x="7" y="3"/>
                  </a:cubicBezTo>
                  <a:cubicBezTo>
                    <a:pt x="9" y="2"/>
                    <a:pt x="12" y="1"/>
                    <a:pt x="15" y="0"/>
                  </a:cubicBezTo>
                  <a:cubicBezTo>
                    <a:pt x="18" y="0"/>
                    <a:pt x="21" y="0"/>
                    <a:pt x="24" y="0"/>
                  </a:cubicBezTo>
                  <a:cubicBezTo>
                    <a:pt x="28" y="0"/>
                    <a:pt x="32" y="0"/>
                    <a:pt x="35" y="0"/>
                  </a:cubicBezTo>
                  <a:cubicBezTo>
                    <a:pt x="39" y="0"/>
                    <a:pt x="42" y="1"/>
                    <a:pt x="45" y="1"/>
                  </a:cubicBezTo>
                  <a:cubicBezTo>
                    <a:pt x="47" y="2"/>
                    <a:pt x="48" y="2"/>
                    <a:pt x="48" y="4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10"/>
                    <a:pt x="47" y="10"/>
                    <a:pt x="45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3" y="10"/>
                    <a:pt x="40" y="10"/>
                    <a:pt x="36" y="10"/>
                  </a:cubicBezTo>
                  <a:cubicBezTo>
                    <a:pt x="32" y="9"/>
                    <a:pt x="28" y="9"/>
                    <a:pt x="24" y="9"/>
                  </a:cubicBezTo>
                  <a:cubicBezTo>
                    <a:pt x="21" y="9"/>
                    <a:pt x="18" y="10"/>
                    <a:pt x="15" y="11"/>
                  </a:cubicBezTo>
                  <a:cubicBezTo>
                    <a:pt x="13" y="11"/>
                    <a:pt x="12" y="13"/>
                    <a:pt x="12" y="17"/>
                  </a:cubicBezTo>
                  <a:cubicBezTo>
                    <a:pt x="12" y="19"/>
                    <a:pt x="13" y="20"/>
                    <a:pt x="14" y="22"/>
                  </a:cubicBezTo>
                  <a:cubicBezTo>
                    <a:pt x="16" y="23"/>
                    <a:pt x="18" y="25"/>
                    <a:pt x="21" y="26"/>
                  </a:cubicBezTo>
                  <a:cubicBezTo>
                    <a:pt x="34" y="34"/>
                    <a:pt x="34" y="34"/>
                    <a:pt x="34" y="34"/>
                  </a:cubicBezTo>
                  <a:cubicBezTo>
                    <a:pt x="40" y="37"/>
                    <a:pt x="44" y="40"/>
                    <a:pt x="46" y="43"/>
                  </a:cubicBezTo>
                  <a:cubicBezTo>
                    <a:pt x="48" y="46"/>
                    <a:pt x="49" y="49"/>
                    <a:pt x="49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Rectangle 261">
              <a:extLst>
                <a:ext uri="{FF2B5EF4-FFF2-40B4-BE49-F238E27FC236}">
                  <a16:creationId xmlns:a16="http://schemas.microsoft.com/office/drawing/2014/main" id="{0302B77C-CA7F-4E16-8609-8C34431462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0075" y="-2116138"/>
              <a:ext cx="165100" cy="333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Freeform 262">
              <a:extLst>
                <a:ext uri="{FF2B5EF4-FFF2-40B4-BE49-F238E27FC236}">
                  <a16:creationId xmlns:a16="http://schemas.microsoft.com/office/drawing/2014/main" id="{7962BEA8-8CE2-4E19-AC59-9F2811A576F1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9600" y="-2374900"/>
              <a:ext cx="168275" cy="292100"/>
            </a:xfrm>
            <a:custGeom>
              <a:avLst/>
              <a:gdLst>
                <a:gd name="T0" fmla="*/ 7 w 56"/>
                <a:gd name="T1" fmla="*/ 5 h 96"/>
                <a:gd name="T2" fmla="*/ 30 w 56"/>
                <a:gd name="T3" fmla="*/ 0 h 96"/>
                <a:gd name="T4" fmla="*/ 41 w 56"/>
                <a:gd name="T5" fmla="*/ 0 h 96"/>
                <a:gd name="T6" fmla="*/ 52 w 56"/>
                <a:gd name="T7" fmla="*/ 2 h 96"/>
                <a:gd name="T8" fmla="*/ 54 w 56"/>
                <a:gd name="T9" fmla="*/ 3 h 96"/>
                <a:gd name="T10" fmla="*/ 54 w 56"/>
                <a:gd name="T11" fmla="*/ 5 h 96"/>
                <a:gd name="T12" fmla="*/ 54 w 56"/>
                <a:gd name="T13" fmla="*/ 9 h 96"/>
                <a:gd name="T14" fmla="*/ 52 w 56"/>
                <a:gd name="T15" fmla="*/ 12 h 96"/>
                <a:gd name="T16" fmla="*/ 52 w 56"/>
                <a:gd name="T17" fmla="*/ 12 h 96"/>
                <a:gd name="T18" fmla="*/ 41 w 56"/>
                <a:gd name="T19" fmla="*/ 10 h 96"/>
                <a:gd name="T20" fmla="*/ 30 w 56"/>
                <a:gd name="T21" fmla="*/ 10 h 96"/>
                <a:gd name="T22" fmla="*/ 15 w 56"/>
                <a:gd name="T23" fmla="*/ 13 h 96"/>
                <a:gd name="T24" fmla="*/ 11 w 56"/>
                <a:gd name="T25" fmla="*/ 23 h 96"/>
                <a:gd name="T26" fmla="*/ 11 w 56"/>
                <a:gd name="T27" fmla="*/ 28 h 96"/>
                <a:gd name="T28" fmla="*/ 13 w 56"/>
                <a:gd name="T29" fmla="*/ 32 h 96"/>
                <a:gd name="T30" fmla="*/ 17 w 56"/>
                <a:gd name="T31" fmla="*/ 36 h 96"/>
                <a:gd name="T32" fmla="*/ 24 w 56"/>
                <a:gd name="T33" fmla="*/ 41 h 96"/>
                <a:gd name="T34" fmla="*/ 36 w 56"/>
                <a:gd name="T35" fmla="*/ 49 h 96"/>
                <a:gd name="T36" fmla="*/ 51 w 56"/>
                <a:gd name="T37" fmla="*/ 65 h 96"/>
                <a:gd name="T38" fmla="*/ 56 w 56"/>
                <a:gd name="T39" fmla="*/ 83 h 96"/>
                <a:gd name="T40" fmla="*/ 56 w 56"/>
                <a:gd name="T41" fmla="*/ 93 h 96"/>
                <a:gd name="T42" fmla="*/ 55 w 56"/>
                <a:gd name="T43" fmla="*/ 95 h 96"/>
                <a:gd name="T44" fmla="*/ 53 w 56"/>
                <a:gd name="T45" fmla="*/ 96 h 96"/>
                <a:gd name="T46" fmla="*/ 3 w 56"/>
                <a:gd name="T47" fmla="*/ 96 h 96"/>
                <a:gd name="T48" fmla="*/ 2 w 56"/>
                <a:gd name="T49" fmla="*/ 95 h 96"/>
                <a:gd name="T50" fmla="*/ 1 w 56"/>
                <a:gd name="T51" fmla="*/ 93 h 96"/>
                <a:gd name="T52" fmla="*/ 1 w 56"/>
                <a:gd name="T53" fmla="*/ 88 h 96"/>
                <a:gd name="T54" fmla="*/ 2 w 56"/>
                <a:gd name="T55" fmla="*/ 86 h 96"/>
                <a:gd name="T56" fmla="*/ 3 w 56"/>
                <a:gd name="T57" fmla="*/ 85 h 96"/>
                <a:gd name="T58" fmla="*/ 46 w 56"/>
                <a:gd name="T59" fmla="*/ 85 h 96"/>
                <a:gd name="T60" fmla="*/ 46 w 56"/>
                <a:gd name="T61" fmla="*/ 83 h 96"/>
                <a:gd name="T62" fmla="*/ 45 w 56"/>
                <a:gd name="T63" fmla="*/ 75 h 96"/>
                <a:gd name="T64" fmla="*/ 42 w 56"/>
                <a:gd name="T65" fmla="*/ 69 h 96"/>
                <a:gd name="T66" fmla="*/ 37 w 56"/>
                <a:gd name="T67" fmla="*/ 62 h 96"/>
                <a:gd name="T68" fmla="*/ 28 w 56"/>
                <a:gd name="T69" fmla="*/ 56 h 96"/>
                <a:gd name="T70" fmla="*/ 16 w 56"/>
                <a:gd name="T71" fmla="*/ 47 h 96"/>
                <a:gd name="T72" fmla="*/ 3 w 56"/>
                <a:gd name="T73" fmla="*/ 36 h 96"/>
                <a:gd name="T74" fmla="*/ 0 w 56"/>
                <a:gd name="T75" fmla="*/ 23 h 96"/>
                <a:gd name="T76" fmla="*/ 7 w 56"/>
                <a:gd name="T77" fmla="*/ 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6" h="96">
                  <a:moveTo>
                    <a:pt x="7" y="5"/>
                  </a:moveTo>
                  <a:cubicBezTo>
                    <a:pt x="12" y="2"/>
                    <a:pt x="19" y="0"/>
                    <a:pt x="30" y="0"/>
                  </a:cubicBezTo>
                  <a:cubicBezTo>
                    <a:pt x="33" y="0"/>
                    <a:pt x="37" y="0"/>
                    <a:pt x="41" y="0"/>
                  </a:cubicBezTo>
                  <a:cubicBezTo>
                    <a:pt x="45" y="1"/>
                    <a:pt x="49" y="1"/>
                    <a:pt x="52" y="2"/>
                  </a:cubicBezTo>
                  <a:cubicBezTo>
                    <a:pt x="53" y="3"/>
                    <a:pt x="53" y="3"/>
                    <a:pt x="54" y="3"/>
                  </a:cubicBezTo>
                  <a:cubicBezTo>
                    <a:pt x="54" y="3"/>
                    <a:pt x="54" y="4"/>
                    <a:pt x="54" y="5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4" y="11"/>
                    <a:pt x="54" y="12"/>
                    <a:pt x="52" y="12"/>
                  </a:cubicBezTo>
                  <a:cubicBezTo>
                    <a:pt x="52" y="12"/>
                    <a:pt x="52" y="12"/>
                    <a:pt x="52" y="12"/>
                  </a:cubicBezTo>
                  <a:cubicBezTo>
                    <a:pt x="48" y="11"/>
                    <a:pt x="45" y="11"/>
                    <a:pt x="41" y="10"/>
                  </a:cubicBezTo>
                  <a:cubicBezTo>
                    <a:pt x="37" y="10"/>
                    <a:pt x="33" y="10"/>
                    <a:pt x="30" y="10"/>
                  </a:cubicBezTo>
                  <a:cubicBezTo>
                    <a:pt x="23" y="10"/>
                    <a:pt x="18" y="11"/>
                    <a:pt x="15" y="13"/>
                  </a:cubicBezTo>
                  <a:cubicBezTo>
                    <a:pt x="12" y="15"/>
                    <a:pt x="11" y="18"/>
                    <a:pt x="11" y="23"/>
                  </a:cubicBezTo>
                  <a:cubicBezTo>
                    <a:pt x="11" y="25"/>
                    <a:pt x="11" y="26"/>
                    <a:pt x="11" y="28"/>
                  </a:cubicBezTo>
                  <a:cubicBezTo>
                    <a:pt x="12" y="29"/>
                    <a:pt x="12" y="31"/>
                    <a:pt x="13" y="32"/>
                  </a:cubicBezTo>
                  <a:cubicBezTo>
                    <a:pt x="14" y="33"/>
                    <a:pt x="16" y="35"/>
                    <a:pt x="17" y="36"/>
                  </a:cubicBezTo>
                  <a:cubicBezTo>
                    <a:pt x="19" y="37"/>
                    <a:pt x="21" y="39"/>
                    <a:pt x="24" y="41"/>
                  </a:cubicBezTo>
                  <a:cubicBezTo>
                    <a:pt x="36" y="49"/>
                    <a:pt x="36" y="49"/>
                    <a:pt x="36" y="49"/>
                  </a:cubicBezTo>
                  <a:cubicBezTo>
                    <a:pt x="43" y="54"/>
                    <a:pt x="48" y="59"/>
                    <a:pt x="51" y="65"/>
                  </a:cubicBezTo>
                  <a:cubicBezTo>
                    <a:pt x="54" y="70"/>
                    <a:pt x="56" y="76"/>
                    <a:pt x="56" y="83"/>
                  </a:cubicBezTo>
                  <a:cubicBezTo>
                    <a:pt x="56" y="93"/>
                    <a:pt x="56" y="93"/>
                    <a:pt x="56" y="93"/>
                  </a:cubicBezTo>
                  <a:cubicBezTo>
                    <a:pt x="56" y="94"/>
                    <a:pt x="56" y="94"/>
                    <a:pt x="55" y="95"/>
                  </a:cubicBezTo>
                  <a:cubicBezTo>
                    <a:pt x="55" y="95"/>
                    <a:pt x="54" y="96"/>
                    <a:pt x="53" y="96"/>
                  </a:cubicBezTo>
                  <a:cubicBezTo>
                    <a:pt x="3" y="96"/>
                    <a:pt x="3" y="96"/>
                    <a:pt x="3" y="96"/>
                  </a:cubicBezTo>
                  <a:cubicBezTo>
                    <a:pt x="3" y="96"/>
                    <a:pt x="2" y="95"/>
                    <a:pt x="2" y="95"/>
                  </a:cubicBezTo>
                  <a:cubicBezTo>
                    <a:pt x="1" y="94"/>
                    <a:pt x="1" y="94"/>
                    <a:pt x="1" y="93"/>
                  </a:cubicBezTo>
                  <a:cubicBezTo>
                    <a:pt x="1" y="88"/>
                    <a:pt x="1" y="88"/>
                    <a:pt x="1" y="88"/>
                  </a:cubicBezTo>
                  <a:cubicBezTo>
                    <a:pt x="1" y="87"/>
                    <a:pt x="1" y="86"/>
                    <a:pt x="2" y="86"/>
                  </a:cubicBezTo>
                  <a:cubicBezTo>
                    <a:pt x="2" y="86"/>
                    <a:pt x="3" y="85"/>
                    <a:pt x="3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6" y="83"/>
                    <a:pt x="46" y="83"/>
                    <a:pt x="46" y="83"/>
                  </a:cubicBezTo>
                  <a:cubicBezTo>
                    <a:pt x="46" y="80"/>
                    <a:pt x="46" y="77"/>
                    <a:pt x="45" y="75"/>
                  </a:cubicBezTo>
                  <a:cubicBezTo>
                    <a:pt x="44" y="73"/>
                    <a:pt x="44" y="71"/>
                    <a:pt x="42" y="69"/>
                  </a:cubicBezTo>
                  <a:cubicBezTo>
                    <a:pt x="41" y="66"/>
                    <a:pt x="39" y="64"/>
                    <a:pt x="37" y="62"/>
                  </a:cubicBezTo>
                  <a:cubicBezTo>
                    <a:pt x="35" y="60"/>
                    <a:pt x="32" y="58"/>
                    <a:pt x="28" y="56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0" y="43"/>
                    <a:pt x="6" y="39"/>
                    <a:pt x="3" y="36"/>
                  </a:cubicBezTo>
                  <a:cubicBezTo>
                    <a:pt x="1" y="32"/>
                    <a:pt x="0" y="28"/>
                    <a:pt x="0" y="23"/>
                  </a:cubicBezTo>
                  <a:cubicBezTo>
                    <a:pt x="0" y="15"/>
                    <a:pt x="2" y="9"/>
                    <a:pt x="7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96681360-99F0-411F-872E-D08276548030}"/>
              </a:ext>
            </a:extLst>
          </p:cNvPr>
          <p:cNvGrpSpPr/>
          <p:nvPr/>
        </p:nvGrpSpPr>
        <p:grpSpPr>
          <a:xfrm>
            <a:off x="541278" y="602607"/>
            <a:ext cx="8477175" cy="4789659"/>
            <a:chOff x="500751" y="632830"/>
            <a:chExt cx="8477175" cy="4789659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73714BC-1D6D-47E8-BDBC-A4EE1D7C9B24}"/>
                </a:ext>
              </a:extLst>
            </p:cNvPr>
            <p:cNvSpPr/>
            <p:nvPr/>
          </p:nvSpPr>
          <p:spPr>
            <a:xfrm>
              <a:off x="500751" y="632830"/>
              <a:ext cx="3433074" cy="984885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83D65"/>
                  </a:solidFill>
                  <a:effectLst/>
                  <a:uLnTx/>
                  <a:uFillTx/>
                  <a:latin typeface="Segoe UI" panose="020B0502040204020203" pitchFamily="34" charset="0"/>
                  <a:ea typeface="Open Sans" panose="020B0606030504020204" pitchFamily="34" charset="0"/>
                  <a:cs typeface="Segoe UI" panose="020B0502040204020203" pitchFamily="34" charset="0"/>
                </a:rPr>
                <a:t>LET US DO YOUR</a:t>
              </a:r>
              <a:r>
                <a:rPr kumimoji="0" lang="id-ID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83D65"/>
                  </a:solidFill>
                  <a:effectLst/>
                  <a:uLnTx/>
                  <a:uFillTx/>
                  <a:latin typeface="Segoe UI" panose="020B0502040204020203" pitchFamily="34" charset="0"/>
                  <a:ea typeface="Open Sans" panose="020B0606030504020204" pitchFamily="34" charset="0"/>
                  <a:cs typeface="Segoe UI" panose="020B0502040204020203" pitchFamily="34" charset="0"/>
                </a:rPr>
                <a:t> </a:t>
              </a:r>
              <a:r>
                <a: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83D65"/>
                  </a:solidFill>
                  <a:effectLst/>
                  <a:uLnTx/>
                  <a:uFillTx/>
                  <a:latin typeface="Segoe UI" panose="020B0502040204020203" pitchFamily="34" charset="0"/>
                  <a:ea typeface="Open Sans" panose="020B0606030504020204" pitchFamily="34" charset="0"/>
                  <a:cs typeface="Segoe UI" panose="020B0502040204020203" pitchFamily="34" charset="0"/>
                </a:rPr>
                <a:t>PRESENTATION</a:t>
              </a:r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31FD8C54-4C3F-44EA-9673-BD480EC120A6}"/>
                </a:ext>
              </a:extLst>
            </p:cNvPr>
            <p:cNvGrpSpPr/>
            <p:nvPr/>
          </p:nvGrpSpPr>
          <p:grpSpPr>
            <a:xfrm>
              <a:off x="508143" y="1305921"/>
              <a:ext cx="8469783" cy="4116568"/>
              <a:chOff x="543826" y="1145140"/>
              <a:chExt cx="8469783" cy="4116568"/>
            </a:xfrm>
          </p:grpSpPr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5F6FE9F3-136B-4F29-A889-4AAB396D1E1F}"/>
                  </a:ext>
                </a:extLst>
              </p:cNvPr>
              <p:cNvGrpSpPr/>
              <p:nvPr/>
            </p:nvGrpSpPr>
            <p:grpSpPr>
              <a:xfrm>
                <a:off x="4113015" y="1145140"/>
                <a:ext cx="4900594" cy="2627866"/>
                <a:chOff x="4113015" y="1061247"/>
                <a:chExt cx="4900594" cy="2627866"/>
              </a:xfrm>
            </p:grpSpPr>
            <p:grpSp>
              <p:nvGrpSpPr>
                <p:cNvPr id="69" name="Group 68">
                  <a:extLst>
                    <a:ext uri="{FF2B5EF4-FFF2-40B4-BE49-F238E27FC236}">
                      <a16:creationId xmlns:a16="http://schemas.microsoft.com/office/drawing/2014/main" id="{6648EF4C-43CD-4198-B785-FE90BCC4C014}"/>
                    </a:ext>
                  </a:extLst>
                </p:cNvPr>
                <p:cNvGrpSpPr/>
                <p:nvPr/>
              </p:nvGrpSpPr>
              <p:grpSpPr>
                <a:xfrm>
                  <a:off x="4124564" y="3402852"/>
                  <a:ext cx="805870" cy="286259"/>
                  <a:chOff x="2127063" y="2542759"/>
                  <a:chExt cx="454893" cy="161585"/>
                </a:xfrm>
              </p:grpSpPr>
              <p:sp>
                <p:nvSpPr>
                  <p:cNvPr id="66" name="Rectangle: Top Corners Rounded 65">
                    <a:extLst>
                      <a:ext uri="{FF2B5EF4-FFF2-40B4-BE49-F238E27FC236}">
                        <a16:creationId xmlns:a16="http://schemas.microsoft.com/office/drawing/2014/main" id="{937A599E-1C3F-49D9-8D7B-8EAE63CCB712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2273717" y="2396105"/>
                    <a:ext cx="161585" cy="454893"/>
                  </a:xfrm>
                  <a:prstGeom prst="round2SameRect">
                    <a:avLst>
                      <a:gd name="adj1" fmla="val 46104"/>
                      <a:gd name="adj2" fmla="val 0"/>
                    </a:avLst>
                  </a:prstGeom>
                  <a:solidFill>
                    <a:srgbClr val="083D65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7" name="TextBox 66">
                    <a:extLst>
                      <a:ext uri="{FF2B5EF4-FFF2-40B4-BE49-F238E27FC236}">
                        <a16:creationId xmlns:a16="http://schemas.microsoft.com/office/drawing/2014/main" id="{6831C2E5-3D29-449F-BA5C-32EFE486EF15}"/>
                      </a:ext>
                    </a:extLst>
                  </p:cNvPr>
                  <p:cNvSpPr txBox="1"/>
                  <p:nvPr/>
                </p:nvSpPr>
                <p:spPr>
                  <a:xfrm>
                    <a:off x="2185701" y="2543045"/>
                    <a:ext cx="354791" cy="138985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id-ID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after</a:t>
                    </a:r>
                    <a:endPara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71" name="Group 70">
                  <a:extLst>
                    <a:ext uri="{FF2B5EF4-FFF2-40B4-BE49-F238E27FC236}">
                      <a16:creationId xmlns:a16="http://schemas.microsoft.com/office/drawing/2014/main" id="{8CC0C473-AA14-4231-9540-A8C8ED2E9DBA}"/>
                    </a:ext>
                  </a:extLst>
                </p:cNvPr>
                <p:cNvGrpSpPr/>
                <p:nvPr/>
              </p:nvGrpSpPr>
              <p:grpSpPr>
                <a:xfrm>
                  <a:off x="4113015" y="1061248"/>
                  <a:ext cx="1031810" cy="286259"/>
                  <a:chOff x="4298082" y="1214613"/>
                  <a:chExt cx="454893" cy="161585"/>
                </a:xfrm>
              </p:grpSpPr>
              <p:sp>
                <p:nvSpPr>
                  <p:cNvPr id="72" name="Rectangle: Top Corners Rounded 71">
                    <a:extLst>
                      <a:ext uri="{FF2B5EF4-FFF2-40B4-BE49-F238E27FC236}">
                        <a16:creationId xmlns:a16="http://schemas.microsoft.com/office/drawing/2014/main" id="{F9F599E6-86AE-4B41-BC36-8002888C50B5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444736" y="1067959"/>
                    <a:ext cx="161585" cy="454893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E1332D08-1F40-4CC7-8BCA-68D3DC5E6DB8}"/>
                      </a:ext>
                    </a:extLst>
                  </p:cNvPr>
                  <p:cNvSpPr txBox="1"/>
                  <p:nvPr/>
                </p:nvSpPr>
                <p:spPr>
                  <a:xfrm>
                    <a:off x="4348971" y="1214614"/>
                    <a:ext cx="354791" cy="138985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id-ID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before</a:t>
                    </a:r>
                  </a:p>
                </p:txBody>
              </p:sp>
            </p:grpSp>
            <p:grpSp>
              <p:nvGrpSpPr>
                <p:cNvPr id="74" name="Group 73">
                  <a:extLst>
                    <a:ext uri="{FF2B5EF4-FFF2-40B4-BE49-F238E27FC236}">
                      <a16:creationId xmlns:a16="http://schemas.microsoft.com/office/drawing/2014/main" id="{AFCE1AAA-A2FB-4541-9212-AB9ECB76A884}"/>
                    </a:ext>
                  </a:extLst>
                </p:cNvPr>
                <p:cNvGrpSpPr/>
                <p:nvPr/>
              </p:nvGrpSpPr>
              <p:grpSpPr>
                <a:xfrm>
                  <a:off x="7959816" y="3402854"/>
                  <a:ext cx="805870" cy="286259"/>
                  <a:chOff x="4291964" y="1194029"/>
                  <a:chExt cx="454893" cy="161585"/>
                </a:xfrm>
              </p:grpSpPr>
              <p:sp>
                <p:nvSpPr>
                  <p:cNvPr id="75" name="Rectangle: Top Corners Rounded 74">
                    <a:extLst>
                      <a:ext uri="{FF2B5EF4-FFF2-40B4-BE49-F238E27FC236}">
                        <a16:creationId xmlns:a16="http://schemas.microsoft.com/office/drawing/2014/main" id="{D996E70A-86BD-46A8-899B-A55834A42F2F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438618" y="1047375"/>
                    <a:ext cx="161585" cy="454893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083D65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6" name="TextBox 75">
                    <a:extLst>
                      <a:ext uri="{FF2B5EF4-FFF2-40B4-BE49-F238E27FC236}">
                        <a16:creationId xmlns:a16="http://schemas.microsoft.com/office/drawing/2014/main" id="{9879E702-100F-49F1-9D79-29CAA7D06576}"/>
                      </a:ext>
                    </a:extLst>
                  </p:cNvPr>
                  <p:cNvSpPr txBox="1"/>
                  <p:nvPr/>
                </p:nvSpPr>
                <p:spPr>
                  <a:xfrm>
                    <a:off x="4345574" y="1200327"/>
                    <a:ext cx="354791" cy="138985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id-ID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after</a:t>
                    </a:r>
                    <a:endPara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77" name="Group 76">
                  <a:extLst>
                    <a:ext uri="{FF2B5EF4-FFF2-40B4-BE49-F238E27FC236}">
                      <a16:creationId xmlns:a16="http://schemas.microsoft.com/office/drawing/2014/main" id="{9BDD2E8E-80FE-4EF1-A6EA-68EEB6E069F7}"/>
                    </a:ext>
                  </a:extLst>
                </p:cNvPr>
                <p:cNvGrpSpPr/>
                <p:nvPr/>
              </p:nvGrpSpPr>
              <p:grpSpPr>
                <a:xfrm>
                  <a:off x="7981799" y="1061247"/>
                  <a:ext cx="1031810" cy="286259"/>
                  <a:chOff x="6003709" y="-127741"/>
                  <a:chExt cx="454893" cy="161585"/>
                </a:xfrm>
              </p:grpSpPr>
              <p:sp>
                <p:nvSpPr>
                  <p:cNvPr id="78" name="Rectangle: Top Corners Rounded 77">
                    <a:extLst>
                      <a:ext uri="{FF2B5EF4-FFF2-40B4-BE49-F238E27FC236}">
                        <a16:creationId xmlns:a16="http://schemas.microsoft.com/office/drawing/2014/main" id="{9D683C2B-0854-4DB1-BB80-EFBFAF984346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150363" y="-274395"/>
                    <a:ext cx="161585" cy="454893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9" name="TextBox 78">
                    <a:extLst>
                      <a:ext uri="{FF2B5EF4-FFF2-40B4-BE49-F238E27FC236}">
                        <a16:creationId xmlns:a16="http://schemas.microsoft.com/office/drawing/2014/main" id="{7CDEE80E-DD26-44BB-AFC3-1DB8F5430D75}"/>
                      </a:ext>
                    </a:extLst>
                  </p:cNvPr>
                  <p:cNvSpPr txBox="1"/>
                  <p:nvPr/>
                </p:nvSpPr>
                <p:spPr>
                  <a:xfrm>
                    <a:off x="6054598" y="-123378"/>
                    <a:ext cx="354791" cy="138985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id-ID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before</a:t>
                    </a:r>
                    <a:endPara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4F978E2A-B2C5-420B-945F-A53B8B5E9206}"/>
                  </a:ext>
                </a:extLst>
              </p:cNvPr>
              <p:cNvGrpSpPr/>
              <p:nvPr/>
            </p:nvGrpSpPr>
            <p:grpSpPr>
              <a:xfrm>
                <a:off x="543826" y="1742165"/>
                <a:ext cx="1818153" cy="576263"/>
                <a:chOff x="617538" y="1927225"/>
                <a:chExt cx="1818153" cy="576263"/>
              </a:xfrm>
            </p:grpSpPr>
            <p:grpSp>
              <p:nvGrpSpPr>
                <p:cNvPr id="6" name="Group 5">
                  <a:extLst>
                    <a:ext uri="{FF2B5EF4-FFF2-40B4-BE49-F238E27FC236}">
                      <a16:creationId xmlns:a16="http://schemas.microsoft.com/office/drawing/2014/main" id="{1DCE930A-08F2-4BA3-86B8-09331FBF8E51}"/>
                    </a:ext>
                  </a:extLst>
                </p:cNvPr>
                <p:cNvGrpSpPr/>
                <p:nvPr/>
              </p:nvGrpSpPr>
              <p:grpSpPr>
                <a:xfrm>
                  <a:off x="1385353" y="1985477"/>
                  <a:ext cx="1050338" cy="459757"/>
                  <a:chOff x="1302338" y="1896979"/>
                  <a:chExt cx="1050338" cy="459757"/>
                </a:xfrm>
              </p:grpSpPr>
              <p:sp>
                <p:nvSpPr>
                  <p:cNvPr id="16" name="Rectangle 15">
                    <a:extLst>
                      <a:ext uri="{FF2B5EF4-FFF2-40B4-BE49-F238E27FC236}">
                        <a16:creationId xmlns:a16="http://schemas.microsoft.com/office/drawing/2014/main" id="{5BC30E7C-5C96-4416-A4EC-46663B83EDE4}"/>
                      </a:ext>
                    </a:extLst>
                  </p:cNvPr>
                  <p:cNvSpPr/>
                  <p:nvPr/>
                </p:nvSpPr>
                <p:spPr>
                  <a:xfrm>
                    <a:off x="1302338" y="1896979"/>
                    <a:ext cx="1050338" cy="276999"/>
                  </a:xfrm>
                  <a:prstGeom prst="rect">
                    <a:avLst/>
                  </a:prstGeom>
                </p:spPr>
                <p:txBody>
                  <a:bodyPr wrap="square" lIns="0" tIns="0" rIns="0" bIns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83D65"/>
                        </a:solidFill>
                        <a:effectLst/>
                        <a:uLnTx/>
                        <a:uFillTx/>
                        <a:latin typeface="Segoe UI" panose="020B0502040204020203" pitchFamily="34" charset="0"/>
                        <a:ea typeface="Open Sans" panose="020B0606030504020204" pitchFamily="34" charset="0"/>
                        <a:cs typeface="Segoe UI" panose="020B0502040204020203" pitchFamily="34" charset="0"/>
                      </a:rPr>
                      <a:t>24 HOUR</a:t>
                    </a:r>
                  </a:p>
                </p:txBody>
              </p:sp>
              <p:sp>
                <p:nvSpPr>
                  <p:cNvPr id="17" name="Rectangle 16">
                    <a:extLst>
                      <a:ext uri="{FF2B5EF4-FFF2-40B4-BE49-F238E27FC236}">
                        <a16:creationId xmlns:a16="http://schemas.microsoft.com/office/drawing/2014/main" id="{FFB2F49C-CAAC-49C0-9DAB-BA185649FBDC}"/>
                      </a:ext>
                    </a:extLst>
                  </p:cNvPr>
                  <p:cNvSpPr/>
                  <p:nvPr/>
                </p:nvSpPr>
                <p:spPr>
                  <a:xfrm>
                    <a:off x="1302338" y="2187459"/>
                    <a:ext cx="1050338" cy="169277"/>
                  </a:xfrm>
                  <a:prstGeom prst="rect">
                    <a:avLst/>
                  </a:prstGeom>
                </p:spPr>
                <p:txBody>
                  <a:bodyPr wrap="square" lIns="0" tIns="0" rIns="0" bIns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1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83D65"/>
                        </a:solidFill>
                        <a:effectLst/>
                        <a:uLnTx/>
                        <a:uFillTx/>
                        <a:latin typeface="Segoe UI" panose="020B0502040204020203" pitchFamily="34" charset="0"/>
                        <a:ea typeface="Open Sans" panose="020B0606030504020204" pitchFamily="34" charset="0"/>
                        <a:cs typeface="Segoe UI" panose="020B0502040204020203" pitchFamily="34" charset="0"/>
                      </a:rPr>
                      <a:t>TURN AROUND</a:t>
                    </a:r>
                  </a:p>
                </p:txBody>
              </p:sp>
            </p:grpSp>
            <p:grpSp>
              <p:nvGrpSpPr>
                <p:cNvPr id="7" name="Group 6">
                  <a:extLst>
                    <a:ext uri="{FF2B5EF4-FFF2-40B4-BE49-F238E27FC236}">
                      <a16:creationId xmlns:a16="http://schemas.microsoft.com/office/drawing/2014/main" id="{673B93D2-B665-4D4B-BEDB-506562677629}"/>
                    </a:ext>
                  </a:extLst>
                </p:cNvPr>
                <p:cNvGrpSpPr/>
                <p:nvPr/>
              </p:nvGrpSpPr>
              <p:grpSpPr>
                <a:xfrm>
                  <a:off x="617538" y="1927225"/>
                  <a:ext cx="577851" cy="576263"/>
                  <a:chOff x="617538" y="1927225"/>
                  <a:chExt cx="577851" cy="576263"/>
                </a:xfrm>
              </p:grpSpPr>
              <p:sp>
                <p:nvSpPr>
                  <p:cNvPr id="8" name="Oval 20">
                    <a:extLst>
                      <a:ext uri="{FF2B5EF4-FFF2-40B4-BE49-F238E27FC236}">
                        <a16:creationId xmlns:a16="http://schemas.microsoft.com/office/drawing/2014/main" id="{0A4D9DDB-2A97-4029-B998-D7B68279E0B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7538" y="1927225"/>
                    <a:ext cx="577850" cy="576263"/>
                  </a:xfrm>
                  <a:prstGeom prst="ellipse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9" name="Freeform 21">
                    <a:extLst>
                      <a:ext uri="{FF2B5EF4-FFF2-40B4-BE49-F238E27FC236}">
                        <a16:creationId xmlns:a16="http://schemas.microsoft.com/office/drawing/2014/main" id="{E819C346-A84C-409C-8019-90061AFEE00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20726" y="1943100"/>
                    <a:ext cx="474663" cy="560388"/>
                  </a:xfrm>
                  <a:custGeom>
                    <a:avLst/>
                    <a:gdLst>
                      <a:gd name="T0" fmla="*/ 469 w 469"/>
                      <a:gd name="T1" fmla="*/ 270 h 555"/>
                      <a:gd name="T2" fmla="*/ 183 w 469"/>
                      <a:gd name="T3" fmla="*/ 555 h 555"/>
                      <a:gd name="T4" fmla="*/ 0 w 469"/>
                      <a:gd name="T5" fmla="*/ 489 h 555"/>
                      <a:gd name="T6" fmla="*/ 93 w 469"/>
                      <a:gd name="T7" fmla="*/ 505 h 555"/>
                      <a:gd name="T8" fmla="*/ 378 w 469"/>
                      <a:gd name="T9" fmla="*/ 219 h 555"/>
                      <a:gd name="T10" fmla="*/ 276 w 469"/>
                      <a:gd name="T11" fmla="*/ 0 h 555"/>
                      <a:gd name="T12" fmla="*/ 469 w 469"/>
                      <a:gd name="T13" fmla="*/ 270 h 55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469" h="555">
                        <a:moveTo>
                          <a:pt x="469" y="270"/>
                        </a:moveTo>
                        <a:cubicBezTo>
                          <a:pt x="469" y="428"/>
                          <a:pt x="341" y="555"/>
                          <a:pt x="183" y="555"/>
                        </a:cubicBezTo>
                        <a:cubicBezTo>
                          <a:pt x="114" y="555"/>
                          <a:pt x="50" y="531"/>
                          <a:pt x="0" y="489"/>
                        </a:cubicBezTo>
                        <a:cubicBezTo>
                          <a:pt x="29" y="499"/>
                          <a:pt x="61" y="505"/>
                          <a:pt x="93" y="505"/>
                        </a:cubicBezTo>
                        <a:cubicBezTo>
                          <a:pt x="251" y="505"/>
                          <a:pt x="378" y="377"/>
                          <a:pt x="378" y="219"/>
                        </a:cubicBezTo>
                        <a:cubicBezTo>
                          <a:pt x="378" y="131"/>
                          <a:pt x="339" y="53"/>
                          <a:pt x="276" y="0"/>
                        </a:cubicBezTo>
                        <a:cubicBezTo>
                          <a:pt x="388" y="39"/>
                          <a:pt x="469" y="145"/>
                          <a:pt x="469" y="270"/>
                        </a:cubicBezTo>
                        <a:close/>
                      </a:path>
                    </a:pathLst>
                  </a:custGeom>
                  <a:solidFill>
                    <a:srgbClr val="D1E3E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0" name="Oval 22">
                    <a:extLst>
                      <a:ext uri="{FF2B5EF4-FFF2-40B4-BE49-F238E27FC236}">
                        <a16:creationId xmlns:a16="http://schemas.microsoft.com/office/drawing/2014/main" id="{191C88F5-CC9B-4459-9A9D-DAA16113D6D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7538" y="1927225"/>
                    <a:ext cx="577850" cy="576263"/>
                  </a:xfrm>
                  <a:prstGeom prst="ellipse">
                    <a:avLst/>
                  </a:prstGeom>
                  <a:noFill/>
                  <a:ln w="25400" cap="rnd">
                    <a:solidFill>
                      <a:srgbClr val="7AC2F9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1" name="Freeform 23">
                    <a:extLst>
                      <a:ext uri="{FF2B5EF4-FFF2-40B4-BE49-F238E27FC236}">
                        <a16:creationId xmlns:a16="http://schemas.microsoft.com/office/drawing/2014/main" id="{0F8EAC3E-FE6B-4AC8-B472-C5E43CE9FEF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73113" y="2081213"/>
                    <a:ext cx="261938" cy="268288"/>
                  </a:xfrm>
                  <a:custGeom>
                    <a:avLst/>
                    <a:gdLst>
                      <a:gd name="T0" fmla="*/ 260 w 260"/>
                      <a:gd name="T1" fmla="*/ 168 h 266"/>
                      <a:gd name="T2" fmla="*/ 132 w 260"/>
                      <a:gd name="T3" fmla="*/ 266 h 266"/>
                      <a:gd name="T4" fmla="*/ 0 w 260"/>
                      <a:gd name="T5" fmla="*/ 133 h 266"/>
                      <a:gd name="T6" fmla="*/ 132 w 260"/>
                      <a:gd name="T7" fmla="*/ 0 h 266"/>
                      <a:gd name="T8" fmla="*/ 206 w 260"/>
                      <a:gd name="T9" fmla="*/ 23 h 26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60" h="266">
                        <a:moveTo>
                          <a:pt x="260" y="168"/>
                        </a:moveTo>
                        <a:cubicBezTo>
                          <a:pt x="245" y="224"/>
                          <a:pt x="193" y="266"/>
                          <a:pt x="132" y="266"/>
                        </a:cubicBezTo>
                        <a:cubicBezTo>
                          <a:pt x="59" y="266"/>
                          <a:pt x="0" y="206"/>
                          <a:pt x="0" y="133"/>
                        </a:cubicBezTo>
                        <a:cubicBezTo>
                          <a:pt x="0" y="60"/>
                          <a:pt x="59" y="0"/>
                          <a:pt x="132" y="0"/>
                        </a:cubicBezTo>
                        <a:cubicBezTo>
                          <a:pt x="160" y="0"/>
                          <a:pt x="185" y="9"/>
                          <a:pt x="206" y="23"/>
                        </a:cubicBezTo>
                      </a:path>
                    </a:pathLst>
                  </a:custGeom>
                  <a:noFill/>
                  <a:ln w="25400" cap="rnd">
                    <a:solidFill>
                      <a:srgbClr val="7AC2F9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2" name="Line 24">
                    <a:extLst>
                      <a:ext uri="{FF2B5EF4-FFF2-40B4-BE49-F238E27FC236}">
                        <a16:creationId xmlns:a16="http://schemas.microsoft.com/office/drawing/2014/main" id="{CDB9360A-BA30-48B9-B671-2A36CE4D3A2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906463" y="2124075"/>
                    <a:ext cx="139700" cy="92075"/>
                  </a:xfrm>
                  <a:prstGeom prst="line">
                    <a:avLst/>
                  </a:prstGeom>
                  <a:noFill/>
                  <a:ln w="25400" cap="rnd">
                    <a:solidFill>
                      <a:srgbClr val="7AC2F9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3" name="Line 25">
                    <a:extLst>
                      <a:ext uri="{FF2B5EF4-FFF2-40B4-BE49-F238E27FC236}">
                        <a16:creationId xmlns:a16="http://schemas.microsoft.com/office/drawing/2014/main" id="{416E22B5-F4DA-4B32-AF90-F591A9A60A8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906463" y="2216150"/>
                    <a:ext cx="166688" cy="0"/>
                  </a:xfrm>
                  <a:prstGeom prst="line">
                    <a:avLst/>
                  </a:prstGeom>
                  <a:noFill/>
                  <a:ln w="25400" cap="rnd">
                    <a:solidFill>
                      <a:srgbClr val="7AC2F9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4" name="Line 26">
                    <a:extLst>
                      <a:ext uri="{FF2B5EF4-FFF2-40B4-BE49-F238E27FC236}">
                        <a16:creationId xmlns:a16="http://schemas.microsoft.com/office/drawing/2014/main" id="{D2C41497-3ADA-4AA9-8324-900E2841F17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925513" y="2105025"/>
                    <a:ext cx="55563" cy="19050"/>
                  </a:xfrm>
                  <a:prstGeom prst="line">
                    <a:avLst/>
                  </a:prstGeom>
                  <a:noFill/>
                  <a:ln w="25400" cap="rnd">
                    <a:solidFill>
                      <a:srgbClr val="7AC2F9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5" name="Line 27">
                    <a:extLst>
                      <a:ext uri="{FF2B5EF4-FFF2-40B4-BE49-F238E27FC236}">
                        <a16:creationId xmlns:a16="http://schemas.microsoft.com/office/drawing/2014/main" id="{A93E1BB8-C8C5-4EF8-B846-6D5E1A1BC35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962026" y="2049463"/>
                    <a:ext cx="19050" cy="55563"/>
                  </a:xfrm>
                  <a:prstGeom prst="line">
                    <a:avLst/>
                  </a:prstGeom>
                  <a:noFill/>
                  <a:ln w="25400" cap="rnd">
                    <a:solidFill>
                      <a:srgbClr val="7AC2F9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C89C1108-D823-4A25-B6E8-ADDAAB804C68}"/>
                  </a:ext>
                </a:extLst>
              </p:cNvPr>
              <p:cNvGrpSpPr/>
              <p:nvPr/>
            </p:nvGrpSpPr>
            <p:grpSpPr>
              <a:xfrm>
                <a:off x="543826" y="2482080"/>
                <a:ext cx="1822302" cy="605234"/>
                <a:chOff x="613389" y="2657566"/>
                <a:chExt cx="1822302" cy="605234"/>
              </a:xfrm>
            </p:grpSpPr>
            <p:grpSp>
              <p:nvGrpSpPr>
                <p:cNvPr id="19" name="Group 18">
                  <a:extLst>
                    <a:ext uri="{FF2B5EF4-FFF2-40B4-BE49-F238E27FC236}">
                      <a16:creationId xmlns:a16="http://schemas.microsoft.com/office/drawing/2014/main" id="{57233790-1B6D-4875-B97A-E9994CC2D151}"/>
                    </a:ext>
                  </a:extLst>
                </p:cNvPr>
                <p:cNvGrpSpPr/>
                <p:nvPr/>
              </p:nvGrpSpPr>
              <p:grpSpPr>
                <a:xfrm>
                  <a:off x="1385353" y="2730304"/>
                  <a:ext cx="1050338" cy="459757"/>
                  <a:chOff x="1302338" y="1896979"/>
                  <a:chExt cx="1050338" cy="459757"/>
                </a:xfrm>
              </p:grpSpPr>
              <p:sp>
                <p:nvSpPr>
                  <p:cNvPr id="21" name="Rectangle 20">
                    <a:extLst>
                      <a:ext uri="{FF2B5EF4-FFF2-40B4-BE49-F238E27FC236}">
                        <a16:creationId xmlns:a16="http://schemas.microsoft.com/office/drawing/2014/main" id="{24A8F3DC-D1FA-49B5-AE50-458D87DB47F2}"/>
                      </a:ext>
                    </a:extLst>
                  </p:cNvPr>
                  <p:cNvSpPr/>
                  <p:nvPr/>
                </p:nvSpPr>
                <p:spPr>
                  <a:xfrm>
                    <a:off x="1302338" y="1896979"/>
                    <a:ext cx="1050338" cy="276999"/>
                  </a:xfrm>
                  <a:prstGeom prst="rect">
                    <a:avLst/>
                  </a:prstGeom>
                </p:spPr>
                <p:txBody>
                  <a:bodyPr wrap="square" lIns="0" tIns="0" rIns="0" bIns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83D65"/>
                        </a:solidFill>
                        <a:effectLst/>
                        <a:uLnTx/>
                        <a:uFillTx/>
                        <a:latin typeface="Segoe UI" panose="020B0502040204020203" pitchFamily="34" charset="0"/>
                        <a:ea typeface="Open Sans" panose="020B0606030504020204" pitchFamily="34" charset="0"/>
                        <a:cs typeface="Segoe UI" panose="020B0502040204020203" pitchFamily="34" charset="0"/>
                      </a:rPr>
                      <a:t>From $10 </a:t>
                    </a:r>
                  </a:p>
                </p:txBody>
              </p:sp>
              <p:sp>
                <p:nvSpPr>
                  <p:cNvPr id="22" name="Rectangle 21">
                    <a:extLst>
                      <a:ext uri="{FF2B5EF4-FFF2-40B4-BE49-F238E27FC236}">
                        <a16:creationId xmlns:a16="http://schemas.microsoft.com/office/drawing/2014/main" id="{750E0D5B-32E7-45B7-8417-3D2C7694985A}"/>
                      </a:ext>
                    </a:extLst>
                  </p:cNvPr>
                  <p:cNvSpPr/>
                  <p:nvPr/>
                </p:nvSpPr>
                <p:spPr>
                  <a:xfrm>
                    <a:off x="1302338" y="2187459"/>
                    <a:ext cx="1050338" cy="169277"/>
                  </a:xfrm>
                  <a:prstGeom prst="rect">
                    <a:avLst/>
                  </a:prstGeom>
                </p:spPr>
                <p:txBody>
                  <a:bodyPr wrap="square" lIns="0" tIns="0" rIns="0" bIns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1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83D65"/>
                        </a:solidFill>
                        <a:effectLst/>
                        <a:uLnTx/>
                        <a:uFillTx/>
                        <a:latin typeface="Segoe UI" panose="020B0502040204020203" pitchFamily="34" charset="0"/>
                        <a:ea typeface="Open Sans" panose="020B0606030504020204" pitchFamily="34" charset="0"/>
                        <a:cs typeface="Segoe UI" panose="020B0502040204020203" pitchFamily="34" charset="0"/>
                      </a:rPr>
                      <a:t>PER SLIDE</a:t>
                    </a:r>
                  </a:p>
                </p:txBody>
              </p:sp>
            </p:grpSp>
            <p:pic>
              <p:nvPicPr>
                <p:cNvPr id="20" name="Picture 19">
                  <a:extLst>
                    <a:ext uri="{FF2B5EF4-FFF2-40B4-BE49-F238E27FC236}">
                      <a16:creationId xmlns:a16="http://schemas.microsoft.com/office/drawing/2014/main" id="{8C8DE8F7-2FCB-4D09-91D1-83DA72367DA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13389" y="2657566"/>
                  <a:ext cx="605940" cy="605234"/>
                </a:xfrm>
                <a:prstGeom prst="rect">
                  <a:avLst/>
                </a:prstGeom>
              </p:spPr>
            </p:pic>
          </p:grp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0274503B-5122-4623-AB9F-1245C2B01E9D}"/>
                  </a:ext>
                </a:extLst>
              </p:cNvPr>
              <p:cNvSpPr/>
              <p:nvPr/>
            </p:nvSpPr>
            <p:spPr>
              <a:xfrm>
                <a:off x="543826" y="3195474"/>
                <a:ext cx="3425682" cy="738664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468DC3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Open Sans" panose="020B0606030504020204" pitchFamily="34" charset="0"/>
                    <a:cs typeface="Segoe UI" panose="020B0502040204020203" pitchFamily="34" charset="0"/>
                  </a:rPr>
                  <a:t>GET STARTED</a:t>
                </a:r>
              </a:p>
            </p:txBody>
          </p:sp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096F7EA7-DFFB-40E4-87D8-1C8AF2E5E4B4}"/>
                  </a:ext>
                </a:extLst>
              </p:cNvPr>
              <p:cNvSpPr/>
              <p:nvPr/>
            </p:nvSpPr>
            <p:spPr>
              <a:xfrm>
                <a:off x="543826" y="4707710"/>
                <a:ext cx="3081340" cy="553998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83D65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Open Sans Light"/>
                    <a:cs typeface="Segoe UI" panose="020B0502040204020203" pitchFamily="34" charset="0"/>
                    <a:sym typeface="Open Sans Light"/>
                  </a:rPr>
                  <a:t>Go to </a:t>
                </a: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83D65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Open Sans Light"/>
                    <a:cs typeface="Segoe UI" panose="020B0502040204020203" pitchFamily="34" charset="0"/>
                    <a:sym typeface="Open Sans Light"/>
                  </a:rPr>
                  <a:t>24Slides.com/</a:t>
                </a:r>
                <a:r>
                  <a:rPr kumimoji="0" lang="id-ID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83D65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Open Sans Light"/>
                    <a:cs typeface="Segoe UI" panose="020B0502040204020203" pitchFamily="34" charset="0"/>
                    <a:sym typeface="Open Sans Light"/>
                  </a:rPr>
                  <a:t>order </a:t>
                </a:r>
                <a:br>
                  <a:rPr kumimoji="0" lang="id-ID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83D65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Open Sans Light"/>
                    <a:cs typeface="Segoe UI" panose="020B0502040204020203" pitchFamily="34" charset="0"/>
                    <a:sym typeface="Open Sans Light"/>
                  </a:rPr>
                </a:b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83D65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Open Sans Light"/>
                    <a:cs typeface="Segoe UI" panose="020B0502040204020203" pitchFamily="34" charset="0"/>
                    <a:sym typeface="Open Sans Light"/>
                  </a:rPr>
                  <a:t>to find out more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83D65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818858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Rectangle 121">
            <a:extLst>
              <a:ext uri="{FF2B5EF4-FFF2-40B4-BE49-F238E27FC236}">
                <a16:creationId xmlns:a16="http://schemas.microsoft.com/office/drawing/2014/main" id="{26519E81-C48F-4DC1-8447-5AA3137BE5EE}"/>
              </a:ext>
            </a:extLst>
          </p:cNvPr>
          <p:cNvSpPr/>
          <p:nvPr/>
        </p:nvSpPr>
        <p:spPr>
          <a:xfrm>
            <a:off x="6553200" y="0"/>
            <a:ext cx="5638800" cy="6850560"/>
          </a:xfrm>
          <a:prstGeom prst="rect">
            <a:avLst/>
          </a:prstGeom>
          <a:solidFill>
            <a:srgbClr val="DCEC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4A23E82-4ADA-4290-A732-46C59CED37BE}"/>
              </a:ext>
            </a:extLst>
          </p:cNvPr>
          <p:cNvSpPr/>
          <p:nvPr/>
        </p:nvSpPr>
        <p:spPr>
          <a:xfrm>
            <a:off x="7064944" y="848715"/>
            <a:ext cx="4513667" cy="258532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With a full team of designers, we produce hundreds of thousands of slides each year, in dozens of languages, for thousands of clients around the world.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14E8360-63F3-4F18-817E-6FBC4551EF0D}"/>
              </a:ext>
            </a:extLst>
          </p:cNvPr>
          <p:cNvSpPr/>
          <p:nvPr/>
        </p:nvSpPr>
        <p:spPr>
          <a:xfrm>
            <a:off x="7064944" y="3685471"/>
            <a:ext cx="3307591" cy="147732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468DC3"/>
                </a:solidFill>
                <a:effectLst/>
                <a:uLnTx/>
                <a:uFillTx/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Get Started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298F209-5475-4EE8-82B8-E06B477AE492}"/>
              </a:ext>
            </a:extLst>
          </p:cNvPr>
          <p:cNvGrpSpPr/>
          <p:nvPr/>
        </p:nvGrpSpPr>
        <p:grpSpPr>
          <a:xfrm>
            <a:off x="495298" y="500591"/>
            <a:ext cx="5543552" cy="5949434"/>
            <a:chOff x="371248" y="367458"/>
            <a:chExt cx="5791652" cy="6215699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CD845A77-C33E-4B0F-92C8-5FF58F25D5BB}"/>
                </a:ext>
              </a:extLst>
            </p:cNvPr>
            <p:cNvGrpSpPr/>
            <p:nvPr/>
          </p:nvGrpSpPr>
          <p:grpSpPr>
            <a:xfrm>
              <a:off x="383468" y="2256268"/>
              <a:ext cx="5779430" cy="1621673"/>
              <a:chOff x="392993" y="2284440"/>
              <a:chExt cx="5779430" cy="1621673"/>
            </a:xfrm>
          </p:grpSpPr>
          <p:pic>
            <p:nvPicPr>
              <p:cNvPr id="40" name="Picture 39">
                <a:extLst>
                  <a:ext uri="{FF2B5EF4-FFF2-40B4-BE49-F238E27FC236}">
                    <a16:creationId xmlns:a16="http://schemas.microsoft.com/office/drawing/2014/main" id="{E5A8486D-6564-4EC8-AC45-70E000CC592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35" t="7099" r="67646" b="5151"/>
              <a:stretch/>
            </p:blipFill>
            <p:spPr>
              <a:xfrm>
                <a:off x="392993" y="2284440"/>
                <a:ext cx="1425080" cy="1412810"/>
              </a:xfrm>
              <a:custGeom>
                <a:avLst/>
                <a:gdLst>
                  <a:gd name="connsiteX0" fmla="*/ 0 w 1425080"/>
                  <a:gd name="connsiteY0" fmla="*/ 0 h 1412810"/>
                  <a:gd name="connsiteX1" fmla="*/ 1425080 w 1425080"/>
                  <a:gd name="connsiteY1" fmla="*/ 0 h 1412810"/>
                  <a:gd name="connsiteX2" fmla="*/ 1425080 w 1425080"/>
                  <a:gd name="connsiteY2" fmla="*/ 1412810 h 1412810"/>
                  <a:gd name="connsiteX3" fmla="*/ 0 w 1425080"/>
                  <a:gd name="connsiteY3" fmla="*/ 1412810 h 1412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25080" h="1412810">
                    <a:moveTo>
                      <a:pt x="0" y="0"/>
                    </a:moveTo>
                    <a:lnTo>
                      <a:pt x="1425080" y="0"/>
                    </a:lnTo>
                    <a:lnTo>
                      <a:pt x="1425080" y="1412810"/>
                    </a:lnTo>
                    <a:lnTo>
                      <a:pt x="0" y="1412810"/>
                    </a:lnTo>
                    <a:close/>
                  </a:path>
                </a:pathLst>
              </a:custGeom>
            </p:spPr>
          </p:pic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id="{4B3E1175-FC7B-4851-8C36-C1A36B45F86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987" t="13143" r="-2475" b="8671"/>
              <a:stretch/>
            </p:blipFill>
            <p:spPr>
              <a:xfrm>
                <a:off x="1797650" y="2297936"/>
                <a:ext cx="4374773" cy="1608177"/>
              </a:xfrm>
              <a:custGeom>
                <a:avLst/>
                <a:gdLst>
                  <a:gd name="connsiteX0" fmla="*/ 0 w 4374773"/>
                  <a:gd name="connsiteY0" fmla="*/ 0 h 1741864"/>
                  <a:gd name="connsiteX1" fmla="*/ 4374773 w 4374773"/>
                  <a:gd name="connsiteY1" fmla="*/ 0 h 1741864"/>
                  <a:gd name="connsiteX2" fmla="*/ 4374773 w 4374773"/>
                  <a:gd name="connsiteY2" fmla="*/ 1741864 h 1741864"/>
                  <a:gd name="connsiteX3" fmla="*/ 0 w 4374773"/>
                  <a:gd name="connsiteY3" fmla="*/ 1741864 h 1741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74773" h="1741864">
                    <a:moveTo>
                      <a:pt x="0" y="0"/>
                    </a:moveTo>
                    <a:lnTo>
                      <a:pt x="4374773" y="0"/>
                    </a:lnTo>
                    <a:lnTo>
                      <a:pt x="4374773" y="1741864"/>
                    </a:lnTo>
                    <a:lnTo>
                      <a:pt x="0" y="1741864"/>
                    </a:lnTo>
                    <a:close/>
                  </a:path>
                </a:pathLst>
              </a:custGeom>
            </p:spPr>
          </p:pic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3264E504-EEA2-4C9F-B38C-F1B0FEEF4CAC}"/>
                </a:ext>
              </a:extLst>
            </p:cNvPr>
            <p:cNvGrpSpPr/>
            <p:nvPr/>
          </p:nvGrpSpPr>
          <p:grpSpPr>
            <a:xfrm>
              <a:off x="383467" y="367458"/>
              <a:ext cx="5779433" cy="1528842"/>
              <a:chOff x="392992" y="527185"/>
              <a:chExt cx="5779433" cy="1528842"/>
            </a:xfrm>
          </p:grpSpPr>
          <p:pic>
            <p:nvPicPr>
              <p:cNvPr id="68" name="Picture 67">
                <a:extLst>
                  <a:ext uri="{FF2B5EF4-FFF2-40B4-BE49-F238E27FC236}">
                    <a16:creationId xmlns:a16="http://schemas.microsoft.com/office/drawing/2014/main" id="{1B273EAB-7E0C-4A47-9226-FC530BF43B0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468" t="-6003" r="66869" b="-3962"/>
              <a:stretch/>
            </p:blipFill>
            <p:spPr>
              <a:xfrm>
                <a:off x="392992" y="527185"/>
                <a:ext cx="1425080" cy="1412811"/>
              </a:xfrm>
              <a:custGeom>
                <a:avLst/>
                <a:gdLst>
                  <a:gd name="connsiteX0" fmla="*/ 0 w 917575"/>
                  <a:gd name="connsiteY0" fmla="*/ 0 h 909675"/>
                  <a:gd name="connsiteX1" fmla="*/ 917575 w 917575"/>
                  <a:gd name="connsiteY1" fmla="*/ 0 h 909675"/>
                  <a:gd name="connsiteX2" fmla="*/ 917575 w 917575"/>
                  <a:gd name="connsiteY2" fmla="*/ 909675 h 909675"/>
                  <a:gd name="connsiteX3" fmla="*/ 0 w 917575"/>
                  <a:gd name="connsiteY3" fmla="*/ 909675 h 909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7575" h="909675">
                    <a:moveTo>
                      <a:pt x="0" y="0"/>
                    </a:moveTo>
                    <a:lnTo>
                      <a:pt x="917575" y="0"/>
                    </a:lnTo>
                    <a:lnTo>
                      <a:pt x="917575" y="909675"/>
                    </a:lnTo>
                    <a:lnTo>
                      <a:pt x="0" y="909675"/>
                    </a:lnTo>
                    <a:close/>
                  </a:path>
                </a:pathLst>
              </a:custGeom>
            </p:spPr>
          </p:pic>
          <p:pic>
            <p:nvPicPr>
              <p:cNvPr id="63" name="Picture 62">
                <a:extLst>
                  <a:ext uri="{FF2B5EF4-FFF2-40B4-BE49-F238E27FC236}">
                    <a16:creationId xmlns:a16="http://schemas.microsoft.com/office/drawing/2014/main" id="{EB88A6E0-C2AC-4059-820F-FC3B91E21A2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956" t="4006" r="2305" b="6680"/>
              <a:stretch/>
            </p:blipFill>
            <p:spPr>
              <a:xfrm>
                <a:off x="1797651" y="527185"/>
                <a:ext cx="4374774" cy="1528842"/>
              </a:xfrm>
              <a:custGeom>
                <a:avLst/>
                <a:gdLst>
                  <a:gd name="connsiteX0" fmla="*/ 0 w 4095065"/>
                  <a:gd name="connsiteY0" fmla="*/ 0 h 909675"/>
                  <a:gd name="connsiteX1" fmla="*/ 4095065 w 4095065"/>
                  <a:gd name="connsiteY1" fmla="*/ 0 h 909675"/>
                  <a:gd name="connsiteX2" fmla="*/ 4095065 w 4095065"/>
                  <a:gd name="connsiteY2" fmla="*/ 909675 h 909675"/>
                  <a:gd name="connsiteX3" fmla="*/ 0 w 4095065"/>
                  <a:gd name="connsiteY3" fmla="*/ 909675 h 909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095065" h="909675">
                    <a:moveTo>
                      <a:pt x="0" y="0"/>
                    </a:moveTo>
                    <a:lnTo>
                      <a:pt x="4095065" y="0"/>
                    </a:lnTo>
                    <a:lnTo>
                      <a:pt x="4095065" y="909675"/>
                    </a:lnTo>
                    <a:lnTo>
                      <a:pt x="0" y="909675"/>
                    </a:lnTo>
                    <a:close/>
                  </a:path>
                </a:pathLst>
              </a:custGeom>
            </p:spPr>
          </p:pic>
        </p:grp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C6A72FD5-B3CB-4D7F-8642-AD1B2BE936F6}"/>
                </a:ext>
              </a:extLst>
            </p:cNvPr>
            <p:cNvGrpSpPr/>
            <p:nvPr/>
          </p:nvGrpSpPr>
          <p:grpSpPr>
            <a:xfrm>
              <a:off x="401564" y="4237908"/>
              <a:ext cx="5743239" cy="2345249"/>
              <a:chOff x="411089" y="4191148"/>
              <a:chExt cx="5743239" cy="2345249"/>
            </a:xfrm>
          </p:grpSpPr>
          <p:pic>
            <p:nvPicPr>
              <p:cNvPr id="66" name="Picture 65">
                <a:extLst>
                  <a:ext uri="{FF2B5EF4-FFF2-40B4-BE49-F238E27FC236}">
                    <a16:creationId xmlns:a16="http://schemas.microsoft.com/office/drawing/2014/main" id="{22BFEC5D-EDEB-4EE8-8037-3E3F984559B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768" t="9595" r="-1553" b="5072"/>
              <a:stretch/>
            </p:blipFill>
            <p:spPr>
              <a:xfrm>
                <a:off x="1779555" y="4191148"/>
                <a:ext cx="4374773" cy="2345249"/>
              </a:xfrm>
              <a:custGeom>
                <a:avLst/>
                <a:gdLst>
                  <a:gd name="connsiteX0" fmla="*/ 0 w 4095065"/>
                  <a:gd name="connsiteY0" fmla="*/ 0 h 909675"/>
                  <a:gd name="connsiteX1" fmla="*/ 4095065 w 4095065"/>
                  <a:gd name="connsiteY1" fmla="*/ 0 h 909675"/>
                  <a:gd name="connsiteX2" fmla="*/ 4095065 w 4095065"/>
                  <a:gd name="connsiteY2" fmla="*/ 909675 h 909675"/>
                  <a:gd name="connsiteX3" fmla="*/ 0 w 4095065"/>
                  <a:gd name="connsiteY3" fmla="*/ 909675 h 909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095065" h="909675">
                    <a:moveTo>
                      <a:pt x="0" y="0"/>
                    </a:moveTo>
                    <a:lnTo>
                      <a:pt x="4095065" y="0"/>
                    </a:lnTo>
                    <a:lnTo>
                      <a:pt x="4095065" y="909675"/>
                    </a:lnTo>
                    <a:lnTo>
                      <a:pt x="0" y="909675"/>
                    </a:lnTo>
                    <a:close/>
                  </a:path>
                </a:pathLst>
              </a:custGeom>
            </p:spPr>
          </p:pic>
          <p:pic>
            <p:nvPicPr>
              <p:cNvPr id="74" name="Picture 73">
                <a:extLst>
                  <a:ext uri="{FF2B5EF4-FFF2-40B4-BE49-F238E27FC236}">
                    <a16:creationId xmlns:a16="http://schemas.microsoft.com/office/drawing/2014/main" id="{C809BBA1-2476-435D-9D8F-C8B938E8EE1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59" t="3031" r="67137" b="28821"/>
              <a:stretch/>
            </p:blipFill>
            <p:spPr>
              <a:xfrm>
                <a:off x="411089" y="4298666"/>
                <a:ext cx="1425082" cy="1412811"/>
              </a:xfrm>
              <a:custGeom>
                <a:avLst/>
                <a:gdLst>
                  <a:gd name="connsiteX0" fmla="*/ 0 w 917575"/>
                  <a:gd name="connsiteY0" fmla="*/ 0 h 909675"/>
                  <a:gd name="connsiteX1" fmla="*/ 917575 w 917575"/>
                  <a:gd name="connsiteY1" fmla="*/ 0 h 909675"/>
                  <a:gd name="connsiteX2" fmla="*/ 917575 w 917575"/>
                  <a:gd name="connsiteY2" fmla="*/ 909675 h 909675"/>
                  <a:gd name="connsiteX3" fmla="*/ 0 w 917575"/>
                  <a:gd name="connsiteY3" fmla="*/ 909675 h 909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7575" h="909675">
                    <a:moveTo>
                      <a:pt x="0" y="0"/>
                    </a:moveTo>
                    <a:lnTo>
                      <a:pt x="917575" y="0"/>
                    </a:lnTo>
                    <a:lnTo>
                      <a:pt x="917575" y="909675"/>
                    </a:lnTo>
                    <a:lnTo>
                      <a:pt x="0" y="909675"/>
                    </a:lnTo>
                    <a:close/>
                  </a:path>
                </a:pathLst>
              </a:custGeom>
            </p:spPr>
          </p:pic>
        </p:grp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51050D9D-4058-4D45-A51D-AB2BBB5F8A79}"/>
                </a:ext>
              </a:extLst>
            </p:cNvPr>
            <p:cNvCxnSpPr>
              <a:cxnSpLocks/>
            </p:cNvCxnSpPr>
            <p:nvPr/>
          </p:nvCxnSpPr>
          <p:spPr>
            <a:xfrm>
              <a:off x="371248" y="4057925"/>
              <a:ext cx="579015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61D2AF1F-4132-440F-9D32-9AF207CE1448}"/>
                </a:ext>
              </a:extLst>
            </p:cNvPr>
            <p:cNvCxnSpPr>
              <a:cxnSpLocks/>
            </p:cNvCxnSpPr>
            <p:nvPr/>
          </p:nvCxnSpPr>
          <p:spPr>
            <a:xfrm>
              <a:off x="371248" y="2076284"/>
              <a:ext cx="579015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56FB6ED9-4944-4C39-B3F1-D940C9ED2E39}"/>
              </a:ext>
            </a:extLst>
          </p:cNvPr>
          <p:cNvGrpSpPr/>
          <p:nvPr/>
        </p:nvGrpSpPr>
        <p:grpSpPr>
          <a:xfrm>
            <a:off x="10928712" y="6378850"/>
            <a:ext cx="947290" cy="270982"/>
            <a:chOff x="4103688" y="-2378075"/>
            <a:chExt cx="1309687" cy="374650"/>
          </a:xfrm>
          <a:solidFill>
            <a:srgbClr val="468DC3"/>
          </a:solidFill>
        </p:grpSpPr>
        <p:sp>
          <p:nvSpPr>
            <p:cNvPr id="93" name="Freeform 254">
              <a:extLst>
                <a:ext uri="{FF2B5EF4-FFF2-40B4-BE49-F238E27FC236}">
                  <a16:creationId xmlns:a16="http://schemas.microsoft.com/office/drawing/2014/main" id="{73820BC4-C177-49E8-B574-9F605AACCC1D}"/>
                </a:ext>
              </a:extLst>
            </p:cNvPr>
            <p:cNvSpPr>
              <a:spLocks/>
            </p:cNvSpPr>
            <p:nvPr/>
          </p:nvSpPr>
          <p:spPr bwMode="auto">
            <a:xfrm>
              <a:off x="4103688" y="-2374900"/>
              <a:ext cx="182562" cy="288925"/>
            </a:xfrm>
            <a:custGeom>
              <a:avLst/>
              <a:gdLst>
                <a:gd name="T0" fmla="*/ 43 w 61"/>
                <a:gd name="T1" fmla="*/ 47 h 95"/>
                <a:gd name="T2" fmla="*/ 30 w 61"/>
                <a:gd name="T3" fmla="*/ 55 h 95"/>
                <a:gd name="T4" fmla="*/ 11 w 61"/>
                <a:gd name="T5" fmla="*/ 83 h 95"/>
                <a:gd name="T6" fmla="*/ 11 w 61"/>
                <a:gd name="T7" fmla="*/ 85 h 95"/>
                <a:gd name="T8" fmla="*/ 57 w 61"/>
                <a:gd name="T9" fmla="*/ 85 h 95"/>
                <a:gd name="T10" fmla="*/ 60 w 61"/>
                <a:gd name="T11" fmla="*/ 88 h 95"/>
                <a:gd name="T12" fmla="*/ 60 w 61"/>
                <a:gd name="T13" fmla="*/ 93 h 95"/>
                <a:gd name="T14" fmla="*/ 57 w 61"/>
                <a:gd name="T15" fmla="*/ 95 h 95"/>
                <a:gd name="T16" fmla="*/ 3 w 61"/>
                <a:gd name="T17" fmla="*/ 95 h 95"/>
                <a:gd name="T18" fmla="*/ 0 w 61"/>
                <a:gd name="T19" fmla="*/ 93 h 95"/>
                <a:gd name="T20" fmla="*/ 0 w 61"/>
                <a:gd name="T21" fmla="*/ 83 h 95"/>
                <a:gd name="T22" fmla="*/ 21 w 61"/>
                <a:gd name="T23" fmla="*/ 49 h 95"/>
                <a:gd name="T24" fmla="*/ 35 w 61"/>
                <a:gd name="T25" fmla="*/ 40 h 95"/>
                <a:gd name="T26" fmla="*/ 49 w 61"/>
                <a:gd name="T27" fmla="*/ 22 h 95"/>
                <a:gd name="T28" fmla="*/ 28 w 61"/>
                <a:gd name="T29" fmla="*/ 9 h 95"/>
                <a:gd name="T30" fmla="*/ 4 w 61"/>
                <a:gd name="T31" fmla="*/ 11 h 95"/>
                <a:gd name="T32" fmla="*/ 3 w 61"/>
                <a:gd name="T33" fmla="*/ 11 h 95"/>
                <a:gd name="T34" fmla="*/ 1 w 61"/>
                <a:gd name="T35" fmla="*/ 9 h 95"/>
                <a:gd name="T36" fmla="*/ 1 w 61"/>
                <a:gd name="T37" fmla="*/ 4 h 95"/>
                <a:gd name="T38" fmla="*/ 4 w 61"/>
                <a:gd name="T39" fmla="*/ 2 h 95"/>
                <a:gd name="T40" fmla="*/ 28 w 61"/>
                <a:gd name="T41" fmla="*/ 0 h 95"/>
                <a:gd name="T42" fmla="*/ 61 w 61"/>
                <a:gd name="T43" fmla="*/ 22 h 95"/>
                <a:gd name="T44" fmla="*/ 43 w 61"/>
                <a:gd name="T45" fmla="*/ 47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1" h="95">
                  <a:moveTo>
                    <a:pt x="43" y="47"/>
                  </a:moveTo>
                  <a:cubicBezTo>
                    <a:pt x="30" y="55"/>
                    <a:pt x="30" y="55"/>
                    <a:pt x="30" y="55"/>
                  </a:cubicBezTo>
                  <a:cubicBezTo>
                    <a:pt x="15" y="65"/>
                    <a:pt x="11" y="72"/>
                    <a:pt x="11" y="83"/>
                  </a:cubicBezTo>
                  <a:cubicBezTo>
                    <a:pt x="11" y="85"/>
                    <a:pt x="11" y="85"/>
                    <a:pt x="11" y="85"/>
                  </a:cubicBezTo>
                  <a:cubicBezTo>
                    <a:pt x="57" y="85"/>
                    <a:pt x="57" y="85"/>
                    <a:pt x="57" y="85"/>
                  </a:cubicBezTo>
                  <a:cubicBezTo>
                    <a:pt x="59" y="85"/>
                    <a:pt x="60" y="86"/>
                    <a:pt x="60" y="88"/>
                  </a:cubicBezTo>
                  <a:cubicBezTo>
                    <a:pt x="60" y="93"/>
                    <a:pt x="60" y="93"/>
                    <a:pt x="60" y="93"/>
                  </a:cubicBezTo>
                  <a:cubicBezTo>
                    <a:pt x="60" y="95"/>
                    <a:pt x="59" y="95"/>
                    <a:pt x="57" y="95"/>
                  </a:cubicBezTo>
                  <a:cubicBezTo>
                    <a:pt x="3" y="95"/>
                    <a:pt x="3" y="95"/>
                    <a:pt x="3" y="95"/>
                  </a:cubicBezTo>
                  <a:cubicBezTo>
                    <a:pt x="1" y="95"/>
                    <a:pt x="0" y="94"/>
                    <a:pt x="0" y="9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69"/>
                    <a:pt x="6" y="58"/>
                    <a:pt x="21" y="49"/>
                  </a:cubicBezTo>
                  <a:cubicBezTo>
                    <a:pt x="35" y="40"/>
                    <a:pt x="35" y="40"/>
                    <a:pt x="35" y="40"/>
                  </a:cubicBezTo>
                  <a:cubicBezTo>
                    <a:pt x="46" y="33"/>
                    <a:pt x="49" y="30"/>
                    <a:pt x="49" y="22"/>
                  </a:cubicBezTo>
                  <a:cubicBezTo>
                    <a:pt x="49" y="13"/>
                    <a:pt x="43" y="9"/>
                    <a:pt x="28" y="9"/>
                  </a:cubicBezTo>
                  <a:cubicBezTo>
                    <a:pt x="21" y="9"/>
                    <a:pt x="12" y="10"/>
                    <a:pt x="4" y="11"/>
                  </a:cubicBezTo>
                  <a:cubicBezTo>
                    <a:pt x="4" y="11"/>
                    <a:pt x="4" y="11"/>
                    <a:pt x="3" y="11"/>
                  </a:cubicBezTo>
                  <a:cubicBezTo>
                    <a:pt x="2" y="11"/>
                    <a:pt x="1" y="10"/>
                    <a:pt x="1" y="9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3"/>
                    <a:pt x="3" y="2"/>
                    <a:pt x="4" y="2"/>
                  </a:cubicBezTo>
                  <a:cubicBezTo>
                    <a:pt x="11" y="0"/>
                    <a:pt x="20" y="0"/>
                    <a:pt x="28" y="0"/>
                  </a:cubicBezTo>
                  <a:cubicBezTo>
                    <a:pt x="51" y="0"/>
                    <a:pt x="61" y="7"/>
                    <a:pt x="61" y="22"/>
                  </a:cubicBezTo>
                  <a:cubicBezTo>
                    <a:pt x="61" y="33"/>
                    <a:pt x="56" y="39"/>
                    <a:pt x="43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4" name="Freeform 255">
              <a:extLst>
                <a:ext uri="{FF2B5EF4-FFF2-40B4-BE49-F238E27FC236}">
                  <a16:creationId xmlns:a16="http://schemas.microsoft.com/office/drawing/2014/main" id="{137DFC2F-F31C-415D-BC34-733E075AE5D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08463" y="-2308225"/>
              <a:ext cx="211137" cy="304800"/>
            </a:xfrm>
            <a:custGeom>
              <a:avLst/>
              <a:gdLst>
                <a:gd name="T0" fmla="*/ 68 w 70"/>
                <a:gd name="T1" fmla="*/ 74 h 100"/>
                <a:gd name="T2" fmla="*/ 56 w 70"/>
                <a:gd name="T3" fmla="*/ 74 h 100"/>
                <a:gd name="T4" fmla="*/ 56 w 70"/>
                <a:gd name="T5" fmla="*/ 98 h 100"/>
                <a:gd name="T6" fmla="*/ 54 w 70"/>
                <a:gd name="T7" fmla="*/ 100 h 100"/>
                <a:gd name="T8" fmla="*/ 46 w 70"/>
                <a:gd name="T9" fmla="*/ 100 h 100"/>
                <a:gd name="T10" fmla="*/ 44 w 70"/>
                <a:gd name="T11" fmla="*/ 98 h 100"/>
                <a:gd name="T12" fmla="*/ 44 w 70"/>
                <a:gd name="T13" fmla="*/ 74 h 100"/>
                <a:gd name="T14" fmla="*/ 5 w 70"/>
                <a:gd name="T15" fmla="*/ 74 h 100"/>
                <a:gd name="T16" fmla="*/ 0 w 70"/>
                <a:gd name="T17" fmla="*/ 68 h 100"/>
                <a:gd name="T18" fmla="*/ 0 w 70"/>
                <a:gd name="T19" fmla="*/ 63 h 100"/>
                <a:gd name="T20" fmla="*/ 1 w 70"/>
                <a:gd name="T21" fmla="*/ 58 h 100"/>
                <a:gd name="T22" fmla="*/ 41 w 70"/>
                <a:gd name="T23" fmla="*/ 2 h 100"/>
                <a:gd name="T24" fmla="*/ 45 w 70"/>
                <a:gd name="T25" fmla="*/ 0 h 100"/>
                <a:gd name="T26" fmla="*/ 52 w 70"/>
                <a:gd name="T27" fmla="*/ 0 h 100"/>
                <a:gd name="T28" fmla="*/ 56 w 70"/>
                <a:gd name="T29" fmla="*/ 3 h 100"/>
                <a:gd name="T30" fmla="*/ 56 w 70"/>
                <a:gd name="T31" fmla="*/ 63 h 100"/>
                <a:gd name="T32" fmla="*/ 68 w 70"/>
                <a:gd name="T33" fmla="*/ 63 h 100"/>
                <a:gd name="T34" fmla="*/ 70 w 70"/>
                <a:gd name="T35" fmla="*/ 66 h 100"/>
                <a:gd name="T36" fmla="*/ 70 w 70"/>
                <a:gd name="T37" fmla="*/ 71 h 100"/>
                <a:gd name="T38" fmla="*/ 68 w 70"/>
                <a:gd name="T39" fmla="*/ 74 h 100"/>
                <a:gd name="T40" fmla="*/ 44 w 70"/>
                <a:gd name="T41" fmla="*/ 17 h 100"/>
                <a:gd name="T42" fmla="*/ 43 w 70"/>
                <a:gd name="T43" fmla="*/ 17 h 100"/>
                <a:gd name="T44" fmla="*/ 43 w 70"/>
                <a:gd name="T45" fmla="*/ 17 h 100"/>
                <a:gd name="T46" fmla="*/ 42 w 70"/>
                <a:gd name="T47" fmla="*/ 17 h 100"/>
                <a:gd name="T48" fmla="*/ 11 w 70"/>
                <a:gd name="T49" fmla="*/ 61 h 100"/>
                <a:gd name="T50" fmla="*/ 11 w 70"/>
                <a:gd name="T51" fmla="*/ 63 h 100"/>
                <a:gd name="T52" fmla="*/ 12 w 70"/>
                <a:gd name="T53" fmla="*/ 63 h 100"/>
                <a:gd name="T54" fmla="*/ 44 w 70"/>
                <a:gd name="T55" fmla="*/ 63 h 100"/>
                <a:gd name="T56" fmla="*/ 44 w 70"/>
                <a:gd name="T57" fmla="*/ 17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0" h="100">
                  <a:moveTo>
                    <a:pt x="68" y="74"/>
                  </a:moveTo>
                  <a:cubicBezTo>
                    <a:pt x="56" y="74"/>
                    <a:pt x="56" y="74"/>
                    <a:pt x="56" y="74"/>
                  </a:cubicBezTo>
                  <a:cubicBezTo>
                    <a:pt x="56" y="98"/>
                    <a:pt x="56" y="98"/>
                    <a:pt x="56" y="98"/>
                  </a:cubicBezTo>
                  <a:cubicBezTo>
                    <a:pt x="56" y="99"/>
                    <a:pt x="55" y="100"/>
                    <a:pt x="54" y="100"/>
                  </a:cubicBezTo>
                  <a:cubicBezTo>
                    <a:pt x="46" y="100"/>
                    <a:pt x="46" y="100"/>
                    <a:pt x="46" y="100"/>
                  </a:cubicBezTo>
                  <a:cubicBezTo>
                    <a:pt x="44" y="100"/>
                    <a:pt x="44" y="99"/>
                    <a:pt x="44" y="98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5" y="74"/>
                    <a:pt x="5" y="74"/>
                    <a:pt x="5" y="74"/>
                  </a:cubicBezTo>
                  <a:cubicBezTo>
                    <a:pt x="1" y="74"/>
                    <a:pt x="0" y="72"/>
                    <a:pt x="0" y="68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1"/>
                    <a:pt x="0" y="60"/>
                    <a:pt x="1" y="58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41" y="1"/>
                    <a:pt x="42" y="0"/>
                    <a:pt x="45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5" y="0"/>
                    <a:pt x="56" y="1"/>
                    <a:pt x="56" y="3"/>
                  </a:cubicBezTo>
                  <a:cubicBezTo>
                    <a:pt x="56" y="63"/>
                    <a:pt x="56" y="63"/>
                    <a:pt x="56" y="63"/>
                  </a:cubicBezTo>
                  <a:cubicBezTo>
                    <a:pt x="68" y="63"/>
                    <a:pt x="68" y="63"/>
                    <a:pt x="68" y="63"/>
                  </a:cubicBezTo>
                  <a:cubicBezTo>
                    <a:pt x="69" y="63"/>
                    <a:pt x="70" y="64"/>
                    <a:pt x="70" y="66"/>
                  </a:cubicBezTo>
                  <a:cubicBezTo>
                    <a:pt x="70" y="71"/>
                    <a:pt x="70" y="71"/>
                    <a:pt x="70" y="71"/>
                  </a:cubicBezTo>
                  <a:cubicBezTo>
                    <a:pt x="70" y="73"/>
                    <a:pt x="69" y="74"/>
                    <a:pt x="68" y="74"/>
                  </a:cubicBezTo>
                  <a:close/>
                  <a:moveTo>
                    <a:pt x="44" y="17"/>
                  </a:moveTo>
                  <a:cubicBezTo>
                    <a:pt x="44" y="17"/>
                    <a:pt x="44" y="17"/>
                    <a:pt x="43" y="17"/>
                  </a:cubicBezTo>
                  <a:cubicBezTo>
                    <a:pt x="43" y="17"/>
                    <a:pt x="43" y="17"/>
                    <a:pt x="43" y="17"/>
                  </a:cubicBezTo>
                  <a:cubicBezTo>
                    <a:pt x="43" y="17"/>
                    <a:pt x="42" y="17"/>
                    <a:pt x="42" y="17"/>
                  </a:cubicBezTo>
                  <a:cubicBezTo>
                    <a:pt x="11" y="61"/>
                    <a:pt x="11" y="61"/>
                    <a:pt x="11" y="61"/>
                  </a:cubicBezTo>
                  <a:cubicBezTo>
                    <a:pt x="11" y="62"/>
                    <a:pt x="11" y="62"/>
                    <a:pt x="11" y="63"/>
                  </a:cubicBezTo>
                  <a:cubicBezTo>
                    <a:pt x="11" y="63"/>
                    <a:pt x="11" y="63"/>
                    <a:pt x="12" y="63"/>
                  </a:cubicBezTo>
                  <a:cubicBezTo>
                    <a:pt x="44" y="63"/>
                    <a:pt x="44" y="63"/>
                    <a:pt x="44" y="63"/>
                  </a:cubicBezTo>
                  <a:lnTo>
                    <a:pt x="44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5" name="Freeform 256">
              <a:extLst>
                <a:ext uri="{FF2B5EF4-FFF2-40B4-BE49-F238E27FC236}">
                  <a16:creationId xmlns:a16="http://schemas.microsoft.com/office/drawing/2014/main" id="{2F17AE13-EE80-4D63-86B9-BDDD46D74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4645025" y="-2374900"/>
              <a:ext cx="34925" cy="292100"/>
            </a:xfrm>
            <a:custGeom>
              <a:avLst/>
              <a:gdLst>
                <a:gd name="T0" fmla="*/ 11 w 12"/>
                <a:gd name="T1" fmla="*/ 95 h 96"/>
                <a:gd name="T2" fmla="*/ 10 w 12"/>
                <a:gd name="T3" fmla="*/ 96 h 96"/>
                <a:gd name="T4" fmla="*/ 3 w 12"/>
                <a:gd name="T5" fmla="*/ 96 h 96"/>
                <a:gd name="T6" fmla="*/ 1 w 12"/>
                <a:gd name="T7" fmla="*/ 95 h 96"/>
                <a:gd name="T8" fmla="*/ 0 w 12"/>
                <a:gd name="T9" fmla="*/ 93 h 96"/>
                <a:gd name="T10" fmla="*/ 0 w 12"/>
                <a:gd name="T11" fmla="*/ 2 h 96"/>
                <a:gd name="T12" fmla="*/ 1 w 12"/>
                <a:gd name="T13" fmla="*/ 1 h 96"/>
                <a:gd name="T14" fmla="*/ 3 w 12"/>
                <a:gd name="T15" fmla="*/ 0 h 96"/>
                <a:gd name="T16" fmla="*/ 10 w 12"/>
                <a:gd name="T17" fmla="*/ 0 h 96"/>
                <a:gd name="T18" fmla="*/ 11 w 12"/>
                <a:gd name="T19" fmla="*/ 1 h 96"/>
                <a:gd name="T20" fmla="*/ 12 w 12"/>
                <a:gd name="T21" fmla="*/ 2 h 96"/>
                <a:gd name="T22" fmla="*/ 12 w 12"/>
                <a:gd name="T23" fmla="*/ 93 h 96"/>
                <a:gd name="T24" fmla="*/ 11 w 12"/>
                <a:gd name="T25" fmla="*/ 9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" h="96">
                  <a:moveTo>
                    <a:pt x="11" y="95"/>
                  </a:moveTo>
                  <a:cubicBezTo>
                    <a:pt x="11" y="95"/>
                    <a:pt x="10" y="96"/>
                    <a:pt x="10" y="96"/>
                  </a:cubicBezTo>
                  <a:cubicBezTo>
                    <a:pt x="3" y="96"/>
                    <a:pt x="3" y="96"/>
                    <a:pt x="3" y="96"/>
                  </a:cubicBezTo>
                  <a:cubicBezTo>
                    <a:pt x="2" y="96"/>
                    <a:pt x="1" y="95"/>
                    <a:pt x="1" y="95"/>
                  </a:cubicBezTo>
                  <a:cubicBezTo>
                    <a:pt x="0" y="94"/>
                    <a:pt x="0" y="94"/>
                    <a:pt x="0" y="9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1" y="0"/>
                    <a:pt x="11" y="1"/>
                  </a:cubicBezTo>
                  <a:cubicBezTo>
                    <a:pt x="12" y="1"/>
                    <a:pt x="12" y="2"/>
                    <a:pt x="12" y="2"/>
                  </a:cubicBezTo>
                  <a:cubicBezTo>
                    <a:pt x="12" y="93"/>
                    <a:pt x="12" y="93"/>
                    <a:pt x="12" y="93"/>
                  </a:cubicBezTo>
                  <a:cubicBezTo>
                    <a:pt x="12" y="94"/>
                    <a:pt x="12" y="94"/>
                    <a:pt x="11" y="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6" name="Freeform 257">
              <a:extLst>
                <a:ext uri="{FF2B5EF4-FFF2-40B4-BE49-F238E27FC236}">
                  <a16:creationId xmlns:a16="http://schemas.microsoft.com/office/drawing/2014/main" id="{A1B8A2FB-8732-414D-A4E3-094F84A120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43450" y="-2378075"/>
              <a:ext cx="36512" cy="295275"/>
            </a:xfrm>
            <a:custGeom>
              <a:avLst/>
              <a:gdLst>
                <a:gd name="T0" fmla="*/ 11 w 12"/>
                <a:gd name="T1" fmla="*/ 15 h 97"/>
                <a:gd name="T2" fmla="*/ 9 w 12"/>
                <a:gd name="T3" fmla="*/ 15 h 97"/>
                <a:gd name="T4" fmla="*/ 3 w 12"/>
                <a:gd name="T5" fmla="*/ 15 h 97"/>
                <a:gd name="T6" fmla="*/ 1 w 12"/>
                <a:gd name="T7" fmla="*/ 15 h 97"/>
                <a:gd name="T8" fmla="*/ 0 w 12"/>
                <a:gd name="T9" fmla="*/ 13 h 97"/>
                <a:gd name="T10" fmla="*/ 0 w 12"/>
                <a:gd name="T11" fmla="*/ 3 h 97"/>
                <a:gd name="T12" fmla="*/ 1 w 12"/>
                <a:gd name="T13" fmla="*/ 1 h 97"/>
                <a:gd name="T14" fmla="*/ 3 w 12"/>
                <a:gd name="T15" fmla="*/ 0 h 97"/>
                <a:gd name="T16" fmla="*/ 9 w 12"/>
                <a:gd name="T17" fmla="*/ 0 h 97"/>
                <a:gd name="T18" fmla="*/ 11 w 12"/>
                <a:gd name="T19" fmla="*/ 1 h 97"/>
                <a:gd name="T20" fmla="*/ 12 w 12"/>
                <a:gd name="T21" fmla="*/ 3 h 97"/>
                <a:gd name="T22" fmla="*/ 12 w 12"/>
                <a:gd name="T23" fmla="*/ 13 h 97"/>
                <a:gd name="T24" fmla="*/ 11 w 12"/>
                <a:gd name="T25" fmla="*/ 15 h 97"/>
                <a:gd name="T26" fmla="*/ 11 w 12"/>
                <a:gd name="T27" fmla="*/ 96 h 97"/>
                <a:gd name="T28" fmla="*/ 9 w 12"/>
                <a:gd name="T29" fmla="*/ 97 h 97"/>
                <a:gd name="T30" fmla="*/ 3 w 12"/>
                <a:gd name="T31" fmla="*/ 97 h 97"/>
                <a:gd name="T32" fmla="*/ 1 w 12"/>
                <a:gd name="T33" fmla="*/ 96 h 97"/>
                <a:gd name="T34" fmla="*/ 0 w 12"/>
                <a:gd name="T35" fmla="*/ 94 h 97"/>
                <a:gd name="T36" fmla="*/ 0 w 12"/>
                <a:gd name="T37" fmla="*/ 29 h 97"/>
                <a:gd name="T38" fmla="*/ 1 w 12"/>
                <a:gd name="T39" fmla="*/ 27 h 97"/>
                <a:gd name="T40" fmla="*/ 3 w 12"/>
                <a:gd name="T41" fmla="*/ 27 h 97"/>
                <a:gd name="T42" fmla="*/ 9 w 12"/>
                <a:gd name="T43" fmla="*/ 27 h 97"/>
                <a:gd name="T44" fmla="*/ 11 w 12"/>
                <a:gd name="T45" fmla="*/ 27 h 97"/>
                <a:gd name="T46" fmla="*/ 12 w 12"/>
                <a:gd name="T47" fmla="*/ 29 h 97"/>
                <a:gd name="T48" fmla="*/ 12 w 12"/>
                <a:gd name="T49" fmla="*/ 94 h 97"/>
                <a:gd name="T50" fmla="*/ 11 w 12"/>
                <a:gd name="T51" fmla="*/ 96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2" h="97">
                  <a:moveTo>
                    <a:pt x="11" y="15"/>
                  </a:moveTo>
                  <a:cubicBezTo>
                    <a:pt x="11" y="15"/>
                    <a:pt x="10" y="15"/>
                    <a:pt x="9" y="15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2" y="15"/>
                    <a:pt x="1" y="15"/>
                    <a:pt x="1" y="15"/>
                  </a:cubicBezTo>
                  <a:cubicBezTo>
                    <a:pt x="0" y="14"/>
                    <a:pt x="0" y="14"/>
                    <a:pt x="0" y="1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1" y="0"/>
                    <a:pt x="11" y="1"/>
                  </a:cubicBezTo>
                  <a:cubicBezTo>
                    <a:pt x="12" y="1"/>
                    <a:pt x="12" y="2"/>
                    <a:pt x="12" y="3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12" y="14"/>
                    <a:pt x="12" y="14"/>
                    <a:pt x="11" y="15"/>
                  </a:cubicBezTo>
                  <a:close/>
                  <a:moveTo>
                    <a:pt x="11" y="96"/>
                  </a:moveTo>
                  <a:cubicBezTo>
                    <a:pt x="10" y="96"/>
                    <a:pt x="10" y="97"/>
                    <a:pt x="9" y="97"/>
                  </a:cubicBezTo>
                  <a:cubicBezTo>
                    <a:pt x="3" y="97"/>
                    <a:pt x="3" y="97"/>
                    <a:pt x="3" y="97"/>
                  </a:cubicBezTo>
                  <a:cubicBezTo>
                    <a:pt x="2" y="97"/>
                    <a:pt x="1" y="96"/>
                    <a:pt x="1" y="96"/>
                  </a:cubicBezTo>
                  <a:cubicBezTo>
                    <a:pt x="0" y="95"/>
                    <a:pt x="0" y="95"/>
                    <a:pt x="0" y="94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8"/>
                    <a:pt x="0" y="28"/>
                    <a:pt x="1" y="27"/>
                  </a:cubicBezTo>
                  <a:cubicBezTo>
                    <a:pt x="1" y="27"/>
                    <a:pt x="2" y="27"/>
                    <a:pt x="3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10" y="27"/>
                    <a:pt x="10" y="27"/>
                    <a:pt x="11" y="27"/>
                  </a:cubicBezTo>
                  <a:cubicBezTo>
                    <a:pt x="11" y="28"/>
                    <a:pt x="12" y="28"/>
                    <a:pt x="12" y="29"/>
                  </a:cubicBezTo>
                  <a:cubicBezTo>
                    <a:pt x="12" y="94"/>
                    <a:pt x="12" y="94"/>
                    <a:pt x="12" y="94"/>
                  </a:cubicBezTo>
                  <a:cubicBezTo>
                    <a:pt x="12" y="95"/>
                    <a:pt x="11" y="95"/>
                    <a:pt x="11" y="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7" name="Freeform 258">
              <a:extLst>
                <a:ext uri="{FF2B5EF4-FFF2-40B4-BE49-F238E27FC236}">
                  <a16:creationId xmlns:a16="http://schemas.microsoft.com/office/drawing/2014/main" id="{5BE0B229-8A14-4FE7-ABC2-5C80BBE560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30763" y="-2374900"/>
              <a:ext cx="171450" cy="295275"/>
            </a:xfrm>
            <a:custGeom>
              <a:avLst/>
              <a:gdLst>
                <a:gd name="T0" fmla="*/ 56 w 57"/>
                <a:gd name="T1" fmla="*/ 93 h 97"/>
                <a:gd name="T2" fmla="*/ 54 w 57"/>
                <a:gd name="T3" fmla="*/ 94 h 97"/>
                <a:gd name="T4" fmla="*/ 41 w 57"/>
                <a:gd name="T5" fmla="*/ 96 h 97"/>
                <a:gd name="T6" fmla="*/ 29 w 57"/>
                <a:gd name="T7" fmla="*/ 97 h 97"/>
                <a:gd name="T8" fmla="*/ 16 w 57"/>
                <a:gd name="T9" fmla="*/ 94 h 97"/>
                <a:gd name="T10" fmla="*/ 7 w 57"/>
                <a:gd name="T11" fmla="*/ 88 h 97"/>
                <a:gd name="T12" fmla="*/ 2 w 57"/>
                <a:gd name="T13" fmla="*/ 78 h 97"/>
                <a:gd name="T14" fmla="*/ 0 w 57"/>
                <a:gd name="T15" fmla="*/ 65 h 97"/>
                <a:gd name="T16" fmla="*/ 0 w 57"/>
                <a:gd name="T17" fmla="*/ 56 h 97"/>
                <a:gd name="T18" fmla="*/ 7 w 57"/>
                <a:gd name="T19" fmla="*/ 33 h 97"/>
                <a:gd name="T20" fmla="*/ 29 w 57"/>
                <a:gd name="T21" fmla="*/ 25 h 97"/>
                <a:gd name="T22" fmla="*/ 37 w 57"/>
                <a:gd name="T23" fmla="*/ 25 h 97"/>
                <a:gd name="T24" fmla="*/ 45 w 57"/>
                <a:gd name="T25" fmla="*/ 26 h 97"/>
                <a:gd name="T26" fmla="*/ 45 w 57"/>
                <a:gd name="T27" fmla="*/ 2 h 97"/>
                <a:gd name="T28" fmla="*/ 46 w 57"/>
                <a:gd name="T29" fmla="*/ 1 h 97"/>
                <a:gd name="T30" fmla="*/ 47 w 57"/>
                <a:gd name="T31" fmla="*/ 0 h 97"/>
                <a:gd name="T32" fmla="*/ 54 w 57"/>
                <a:gd name="T33" fmla="*/ 0 h 97"/>
                <a:gd name="T34" fmla="*/ 56 w 57"/>
                <a:gd name="T35" fmla="*/ 1 h 97"/>
                <a:gd name="T36" fmla="*/ 57 w 57"/>
                <a:gd name="T37" fmla="*/ 2 h 97"/>
                <a:gd name="T38" fmla="*/ 57 w 57"/>
                <a:gd name="T39" fmla="*/ 91 h 97"/>
                <a:gd name="T40" fmla="*/ 56 w 57"/>
                <a:gd name="T41" fmla="*/ 93 h 97"/>
                <a:gd name="T42" fmla="*/ 45 w 57"/>
                <a:gd name="T43" fmla="*/ 35 h 97"/>
                <a:gd name="T44" fmla="*/ 37 w 57"/>
                <a:gd name="T45" fmla="*/ 35 h 97"/>
                <a:gd name="T46" fmla="*/ 29 w 57"/>
                <a:gd name="T47" fmla="*/ 35 h 97"/>
                <a:gd name="T48" fmla="*/ 16 w 57"/>
                <a:gd name="T49" fmla="*/ 40 h 97"/>
                <a:gd name="T50" fmla="*/ 12 w 57"/>
                <a:gd name="T51" fmla="*/ 56 h 97"/>
                <a:gd name="T52" fmla="*/ 12 w 57"/>
                <a:gd name="T53" fmla="*/ 65 h 97"/>
                <a:gd name="T54" fmla="*/ 16 w 57"/>
                <a:gd name="T55" fmla="*/ 81 h 97"/>
                <a:gd name="T56" fmla="*/ 29 w 57"/>
                <a:gd name="T57" fmla="*/ 87 h 97"/>
                <a:gd name="T58" fmla="*/ 37 w 57"/>
                <a:gd name="T59" fmla="*/ 86 h 97"/>
                <a:gd name="T60" fmla="*/ 45 w 57"/>
                <a:gd name="T61" fmla="*/ 86 h 97"/>
                <a:gd name="T62" fmla="*/ 45 w 57"/>
                <a:gd name="T63" fmla="*/ 35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7" h="97">
                  <a:moveTo>
                    <a:pt x="56" y="93"/>
                  </a:moveTo>
                  <a:cubicBezTo>
                    <a:pt x="56" y="94"/>
                    <a:pt x="55" y="94"/>
                    <a:pt x="54" y="94"/>
                  </a:cubicBezTo>
                  <a:cubicBezTo>
                    <a:pt x="50" y="95"/>
                    <a:pt x="46" y="96"/>
                    <a:pt x="41" y="96"/>
                  </a:cubicBezTo>
                  <a:cubicBezTo>
                    <a:pt x="37" y="96"/>
                    <a:pt x="33" y="97"/>
                    <a:pt x="29" y="97"/>
                  </a:cubicBezTo>
                  <a:cubicBezTo>
                    <a:pt x="24" y="97"/>
                    <a:pt x="20" y="96"/>
                    <a:pt x="16" y="94"/>
                  </a:cubicBezTo>
                  <a:cubicBezTo>
                    <a:pt x="13" y="93"/>
                    <a:pt x="10" y="91"/>
                    <a:pt x="7" y="88"/>
                  </a:cubicBezTo>
                  <a:cubicBezTo>
                    <a:pt x="5" y="85"/>
                    <a:pt x="3" y="82"/>
                    <a:pt x="2" y="78"/>
                  </a:cubicBezTo>
                  <a:cubicBezTo>
                    <a:pt x="1" y="74"/>
                    <a:pt x="0" y="70"/>
                    <a:pt x="0" y="65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46"/>
                    <a:pt x="3" y="38"/>
                    <a:pt x="7" y="33"/>
                  </a:cubicBezTo>
                  <a:cubicBezTo>
                    <a:pt x="12" y="27"/>
                    <a:pt x="19" y="25"/>
                    <a:pt x="29" y="25"/>
                  </a:cubicBezTo>
                  <a:cubicBezTo>
                    <a:pt x="31" y="25"/>
                    <a:pt x="34" y="25"/>
                    <a:pt x="37" y="25"/>
                  </a:cubicBezTo>
                  <a:cubicBezTo>
                    <a:pt x="40" y="25"/>
                    <a:pt x="42" y="26"/>
                    <a:pt x="45" y="26"/>
                  </a:cubicBezTo>
                  <a:cubicBezTo>
                    <a:pt x="45" y="2"/>
                    <a:pt x="45" y="2"/>
                    <a:pt x="45" y="2"/>
                  </a:cubicBezTo>
                  <a:cubicBezTo>
                    <a:pt x="45" y="2"/>
                    <a:pt x="45" y="1"/>
                    <a:pt x="46" y="1"/>
                  </a:cubicBezTo>
                  <a:cubicBezTo>
                    <a:pt x="46" y="0"/>
                    <a:pt x="47" y="0"/>
                    <a:pt x="47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5" y="0"/>
                    <a:pt x="56" y="0"/>
                    <a:pt x="56" y="1"/>
                  </a:cubicBezTo>
                  <a:cubicBezTo>
                    <a:pt x="56" y="1"/>
                    <a:pt x="57" y="2"/>
                    <a:pt x="57" y="2"/>
                  </a:cubicBezTo>
                  <a:cubicBezTo>
                    <a:pt x="57" y="91"/>
                    <a:pt x="57" y="91"/>
                    <a:pt x="57" y="91"/>
                  </a:cubicBezTo>
                  <a:cubicBezTo>
                    <a:pt x="57" y="92"/>
                    <a:pt x="57" y="93"/>
                    <a:pt x="56" y="93"/>
                  </a:cubicBezTo>
                  <a:close/>
                  <a:moveTo>
                    <a:pt x="45" y="35"/>
                  </a:moveTo>
                  <a:cubicBezTo>
                    <a:pt x="43" y="35"/>
                    <a:pt x="40" y="35"/>
                    <a:pt x="37" y="35"/>
                  </a:cubicBezTo>
                  <a:cubicBezTo>
                    <a:pt x="34" y="35"/>
                    <a:pt x="31" y="35"/>
                    <a:pt x="29" y="35"/>
                  </a:cubicBezTo>
                  <a:cubicBezTo>
                    <a:pt x="23" y="35"/>
                    <a:pt x="18" y="36"/>
                    <a:pt x="16" y="40"/>
                  </a:cubicBezTo>
                  <a:cubicBezTo>
                    <a:pt x="13" y="44"/>
                    <a:pt x="12" y="49"/>
                    <a:pt x="12" y="56"/>
                  </a:cubicBezTo>
                  <a:cubicBezTo>
                    <a:pt x="12" y="65"/>
                    <a:pt x="12" y="65"/>
                    <a:pt x="12" y="65"/>
                  </a:cubicBezTo>
                  <a:cubicBezTo>
                    <a:pt x="12" y="72"/>
                    <a:pt x="13" y="77"/>
                    <a:pt x="16" y="81"/>
                  </a:cubicBezTo>
                  <a:cubicBezTo>
                    <a:pt x="18" y="85"/>
                    <a:pt x="23" y="87"/>
                    <a:pt x="29" y="87"/>
                  </a:cubicBezTo>
                  <a:cubicBezTo>
                    <a:pt x="32" y="87"/>
                    <a:pt x="34" y="87"/>
                    <a:pt x="37" y="86"/>
                  </a:cubicBezTo>
                  <a:cubicBezTo>
                    <a:pt x="40" y="86"/>
                    <a:pt x="43" y="86"/>
                    <a:pt x="45" y="86"/>
                  </a:cubicBezTo>
                  <a:lnTo>
                    <a:pt x="45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8" name="Freeform 259">
              <a:extLst>
                <a:ext uri="{FF2B5EF4-FFF2-40B4-BE49-F238E27FC236}">
                  <a16:creationId xmlns:a16="http://schemas.microsoft.com/office/drawing/2014/main" id="{CAECD71B-075B-4260-8514-D7E858871AC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46663" y="-2298700"/>
              <a:ext cx="180975" cy="219075"/>
            </a:xfrm>
            <a:custGeom>
              <a:avLst/>
              <a:gdLst>
                <a:gd name="T0" fmla="*/ 57 w 60"/>
                <a:gd name="T1" fmla="*/ 39 h 72"/>
                <a:gd name="T2" fmla="*/ 12 w 60"/>
                <a:gd name="T3" fmla="*/ 39 h 72"/>
                <a:gd name="T4" fmla="*/ 12 w 60"/>
                <a:gd name="T5" fmla="*/ 41 h 72"/>
                <a:gd name="T6" fmla="*/ 17 w 60"/>
                <a:gd name="T7" fmla="*/ 57 h 72"/>
                <a:gd name="T8" fmla="*/ 31 w 60"/>
                <a:gd name="T9" fmla="*/ 62 h 72"/>
                <a:gd name="T10" fmla="*/ 43 w 60"/>
                <a:gd name="T11" fmla="*/ 61 h 72"/>
                <a:gd name="T12" fmla="*/ 55 w 60"/>
                <a:gd name="T13" fmla="*/ 60 h 72"/>
                <a:gd name="T14" fmla="*/ 55 w 60"/>
                <a:gd name="T15" fmla="*/ 60 h 72"/>
                <a:gd name="T16" fmla="*/ 57 w 60"/>
                <a:gd name="T17" fmla="*/ 61 h 72"/>
                <a:gd name="T18" fmla="*/ 57 w 60"/>
                <a:gd name="T19" fmla="*/ 62 h 72"/>
                <a:gd name="T20" fmla="*/ 57 w 60"/>
                <a:gd name="T21" fmla="*/ 66 h 72"/>
                <a:gd name="T22" fmla="*/ 57 w 60"/>
                <a:gd name="T23" fmla="*/ 68 h 72"/>
                <a:gd name="T24" fmla="*/ 55 w 60"/>
                <a:gd name="T25" fmla="*/ 69 h 72"/>
                <a:gd name="T26" fmla="*/ 43 w 60"/>
                <a:gd name="T27" fmla="*/ 71 h 72"/>
                <a:gd name="T28" fmla="*/ 31 w 60"/>
                <a:gd name="T29" fmla="*/ 72 h 72"/>
                <a:gd name="T30" fmla="*/ 20 w 60"/>
                <a:gd name="T31" fmla="*/ 70 h 72"/>
                <a:gd name="T32" fmla="*/ 10 w 60"/>
                <a:gd name="T33" fmla="*/ 65 h 72"/>
                <a:gd name="T34" fmla="*/ 3 w 60"/>
                <a:gd name="T35" fmla="*/ 56 h 72"/>
                <a:gd name="T36" fmla="*/ 0 w 60"/>
                <a:gd name="T37" fmla="*/ 41 h 72"/>
                <a:gd name="T38" fmla="*/ 0 w 60"/>
                <a:gd name="T39" fmla="*/ 29 h 72"/>
                <a:gd name="T40" fmla="*/ 8 w 60"/>
                <a:gd name="T41" fmla="*/ 8 h 72"/>
                <a:gd name="T42" fmla="*/ 30 w 60"/>
                <a:gd name="T43" fmla="*/ 0 h 72"/>
                <a:gd name="T44" fmla="*/ 43 w 60"/>
                <a:gd name="T45" fmla="*/ 2 h 72"/>
                <a:gd name="T46" fmla="*/ 52 w 60"/>
                <a:gd name="T47" fmla="*/ 8 h 72"/>
                <a:gd name="T48" fmla="*/ 58 w 60"/>
                <a:gd name="T49" fmla="*/ 17 h 72"/>
                <a:gd name="T50" fmla="*/ 60 w 60"/>
                <a:gd name="T51" fmla="*/ 29 h 72"/>
                <a:gd name="T52" fmla="*/ 60 w 60"/>
                <a:gd name="T53" fmla="*/ 36 h 72"/>
                <a:gd name="T54" fmla="*/ 57 w 60"/>
                <a:gd name="T55" fmla="*/ 39 h 72"/>
                <a:gd name="T56" fmla="*/ 48 w 60"/>
                <a:gd name="T57" fmla="*/ 29 h 72"/>
                <a:gd name="T58" fmla="*/ 43 w 60"/>
                <a:gd name="T59" fmla="*/ 14 h 72"/>
                <a:gd name="T60" fmla="*/ 30 w 60"/>
                <a:gd name="T61" fmla="*/ 10 h 72"/>
                <a:gd name="T62" fmla="*/ 17 w 60"/>
                <a:gd name="T63" fmla="*/ 14 h 72"/>
                <a:gd name="T64" fmla="*/ 12 w 60"/>
                <a:gd name="T65" fmla="*/ 29 h 72"/>
                <a:gd name="T66" fmla="*/ 12 w 60"/>
                <a:gd name="T67" fmla="*/ 31 h 72"/>
                <a:gd name="T68" fmla="*/ 48 w 60"/>
                <a:gd name="T69" fmla="*/ 31 h 72"/>
                <a:gd name="T70" fmla="*/ 48 w 60"/>
                <a:gd name="T71" fmla="*/ 2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0" h="72">
                  <a:moveTo>
                    <a:pt x="57" y="39"/>
                  </a:moveTo>
                  <a:cubicBezTo>
                    <a:pt x="12" y="39"/>
                    <a:pt x="12" y="39"/>
                    <a:pt x="12" y="39"/>
                  </a:cubicBezTo>
                  <a:cubicBezTo>
                    <a:pt x="12" y="41"/>
                    <a:pt x="12" y="41"/>
                    <a:pt x="12" y="41"/>
                  </a:cubicBezTo>
                  <a:cubicBezTo>
                    <a:pt x="12" y="49"/>
                    <a:pt x="14" y="54"/>
                    <a:pt x="17" y="57"/>
                  </a:cubicBezTo>
                  <a:cubicBezTo>
                    <a:pt x="20" y="60"/>
                    <a:pt x="25" y="62"/>
                    <a:pt x="31" y="62"/>
                  </a:cubicBezTo>
                  <a:cubicBezTo>
                    <a:pt x="35" y="62"/>
                    <a:pt x="39" y="62"/>
                    <a:pt x="43" y="61"/>
                  </a:cubicBezTo>
                  <a:cubicBezTo>
                    <a:pt x="48" y="61"/>
                    <a:pt x="51" y="61"/>
                    <a:pt x="55" y="60"/>
                  </a:cubicBezTo>
                  <a:cubicBezTo>
                    <a:pt x="55" y="60"/>
                    <a:pt x="55" y="60"/>
                    <a:pt x="55" y="60"/>
                  </a:cubicBezTo>
                  <a:cubicBezTo>
                    <a:pt x="56" y="60"/>
                    <a:pt x="56" y="60"/>
                    <a:pt x="57" y="61"/>
                  </a:cubicBezTo>
                  <a:cubicBezTo>
                    <a:pt x="57" y="61"/>
                    <a:pt x="57" y="61"/>
                    <a:pt x="57" y="62"/>
                  </a:cubicBezTo>
                  <a:cubicBezTo>
                    <a:pt x="57" y="66"/>
                    <a:pt x="57" y="66"/>
                    <a:pt x="57" y="66"/>
                  </a:cubicBezTo>
                  <a:cubicBezTo>
                    <a:pt x="57" y="67"/>
                    <a:pt x="57" y="68"/>
                    <a:pt x="57" y="68"/>
                  </a:cubicBezTo>
                  <a:cubicBezTo>
                    <a:pt x="56" y="69"/>
                    <a:pt x="56" y="69"/>
                    <a:pt x="55" y="69"/>
                  </a:cubicBezTo>
                  <a:cubicBezTo>
                    <a:pt x="51" y="70"/>
                    <a:pt x="47" y="71"/>
                    <a:pt x="43" y="71"/>
                  </a:cubicBezTo>
                  <a:cubicBezTo>
                    <a:pt x="39" y="71"/>
                    <a:pt x="35" y="72"/>
                    <a:pt x="31" y="72"/>
                  </a:cubicBezTo>
                  <a:cubicBezTo>
                    <a:pt x="27" y="72"/>
                    <a:pt x="23" y="71"/>
                    <a:pt x="20" y="70"/>
                  </a:cubicBezTo>
                  <a:cubicBezTo>
                    <a:pt x="16" y="69"/>
                    <a:pt x="13" y="67"/>
                    <a:pt x="10" y="65"/>
                  </a:cubicBezTo>
                  <a:cubicBezTo>
                    <a:pt x="7" y="63"/>
                    <a:pt x="5" y="60"/>
                    <a:pt x="3" y="56"/>
                  </a:cubicBezTo>
                  <a:cubicBezTo>
                    <a:pt x="1" y="52"/>
                    <a:pt x="0" y="47"/>
                    <a:pt x="0" y="41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0"/>
                    <a:pt x="3" y="13"/>
                    <a:pt x="8" y="8"/>
                  </a:cubicBezTo>
                  <a:cubicBezTo>
                    <a:pt x="13" y="2"/>
                    <a:pt x="20" y="0"/>
                    <a:pt x="30" y="0"/>
                  </a:cubicBezTo>
                  <a:cubicBezTo>
                    <a:pt x="35" y="0"/>
                    <a:pt x="39" y="0"/>
                    <a:pt x="43" y="2"/>
                  </a:cubicBezTo>
                  <a:cubicBezTo>
                    <a:pt x="47" y="3"/>
                    <a:pt x="50" y="5"/>
                    <a:pt x="52" y="8"/>
                  </a:cubicBezTo>
                  <a:cubicBezTo>
                    <a:pt x="55" y="10"/>
                    <a:pt x="56" y="14"/>
                    <a:pt x="58" y="17"/>
                  </a:cubicBezTo>
                  <a:cubicBezTo>
                    <a:pt x="59" y="21"/>
                    <a:pt x="60" y="25"/>
                    <a:pt x="60" y="29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60" y="38"/>
                    <a:pt x="59" y="39"/>
                    <a:pt x="57" y="39"/>
                  </a:cubicBezTo>
                  <a:close/>
                  <a:moveTo>
                    <a:pt x="48" y="29"/>
                  </a:moveTo>
                  <a:cubicBezTo>
                    <a:pt x="48" y="22"/>
                    <a:pt x="46" y="17"/>
                    <a:pt x="43" y="14"/>
                  </a:cubicBezTo>
                  <a:cubicBezTo>
                    <a:pt x="40" y="11"/>
                    <a:pt x="36" y="10"/>
                    <a:pt x="30" y="10"/>
                  </a:cubicBezTo>
                  <a:cubicBezTo>
                    <a:pt x="24" y="10"/>
                    <a:pt x="20" y="11"/>
                    <a:pt x="17" y="14"/>
                  </a:cubicBezTo>
                  <a:cubicBezTo>
                    <a:pt x="14" y="18"/>
                    <a:pt x="12" y="23"/>
                    <a:pt x="12" y="29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48" y="31"/>
                    <a:pt x="48" y="31"/>
                    <a:pt x="48" y="31"/>
                  </a:cubicBezTo>
                  <a:lnTo>
                    <a:pt x="48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9" name="Freeform 260">
              <a:extLst>
                <a:ext uri="{FF2B5EF4-FFF2-40B4-BE49-F238E27FC236}">
                  <a16:creationId xmlns:a16="http://schemas.microsoft.com/office/drawing/2014/main" id="{57AD8954-8543-4956-A614-5669BF8231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5738" y="-2298700"/>
              <a:ext cx="147637" cy="219075"/>
            </a:xfrm>
            <a:custGeom>
              <a:avLst/>
              <a:gdLst>
                <a:gd name="T0" fmla="*/ 49 w 49"/>
                <a:gd name="T1" fmla="*/ 53 h 72"/>
                <a:gd name="T2" fmla="*/ 42 w 49"/>
                <a:gd name="T3" fmla="*/ 67 h 72"/>
                <a:gd name="T4" fmla="*/ 24 w 49"/>
                <a:gd name="T5" fmla="*/ 72 h 72"/>
                <a:gd name="T6" fmla="*/ 20 w 49"/>
                <a:gd name="T7" fmla="*/ 71 h 72"/>
                <a:gd name="T8" fmla="*/ 14 w 49"/>
                <a:gd name="T9" fmla="*/ 71 h 72"/>
                <a:gd name="T10" fmla="*/ 8 w 49"/>
                <a:gd name="T11" fmla="*/ 70 h 72"/>
                <a:gd name="T12" fmla="*/ 3 w 49"/>
                <a:gd name="T13" fmla="*/ 70 h 72"/>
                <a:gd name="T14" fmla="*/ 0 w 49"/>
                <a:gd name="T15" fmla="*/ 67 h 72"/>
                <a:gd name="T16" fmla="*/ 0 w 49"/>
                <a:gd name="T17" fmla="*/ 63 h 72"/>
                <a:gd name="T18" fmla="*/ 1 w 49"/>
                <a:gd name="T19" fmla="*/ 61 h 72"/>
                <a:gd name="T20" fmla="*/ 3 w 49"/>
                <a:gd name="T21" fmla="*/ 61 h 72"/>
                <a:gd name="T22" fmla="*/ 3 w 49"/>
                <a:gd name="T23" fmla="*/ 61 h 72"/>
                <a:gd name="T24" fmla="*/ 8 w 49"/>
                <a:gd name="T25" fmla="*/ 61 h 72"/>
                <a:gd name="T26" fmla="*/ 14 w 49"/>
                <a:gd name="T27" fmla="*/ 62 h 72"/>
                <a:gd name="T28" fmla="*/ 20 w 49"/>
                <a:gd name="T29" fmla="*/ 62 h 72"/>
                <a:gd name="T30" fmla="*/ 24 w 49"/>
                <a:gd name="T31" fmla="*/ 62 h 72"/>
                <a:gd name="T32" fmla="*/ 34 w 49"/>
                <a:gd name="T33" fmla="*/ 60 h 72"/>
                <a:gd name="T34" fmla="*/ 37 w 49"/>
                <a:gd name="T35" fmla="*/ 53 h 72"/>
                <a:gd name="T36" fmla="*/ 35 w 49"/>
                <a:gd name="T37" fmla="*/ 48 h 72"/>
                <a:gd name="T38" fmla="*/ 27 w 49"/>
                <a:gd name="T39" fmla="*/ 42 h 72"/>
                <a:gd name="T40" fmla="*/ 14 w 49"/>
                <a:gd name="T41" fmla="*/ 35 h 72"/>
                <a:gd name="T42" fmla="*/ 4 w 49"/>
                <a:gd name="T43" fmla="*/ 27 h 72"/>
                <a:gd name="T44" fmla="*/ 0 w 49"/>
                <a:gd name="T45" fmla="*/ 17 h 72"/>
                <a:gd name="T46" fmla="*/ 2 w 49"/>
                <a:gd name="T47" fmla="*/ 8 h 72"/>
                <a:gd name="T48" fmla="*/ 7 w 49"/>
                <a:gd name="T49" fmla="*/ 3 h 72"/>
                <a:gd name="T50" fmla="*/ 15 w 49"/>
                <a:gd name="T51" fmla="*/ 0 h 72"/>
                <a:gd name="T52" fmla="*/ 24 w 49"/>
                <a:gd name="T53" fmla="*/ 0 h 72"/>
                <a:gd name="T54" fmla="*/ 35 w 49"/>
                <a:gd name="T55" fmla="*/ 0 h 72"/>
                <a:gd name="T56" fmla="*/ 45 w 49"/>
                <a:gd name="T57" fmla="*/ 1 h 72"/>
                <a:gd name="T58" fmla="*/ 48 w 49"/>
                <a:gd name="T59" fmla="*/ 4 h 72"/>
                <a:gd name="T60" fmla="*/ 48 w 49"/>
                <a:gd name="T61" fmla="*/ 8 h 72"/>
                <a:gd name="T62" fmla="*/ 45 w 49"/>
                <a:gd name="T63" fmla="*/ 10 h 72"/>
                <a:gd name="T64" fmla="*/ 45 w 49"/>
                <a:gd name="T65" fmla="*/ 10 h 72"/>
                <a:gd name="T66" fmla="*/ 36 w 49"/>
                <a:gd name="T67" fmla="*/ 10 h 72"/>
                <a:gd name="T68" fmla="*/ 24 w 49"/>
                <a:gd name="T69" fmla="*/ 9 h 72"/>
                <a:gd name="T70" fmla="*/ 15 w 49"/>
                <a:gd name="T71" fmla="*/ 11 h 72"/>
                <a:gd name="T72" fmla="*/ 12 w 49"/>
                <a:gd name="T73" fmla="*/ 17 h 72"/>
                <a:gd name="T74" fmla="*/ 14 w 49"/>
                <a:gd name="T75" fmla="*/ 22 h 72"/>
                <a:gd name="T76" fmla="*/ 21 w 49"/>
                <a:gd name="T77" fmla="*/ 26 h 72"/>
                <a:gd name="T78" fmla="*/ 34 w 49"/>
                <a:gd name="T79" fmla="*/ 34 h 72"/>
                <a:gd name="T80" fmla="*/ 46 w 49"/>
                <a:gd name="T81" fmla="*/ 43 h 72"/>
                <a:gd name="T82" fmla="*/ 49 w 49"/>
                <a:gd name="T83" fmla="*/ 53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9" h="72">
                  <a:moveTo>
                    <a:pt x="49" y="53"/>
                  </a:moveTo>
                  <a:cubicBezTo>
                    <a:pt x="49" y="59"/>
                    <a:pt x="47" y="64"/>
                    <a:pt x="42" y="67"/>
                  </a:cubicBezTo>
                  <a:cubicBezTo>
                    <a:pt x="38" y="70"/>
                    <a:pt x="32" y="72"/>
                    <a:pt x="24" y="72"/>
                  </a:cubicBezTo>
                  <a:cubicBezTo>
                    <a:pt x="23" y="72"/>
                    <a:pt x="21" y="71"/>
                    <a:pt x="20" y="71"/>
                  </a:cubicBezTo>
                  <a:cubicBezTo>
                    <a:pt x="18" y="71"/>
                    <a:pt x="16" y="71"/>
                    <a:pt x="14" y="71"/>
                  </a:cubicBezTo>
                  <a:cubicBezTo>
                    <a:pt x="12" y="71"/>
                    <a:pt x="10" y="71"/>
                    <a:pt x="8" y="70"/>
                  </a:cubicBezTo>
                  <a:cubicBezTo>
                    <a:pt x="6" y="70"/>
                    <a:pt x="5" y="70"/>
                    <a:pt x="3" y="70"/>
                  </a:cubicBezTo>
                  <a:cubicBezTo>
                    <a:pt x="1" y="69"/>
                    <a:pt x="0" y="68"/>
                    <a:pt x="0" y="67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2"/>
                    <a:pt x="0" y="62"/>
                    <a:pt x="1" y="61"/>
                  </a:cubicBezTo>
                  <a:cubicBezTo>
                    <a:pt x="1" y="61"/>
                    <a:pt x="2" y="61"/>
                    <a:pt x="3" y="61"/>
                  </a:cubicBezTo>
                  <a:cubicBezTo>
                    <a:pt x="3" y="61"/>
                    <a:pt x="3" y="61"/>
                    <a:pt x="3" y="61"/>
                  </a:cubicBezTo>
                  <a:cubicBezTo>
                    <a:pt x="5" y="61"/>
                    <a:pt x="6" y="61"/>
                    <a:pt x="8" y="61"/>
                  </a:cubicBezTo>
                  <a:cubicBezTo>
                    <a:pt x="10" y="61"/>
                    <a:pt x="12" y="62"/>
                    <a:pt x="14" y="62"/>
                  </a:cubicBezTo>
                  <a:cubicBezTo>
                    <a:pt x="16" y="62"/>
                    <a:pt x="18" y="62"/>
                    <a:pt x="20" y="62"/>
                  </a:cubicBezTo>
                  <a:cubicBezTo>
                    <a:pt x="21" y="62"/>
                    <a:pt x="23" y="62"/>
                    <a:pt x="24" y="62"/>
                  </a:cubicBezTo>
                  <a:cubicBezTo>
                    <a:pt x="28" y="62"/>
                    <a:pt x="32" y="61"/>
                    <a:pt x="34" y="60"/>
                  </a:cubicBezTo>
                  <a:cubicBezTo>
                    <a:pt x="36" y="59"/>
                    <a:pt x="37" y="57"/>
                    <a:pt x="37" y="53"/>
                  </a:cubicBezTo>
                  <a:cubicBezTo>
                    <a:pt x="37" y="51"/>
                    <a:pt x="37" y="49"/>
                    <a:pt x="35" y="48"/>
                  </a:cubicBezTo>
                  <a:cubicBezTo>
                    <a:pt x="34" y="47"/>
                    <a:pt x="31" y="45"/>
                    <a:pt x="27" y="42"/>
                  </a:cubicBezTo>
                  <a:cubicBezTo>
                    <a:pt x="14" y="35"/>
                    <a:pt x="14" y="35"/>
                    <a:pt x="14" y="35"/>
                  </a:cubicBezTo>
                  <a:cubicBezTo>
                    <a:pt x="10" y="32"/>
                    <a:pt x="6" y="30"/>
                    <a:pt x="4" y="27"/>
                  </a:cubicBezTo>
                  <a:cubicBezTo>
                    <a:pt x="1" y="24"/>
                    <a:pt x="0" y="21"/>
                    <a:pt x="0" y="17"/>
                  </a:cubicBezTo>
                  <a:cubicBezTo>
                    <a:pt x="0" y="13"/>
                    <a:pt x="1" y="11"/>
                    <a:pt x="2" y="8"/>
                  </a:cubicBezTo>
                  <a:cubicBezTo>
                    <a:pt x="3" y="6"/>
                    <a:pt x="5" y="5"/>
                    <a:pt x="7" y="3"/>
                  </a:cubicBezTo>
                  <a:cubicBezTo>
                    <a:pt x="9" y="2"/>
                    <a:pt x="12" y="1"/>
                    <a:pt x="15" y="0"/>
                  </a:cubicBezTo>
                  <a:cubicBezTo>
                    <a:pt x="18" y="0"/>
                    <a:pt x="21" y="0"/>
                    <a:pt x="24" y="0"/>
                  </a:cubicBezTo>
                  <a:cubicBezTo>
                    <a:pt x="28" y="0"/>
                    <a:pt x="32" y="0"/>
                    <a:pt x="35" y="0"/>
                  </a:cubicBezTo>
                  <a:cubicBezTo>
                    <a:pt x="39" y="0"/>
                    <a:pt x="42" y="1"/>
                    <a:pt x="45" y="1"/>
                  </a:cubicBezTo>
                  <a:cubicBezTo>
                    <a:pt x="47" y="2"/>
                    <a:pt x="48" y="2"/>
                    <a:pt x="48" y="4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10"/>
                    <a:pt x="47" y="10"/>
                    <a:pt x="45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3" y="10"/>
                    <a:pt x="40" y="10"/>
                    <a:pt x="36" y="10"/>
                  </a:cubicBezTo>
                  <a:cubicBezTo>
                    <a:pt x="32" y="9"/>
                    <a:pt x="28" y="9"/>
                    <a:pt x="24" y="9"/>
                  </a:cubicBezTo>
                  <a:cubicBezTo>
                    <a:pt x="21" y="9"/>
                    <a:pt x="18" y="10"/>
                    <a:pt x="15" y="11"/>
                  </a:cubicBezTo>
                  <a:cubicBezTo>
                    <a:pt x="13" y="11"/>
                    <a:pt x="12" y="13"/>
                    <a:pt x="12" y="17"/>
                  </a:cubicBezTo>
                  <a:cubicBezTo>
                    <a:pt x="12" y="19"/>
                    <a:pt x="13" y="20"/>
                    <a:pt x="14" y="22"/>
                  </a:cubicBezTo>
                  <a:cubicBezTo>
                    <a:pt x="16" y="23"/>
                    <a:pt x="18" y="25"/>
                    <a:pt x="21" y="26"/>
                  </a:cubicBezTo>
                  <a:cubicBezTo>
                    <a:pt x="34" y="34"/>
                    <a:pt x="34" y="34"/>
                    <a:pt x="34" y="34"/>
                  </a:cubicBezTo>
                  <a:cubicBezTo>
                    <a:pt x="40" y="37"/>
                    <a:pt x="44" y="40"/>
                    <a:pt x="46" y="43"/>
                  </a:cubicBezTo>
                  <a:cubicBezTo>
                    <a:pt x="48" y="46"/>
                    <a:pt x="49" y="49"/>
                    <a:pt x="49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0" name="Rectangle 261">
              <a:extLst>
                <a:ext uri="{FF2B5EF4-FFF2-40B4-BE49-F238E27FC236}">
                  <a16:creationId xmlns:a16="http://schemas.microsoft.com/office/drawing/2014/main" id="{F9B089D1-FDAF-4A0F-BD3D-664DD198D2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0075" y="-2116138"/>
              <a:ext cx="165100" cy="333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1" name="Freeform 262">
              <a:extLst>
                <a:ext uri="{FF2B5EF4-FFF2-40B4-BE49-F238E27FC236}">
                  <a16:creationId xmlns:a16="http://schemas.microsoft.com/office/drawing/2014/main" id="{75596C62-BF8E-4158-84B8-949CCA5F54D5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9600" y="-2374900"/>
              <a:ext cx="168275" cy="292100"/>
            </a:xfrm>
            <a:custGeom>
              <a:avLst/>
              <a:gdLst>
                <a:gd name="T0" fmla="*/ 7 w 56"/>
                <a:gd name="T1" fmla="*/ 5 h 96"/>
                <a:gd name="T2" fmla="*/ 30 w 56"/>
                <a:gd name="T3" fmla="*/ 0 h 96"/>
                <a:gd name="T4" fmla="*/ 41 w 56"/>
                <a:gd name="T5" fmla="*/ 0 h 96"/>
                <a:gd name="T6" fmla="*/ 52 w 56"/>
                <a:gd name="T7" fmla="*/ 2 h 96"/>
                <a:gd name="T8" fmla="*/ 54 w 56"/>
                <a:gd name="T9" fmla="*/ 3 h 96"/>
                <a:gd name="T10" fmla="*/ 54 w 56"/>
                <a:gd name="T11" fmla="*/ 5 h 96"/>
                <a:gd name="T12" fmla="*/ 54 w 56"/>
                <a:gd name="T13" fmla="*/ 9 h 96"/>
                <a:gd name="T14" fmla="*/ 52 w 56"/>
                <a:gd name="T15" fmla="*/ 12 h 96"/>
                <a:gd name="T16" fmla="*/ 52 w 56"/>
                <a:gd name="T17" fmla="*/ 12 h 96"/>
                <a:gd name="T18" fmla="*/ 41 w 56"/>
                <a:gd name="T19" fmla="*/ 10 h 96"/>
                <a:gd name="T20" fmla="*/ 30 w 56"/>
                <a:gd name="T21" fmla="*/ 10 h 96"/>
                <a:gd name="T22" fmla="*/ 15 w 56"/>
                <a:gd name="T23" fmla="*/ 13 h 96"/>
                <a:gd name="T24" fmla="*/ 11 w 56"/>
                <a:gd name="T25" fmla="*/ 23 h 96"/>
                <a:gd name="T26" fmla="*/ 11 w 56"/>
                <a:gd name="T27" fmla="*/ 28 h 96"/>
                <a:gd name="T28" fmla="*/ 13 w 56"/>
                <a:gd name="T29" fmla="*/ 32 h 96"/>
                <a:gd name="T30" fmla="*/ 17 w 56"/>
                <a:gd name="T31" fmla="*/ 36 h 96"/>
                <a:gd name="T32" fmla="*/ 24 w 56"/>
                <a:gd name="T33" fmla="*/ 41 h 96"/>
                <a:gd name="T34" fmla="*/ 36 w 56"/>
                <a:gd name="T35" fmla="*/ 49 h 96"/>
                <a:gd name="T36" fmla="*/ 51 w 56"/>
                <a:gd name="T37" fmla="*/ 65 h 96"/>
                <a:gd name="T38" fmla="*/ 56 w 56"/>
                <a:gd name="T39" fmla="*/ 83 h 96"/>
                <a:gd name="T40" fmla="*/ 56 w 56"/>
                <a:gd name="T41" fmla="*/ 93 h 96"/>
                <a:gd name="T42" fmla="*/ 55 w 56"/>
                <a:gd name="T43" fmla="*/ 95 h 96"/>
                <a:gd name="T44" fmla="*/ 53 w 56"/>
                <a:gd name="T45" fmla="*/ 96 h 96"/>
                <a:gd name="T46" fmla="*/ 3 w 56"/>
                <a:gd name="T47" fmla="*/ 96 h 96"/>
                <a:gd name="T48" fmla="*/ 2 w 56"/>
                <a:gd name="T49" fmla="*/ 95 h 96"/>
                <a:gd name="T50" fmla="*/ 1 w 56"/>
                <a:gd name="T51" fmla="*/ 93 h 96"/>
                <a:gd name="T52" fmla="*/ 1 w 56"/>
                <a:gd name="T53" fmla="*/ 88 h 96"/>
                <a:gd name="T54" fmla="*/ 2 w 56"/>
                <a:gd name="T55" fmla="*/ 86 h 96"/>
                <a:gd name="T56" fmla="*/ 3 w 56"/>
                <a:gd name="T57" fmla="*/ 85 h 96"/>
                <a:gd name="T58" fmla="*/ 46 w 56"/>
                <a:gd name="T59" fmla="*/ 85 h 96"/>
                <a:gd name="T60" fmla="*/ 46 w 56"/>
                <a:gd name="T61" fmla="*/ 83 h 96"/>
                <a:gd name="T62" fmla="*/ 45 w 56"/>
                <a:gd name="T63" fmla="*/ 75 h 96"/>
                <a:gd name="T64" fmla="*/ 42 w 56"/>
                <a:gd name="T65" fmla="*/ 69 h 96"/>
                <a:gd name="T66" fmla="*/ 37 w 56"/>
                <a:gd name="T67" fmla="*/ 62 h 96"/>
                <a:gd name="T68" fmla="*/ 28 w 56"/>
                <a:gd name="T69" fmla="*/ 56 h 96"/>
                <a:gd name="T70" fmla="*/ 16 w 56"/>
                <a:gd name="T71" fmla="*/ 47 h 96"/>
                <a:gd name="T72" fmla="*/ 3 w 56"/>
                <a:gd name="T73" fmla="*/ 36 h 96"/>
                <a:gd name="T74" fmla="*/ 0 w 56"/>
                <a:gd name="T75" fmla="*/ 23 h 96"/>
                <a:gd name="T76" fmla="*/ 7 w 56"/>
                <a:gd name="T77" fmla="*/ 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6" h="96">
                  <a:moveTo>
                    <a:pt x="7" y="5"/>
                  </a:moveTo>
                  <a:cubicBezTo>
                    <a:pt x="12" y="2"/>
                    <a:pt x="19" y="0"/>
                    <a:pt x="30" y="0"/>
                  </a:cubicBezTo>
                  <a:cubicBezTo>
                    <a:pt x="33" y="0"/>
                    <a:pt x="37" y="0"/>
                    <a:pt x="41" y="0"/>
                  </a:cubicBezTo>
                  <a:cubicBezTo>
                    <a:pt x="45" y="1"/>
                    <a:pt x="49" y="1"/>
                    <a:pt x="52" y="2"/>
                  </a:cubicBezTo>
                  <a:cubicBezTo>
                    <a:pt x="53" y="3"/>
                    <a:pt x="53" y="3"/>
                    <a:pt x="54" y="3"/>
                  </a:cubicBezTo>
                  <a:cubicBezTo>
                    <a:pt x="54" y="3"/>
                    <a:pt x="54" y="4"/>
                    <a:pt x="54" y="5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4" y="11"/>
                    <a:pt x="54" y="12"/>
                    <a:pt x="52" y="12"/>
                  </a:cubicBezTo>
                  <a:cubicBezTo>
                    <a:pt x="52" y="12"/>
                    <a:pt x="52" y="12"/>
                    <a:pt x="52" y="12"/>
                  </a:cubicBezTo>
                  <a:cubicBezTo>
                    <a:pt x="48" y="11"/>
                    <a:pt x="45" y="11"/>
                    <a:pt x="41" y="10"/>
                  </a:cubicBezTo>
                  <a:cubicBezTo>
                    <a:pt x="37" y="10"/>
                    <a:pt x="33" y="10"/>
                    <a:pt x="30" y="10"/>
                  </a:cubicBezTo>
                  <a:cubicBezTo>
                    <a:pt x="23" y="10"/>
                    <a:pt x="18" y="11"/>
                    <a:pt x="15" y="13"/>
                  </a:cubicBezTo>
                  <a:cubicBezTo>
                    <a:pt x="12" y="15"/>
                    <a:pt x="11" y="18"/>
                    <a:pt x="11" y="23"/>
                  </a:cubicBezTo>
                  <a:cubicBezTo>
                    <a:pt x="11" y="25"/>
                    <a:pt x="11" y="26"/>
                    <a:pt x="11" y="28"/>
                  </a:cubicBezTo>
                  <a:cubicBezTo>
                    <a:pt x="12" y="29"/>
                    <a:pt x="12" y="31"/>
                    <a:pt x="13" y="32"/>
                  </a:cubicBezTo>
                  <a:cubicBezTo>
                    <a:pt x="14" y="33"/>
                    <a:pt x="16" y="35"/>
                    <a:pt x="17" y="36"/>
                  </a:cubicBezTo>
                  <a:cubicBezTo>
                    <a:pt x="19" y="37"/>
                    <a:pt x="21" y="39"/>
                    <a:pt x="24" y="41"/>
                  </a:cubicBezTo>
                  <a:cubicBezTo>
                    <a:pt x="36" y="49"/>
                    <a:pt x="36" y="49"/>
                    <a:pt x="36" y="49"/>
                  </a:cubicBezTo>
                  <a:cubicBezTo>
                    <a:pt x="43" y="54"/>
                    <a:pt x="48" y="59"/>
                    <a:pt x="51" y="65"/>
                  </a:cubicBezTo>
                  <a:cubicBezTo>
                    <a:pt x="54" y="70"/>
                    <a:pt x="56" y="76"/>
                    <a:pt x="56" y="83"/>
                  </a:cubicBezTo>
                  <a:cubicBezTo>
                    <a:pt x="56" y="93"/>
                    <a:pt x="56" y="93"/>
                    <a:pt x="56" y="93"/>
                  </a:cubicBezTo>
                  <a:cubicBezTo>
                    <a:pt x="56" y="94"/>
                    <a:pt x="56" y="94"/>
                    <a:pt x="55" y="95"/>
                  </a:cubicBezTo>
                  <a:cubicBezTo>
                    <a:pt x="55" y="95"/>
                    <a:pt x="54" y="96"/>
                    <a:pt x="53" y="96"/>
                  </a:cubicBezTo>
                  <a:cubicBezTo>
                    <a:pt x="3" y="96"/>
                    <a:pt x="3" y="96"/>
                    <a:pt x="3" y="96"/>
                  </a:cubicBezTo>
                  <a:cubicBezTo>
                    <a:pt x="3" y="96"/>
                    <a:pt x="2" y="95"/>
                    <a:pt x="2" y="95"/>
                  </a:cubicBezTo>
                  <a:cubicBezTo>
                    <a:pt x="1" y="94"/>
                    <a:pt x="1" y="94"/>
                    <a:pt x="1" y="93"/>
                  </a:cubicBezTo>
                  <a:cubicBezTo>
                    <a:pt x="1" y="88"/>
                    <a:pt x="1" y="88"/>
                    <a:pt x="1" y="88"/>
                  </a:cubicBezTo>
                  <a:cubicBezTo>
                    <a:pt x="1" y="87"/>
                    <a:pt x="1" y="86"/>
                    <a:pt x="2" y="86"/>
                  </a:cubicBezTo>
                  <a:cubicBezTo>
                    <a:pt x="2" y="86"/>
                    <a:pt x="3" y="85"/>
                    <a:pt x="3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6" y="83"/>
                    <a:pt x="46" y="83"/>
                    <a:pt x="46" y="83"/>
                  </a:cubicBezTo>
                  <a:cubicBezTo>
                    <a:pt x="46" y="80"/>
                    <a:pt x="46" y="77"/>
                    <a:pt x="45" y="75"/>
                  </a:cubicBezTo>
                  <a:cubicBezTo>
                    <a:pt x="44" y="73"/>
                    <a:pt x="44" y="71"/>
                    <a:pt x="42" y="69"/>
                  </a:cubicBezTo>
                  <a:cubicBezTo>
                    <a:pt x="41" y="66"/>
                    <a:pt x="39" y="64"/>
                    <a:pt x="37" y="62"/>
                  </a:cubicBezTo>
                  <a:cubicBezTo>
                    <a:pt x="35" y="60"/>
                    <a:pt x="32" y="58"/>
                    <a:pt x="28" y="56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0" y="43"/>
                    <a:pt x="6" y="39"/>
                    <a:pt x="3" y="36"/>
                  </a:cubicBezTo>
                  <a:cubicBezTo>
                    <a:pt x="1" y="32"/>
                    <a:pt x="0" y="28"/>
                    <a:pt x="0" y="23"/>
                  </a:cubicBezTo>
                  <a:cubicBezTo>
                    <a:pt x="0" y="15"/>
                    <a:pt x="2" y="9"/>
                    <a:pt x="7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235DBE7-9C8E-4A39-B93C-90B4970974DE}"/>
              </a:ext>
            </a:extLst>
          </p:cNvPr>
          <p:cNvSpPr/>
          <p:nvPr/>
        </p:nvSpPr>
        <p:spPr>
          <a:xfrm>
            <a:off x="7064944" y="4424135"/>
            <a:ext cx="4811058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 Light"/>
                <a:cs typeface="Segoe UI" panose="020B0502040204020203" pitchFamily="34" charset="0"/>
                <a:sym typeface="Open Sans Light"/>
              </a:rPr>
              <a:t>Go to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 Light"/>
                <a:cs typeface="Segoe UI" panose="020B0502040204020203" pitchFamily="34" charset="0"/>
                <a:sym typeface="Open Sans Light"/>
              </a:rPr>
              <a:t>24Slides.com/</a:t>
            </a:r>
            <a:r>
              <a:rPr kumimoji="0" lang="id-ID" sz="1800" b="1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 Light"/>
                <a:cs typeface="Segoe UI" panose="020B0502040204020203" pitchFamily="34" charset="0"/>
                <a:sym typeface="Open Sans Light"/>
              </a:rPr>
              <a:t>order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 Light"/>
                <a:cs typeface="Segoe UI" panose="020B0502040204020203" pitchFamily="34" charset="0"/>
                <a:sym typeface="Open Sans Light"/>
              </a:rPr>
              <a:t>to find out more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83D65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47247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" name="Group 178">
            <a:extLst>
              <a:ext uri="{FF2B5EF4-FFF2-40B4-BE49-F238E27FC236}">
                <a16:creationId xmlns:a16="http://schemas.microsoft.com/office/drawing/2014/main" id="{32BD925E-0CE8-4479-AE6E-09E372CA2F19}"/>
              </a:ext>
            </a:extLst>
          </p:cNvPr>
          <p:cNvGrpSpPr/>
          <p:nvPr/>
        </p:nvGrpSpPr>
        <p:grpSpPr>
          <a:xfrm>
            <a:off x="1938308" y="4774358"/>
            <a:ext cx="8315383" cy="908475"/>
            <a:chOff x="1715637" y="4908708"/>
            <a:chExt cx="8315383" cy="908475"/>
          </a:xfrm>
        </p:grpSpPr>
        <p:grpSp>
          <p:nvGrpSpPr>
            <p:cNvPr id="178" name="Group 177">
              <a:extLst>
                <a:ext uri="{FF2B5EF4-FFF2-40B4-BE49-F238E27FC236}">
                  <a16:creationId xmlns:a16="http://schemas.microsoft.com/office/drawing/2014/main" id="{4A0C7763-58C7-4971-85F2-47EB4C2FD1C7}"/>
                </a:ext>
              </a:extLst>
            </p:cNvPr>
            <p:cNvGrpSpPr/>
            <p:nvPr/>
          </p:nvGrpSpPr>
          <p:grpSpPr>
            <a:xfrm>
              <a:off x="1715637" y="5113940"/>
              <a:ext cx="8315383" cy="703243"/>
              <a:chOff x="407242" y="5207636"/>
              <a:chExt cx="8315383" cy="703243"/>
            </a:xfrm>
          </p:grpSpPr>
          <p:pic>
            <p:nvPicPr>
              <p:cNvPr id="20" name="Picture 19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4144" y="5601841"/>
                <a:ext cx="3388816" cy="261050"/>
              </a:xfrm>
              <a:prstGeom prst="rect">
                <a:avLst/>
              </a:prstGeom>
            </p:spPr>
          </p:pic>
          <p:pic>
            <p:nvPicPr>
              <p:cNvPr id="21" name="Picture 20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7242" y="5353156"/>
                <a:ext cx="3505467" cy="270036"/>
              </a:xfrm>
              <a:prstGeom prst="rect">
                <a:avLst/>
              </a:prstGeom>
            </p:spPr>
          </p:pic>
          <p:pic>
            <p:nvPicPr>
              <p:cNvPr id="34" name="Picture 33"/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4881962" y="5438321"/>
                <a:ext cx="324541" cy="95886"/>
              </a:xfrm>
              <a:prstGeom prst="rect">
                <a:avLst/>
              </a:prstGeom>
            </p:spPr>
          </p:pic>
          <p:pic>
            <p:nvPicPr>
              <p:cNvPr id="35" name="Picture 34"/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4334094" y="5699241"/>
                <a:ext cx="510796" cy="109758"/>
              </a:xfrm>
              <a:prstGeom prst="rect">
                <a:avLst/>
              </a:prstGeom>
            </p:spPr>
          </p:pic>
          <p:pic>
            <p:nvPicPr>
              <p:cNvPr id="45" name="Picture 44"/>
              <p:cNvPicPr>
                <a:picLocks noChangeAspect="1"/>
              </p:cNvPicPr>
              <p:nvPr/>
            </p:nvPicPr>
            <p:blipFill>
              <a:blip r:embed="rId7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64727" y="5207636"/>
                <a:ext cx="745507" cy="521855"/>
              </a:xfrm>
              <a:prstGeom prst="rect">
                <a:avLst/>
              </a:prstGeom>
            </p:spPr>
          </p:pic>
          <p:pic>
            <p:nvPicPr>
              <p:cNvPr id="43" name="Picture 42"/>
              <p:cNvPicPr>
                <a:picLocks noChangeAspect="1"/>
              </p:cNvPicPr>
              <p:nvPr/>
            </p:nvPicPr>
            <p:blipFill rotWithShape="1">
              <a:blip r:embed="rId8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8593" b="28061"/>
              <a:stretch/>
            </p:blipFill>
            <p:spPr>
              <a:xfrm>
                <a:off x="6613249" y="5678706"/>
                <a:ext cx="1019828" cy="207812"/>
              </a:xfrm>
              <a:prstGeom prst="rect">
                <a:avLst/>
              </a:prstGeom>
            </p:spPr>
          </p:pic>
          <p:pic>
            <p:nvPicPr>
              <p:cNvPr id="42" name="Picture 41"/>
              <p:cNvPicPr>
                <a:picLocks noChangeAspect="1"/>
              </p:cNvPicPr>
              <p:nvPr/>
            </p:nvPicPr>
            <p:blipFill>
              <a:blip r:embed="rId9" cstate="print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96903" y="5650502"/>
                <a:ext cx="1094595" cy="158497"/>
              </a:xfrm>
              <a:prstGeom prst="rect">
                <a:avLst/>
              </a:prstGeom>
            </p:spPr>
          </p:pic>
          <p:pic>
            <p:nvPicPr>
              <p:cNvPr id="41" name="Picture 40"/>
              <p:cNvPicPr>
                <a:picLocks noChangeAspect="1"/>
              </p:cNvPicPr>
              <p:nvPr/>
            </p:nvPicPr>
            <p:blipFill>
              <a:blip r:embed="rId10" cstate="print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39723" y="5345024"/>
                <a:ext cx="682902" cy="517867"/>
              </a:xfrm>
              <a:prstGeom prst="rect">
                <a:avLst/>
              </a:prstGeom>
            </p:spPr>
          </p:pic>
          <p:pic>
            <p:nvPicPr>
              <p:cNvPr id="33" name="Picture 32"/>
              <p:cNvPicPr>
                <a:picLocks noChangeAspect="1"/>
              </p:cNvPicPr>
              <p:nvPr/>
            </p:nvPicPr>
            <p:blipFill>
              <a:blip r:embed="rId11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7516975" y="5627366"/>
                <a:ext cx="436325" cy="240853"/>
              </a:xfrm>
              <a:prstGeom prst="rect">
                <a:avLst/>
              </a:prstGeom>
            </p:spPr>
          </p:pic>
          <p:pic>
            <p:nvPicPr>
              <p:cNvPr id="46" name="Picture 45"/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84382" y="5455054"/>
                <a:ext cx="699423" cy="64257"/>
              </a:xfrm>
              <a:prstGeom prst="rect">
                <a:avLst/>
              </a:prstGeom>
            </p:spPr>
          </p:pic>
          <p:pic>
            <p:nvPicPr>
              <p:cNvPr id="47" name="Picture 46"/>
              <p:cNvPicPr>
                <a:picLocks noChangeAspect="1"/>
              </p:cNvPicPr>
              <p:nvPr/>
            </p:nvPicPr>
            <p:blipFill>
              <a:blip r:embed="rId14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5300540" y="5343036"/>
                <a:ext cx="737634" cy="193217"/>
              </a:xfrm>
              <a:prstGeom prst="rect">
                <a:avLst/>
              </a:prstGeom>
            </p:spPr>
          </p:pic>
          <p:pic>
            <p:nvPicPr>
              <p:cNvPr id="48" name="Picture 47"/>
              <p:cNvPicPr>
                <a:picLocks noChangeAspect="1"/>
              </p:cNvPicPr>
              <p:nvPr/>
            </p:nvPicPr>
            <p:blipFill>
              <a:blip r:embed="rId15" cstate="print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19649" y="5298338"/>
                <a:ext cx="959088" cy="340452"/>
              </a:xfrm>
              <a:prstGeom prst="rect">
                <a:avLst/>
              </a:prstGeom>
            </p:spPr>
          </p:pic>
          <p:pic>
            <p:nvPicPr>
              <p:cNvPr id="49" name="Picture 48"/>
              <p:cNvPicPr>
                <a:picLocks noChangeAspect="1"/>
              </p:cNvPicPr>
              <p:nvPr/>
            </p:nvPicPr>
            <p:blipFill>
              <a:blip r:embed="rId16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4805" y="5599122"/>
                <a:ext cx="415676" cy="311757"/>
              </a:xfrm>
              <a:prstGeom prst="rect">
                <a:avLst/>
              </a:prstGeom>
            </p:spPr>
          </p:pic>
          <p:pic>
            <p:nvPicPr>
              <p:cNvPr id="50" name="Picture 49"/>
              <p:cNvPicPr>
                <a:picLocks noChangeAspect="1"/>
              </p:cNvPicPr>
              <p:nvPr/>
            </p:nvPicPr>
            <p:blipFill>
              <a:blip r:embed="rId17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49540" y="5699241"/>
                <a:ext cx="435442" cy="97104"/>
              </a:xfrm>
              <a:prstGeom prst="rect">
                <a:avLst/>
              </a:prstGeom>
            </p:spPr>
          </p:pic>
        </p:grpSp>
        <p:sp>
          <p:nvSpPr>
            <p:cNvPr id="51" name="TextBox 50"/>
            <p:cNvSpPr txBox="1"/>
            <p:nvPr/>
          </p:nvSpPr>
          <p:spPr>
            <a:xfrm>
              <a:off x="5349787" y="4908708"/>
              <a:ext cx="1047083" cy="215444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defPPr>
                <a:defRPr lang="en-US"/>
              </a:defPPr>
              <a:lvl1pPr algn="ctr">
                <a:defRPr sz="1400">
                  <a:solidFill>
                    <a:srgbClr val="083D65"/>
                  </a:solidFill>
                  <a:latin typeface="Segoe UI" panose="020B0502040204020203" pitchFamily="34" charset="0"/>
                  <a:cs typeface="Segoe UI" panose="020B0502040204020203" pitchFamily="34" charset="0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83D65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As used by</a:t>
              </a:r>
            </a:p>
          </p:txBody>
        </p:sp>
      </p:grpSp>
      <p:sp>
        <p:nvSpPr>
          <p:cNvPr id="44" name="Rectangle 43">
            <a:extLst>
              <a:ext uri="{FF2B5EF4-FFF2-40B4-BE49-F238E27FC236}">
                <a16:creationId xmlns:a16="http://schemas.microsoft.com/office/drawing/2014/main" id="{1AA2A670-4772-4504-9A86-BE460BACA39F}"/>
              </a:ext>
            </a:extLst>
          </p:cNvPr>
          <p:cNvSpPr/>
          <p:nvPr/>
        </p:nvSpPr>
        <p:spPr>
          <a:xfrm>
            <a:off x="2732747" y="530093"/>
            <a:ext cx="6726506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 SOLUTION FOR YOUR ENTIRE TEAM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B9810A48-58EE-4653-9094-4015568448A4}"/>
              </a:ext>
            </a:extLst>
          </p:cNvPr>
          <p:cNvSpPr/>
          <p:nvPr/>
        </p:nvSpPr>
        <p:spPr>
          <a:xfrm>
            <a:off x="672664" y="1371075"/>
            <a:ext cx="2360745" cy="738665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 w="22225"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$899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AE18B150-0A63-4BDA-9D00-C2EAC0C3644D}"/>
              </a:ext>
            </a:extLst>
          </p:cNvPr>
          <p:cNvSpPr/>
          <p:nvPr/>
        </p:nvSpPr>
        <p:spPr>
          <a:xfrm>
            <a:off x="1566636" y="2270553"/>
            <a:ext cx="753413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month</a:t>
            </a: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5C998BA0-6D9C-4E71-AABD-0B1CE27665CD}"/>
              </a:ext>
            </a:extLst>
          </p:cNvPr>
          <p:cNvSpPr/>
          <p:nvPr/>
        </p:nvSpPr>
        <p:spPr>
          <a:xfrm>
            <a:off x="883750" y="2614527"/>
            <a:ext cx="1938573" cy="16564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10 Slides / day</a:t>
            </a: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From $4.5 per slide</a:t>
            </a: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24 hour turn around</a:t>
            </a: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Dedicated Team</a:t>
            </a:r>
          </a:p>
        </p:txBody>
      </p:sp>
      <p:grpSp>
        <p:nvGrpSpPr>
          <p:cNvPr id="218" name="Group 217">
            <a:extLst>
              <a:ext uri="{FF2B5EF4-FFF2-40B4-BE49-F238E27FC236}">
                <a16:creationId xmlns:a16="http://schemas.microsoft.com/office/drawing/2014/main" id="{7D2AC6DF-FF9A-488F-9123-53AA85D9365B}"/>
              </a:ext>
            </a:extLst>
          </p:cNvPr>
          <p:cNvGrpSpPr/>
          <p:nvPr/>
        </p:nvGrpSpPr>
        <p:grpSpPr>
          <a:xfrm>
            <a:off x="600617" y="1217205"/>
            <a:ext cx="2504839" cy="3373586"/>
            <a:chOff x="600617" y="1217205"/>
            <a:chExt cx="2504839" cy="3373586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FF60778-A552-4178-967A-D6012B06C7A5}"/>
                </a:ext>
              </a:extLst>
            </p:cNvPr>
            <p:cNvSpPr/>
            <p:nvPr/>
          </p:nvSpPr>
          <p:spPr>
            <a:xfrm>
              <a:off x="600617" y="4545072"/>
              <a:ext cx="2504839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C018E09C-793B-4B90-8ABF-2FDE455E5932}"/>
                </a:ext>
              </a:extLst>
            </p:cNvPr>
            <p:cNvSpPr/>
            <p:nvPr/>
          </p:nvSpPr>
          <p:spPr>
            <a:xfrm>
              <a:off x="600617" y="1217205"/>
              <a:ext cx="2504839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73" name="Rectangle 72">
            <a:extLst>
              <a:ext uri="{FF2B5EF4-FFF2-40B4-BE49-F238E27FC236}">
                <a16:creationId xmlns:a16="http://schemas.microsoft.com/office/drawing/2014/main" id="{A4577D3E-B848-40A4-BDA3-371D139FFCD7}"/>
              </a:ext>
            </a:extLst>
          </p:cNvPr>
          <p:cNvSpPr/>
          <p:nvPr/>
        </p:nvSpPr>
        <p:spPr>
          <a:xfrm>
            <a:off x="3363956" y="1371073"/>
            <a:ext cx="2153840" cy="73866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 w="22225"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$1,900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BD332408-7260-462F-AD7D-949F359D495F}"/>
              </a:ext>
            </a:extLst>
          </p:cNvPr>
          <p:cNvSpPr/>
          <p:nvPr/>
        </p:nvSpPr>
        <p:spPr>
          <a:xfrm>
            <a:off x="4126466" y="2215788"/>
            <a:ext cx="753413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month</a:t>
            </a: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9AD4C567-68CB-4D4E-B46F-AE6B623D0433}"/>
              </a:ext>
            </a:extLst>
          </p:cNvPr>
          <p:cNvSpPr/>
          <p:nvPr/>
        </p:nvSpPr>
        <p:spPr>
          <a:xfrm>
            <a:off x="3443580" y="2614527"/>
            <a:ext cx="1938573" cy="16564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25 Slides / day</a:t>
            </a: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From $3.8 per slide</a:t>
            </a: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24 hour turn around</a:t>
            </a: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Dedicated Team</a:t>
            </a:r>
          </a:p>
        </p:txBody>
      </p:sp>
      <p:grpSp>
        <p:nvGrpSpPr>
          <p:cNvPr id="216" name="Group 215">
            <a:extLst>
              <a:ext uri="{FF2B5EF4-FFF2-40B4-BE49-F238E27FC236}">
                <a16:creationId xmlns:a16="http://schemas.microsoft.com/office/drawing/2014/main" id="{A4AD765A-A9FC-4380-B5C5-AA23BE3F2EC4}"/>
              </a:ext>
            </a:extLst>
          </p:cNvPr>
          <p:cNvGrpSpPr/>
          <p:nvPr/>
        </p:nvGrpSpPr>
        <p:grpSpPr>
          <a:xfrm>
            <a:off x="3188457" y="1217205"/>
            <a:ext cx="2504839" cy="3373586"/>
            <a:chOff x="3188457" y="1217205"/>
            <a:chExt cx="2504839" cy="3373586"/>
          </a:xfrm>
        </p:grpSpPr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187C9854-6707-49B5-AAB0-8B1D104C416C}"/>
                </a:ext>
              </a:extLst>
            </p:cNvPr>
            <p:cNvSpPr/>
            <p:nvPr/>
          </p:nvSpPr>
          <p:spPr>
            <a:xfrm>
              <a:off x="3188457" y="4545072"/>
              <a:ext cx="2504839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9" name="Rectangle 168">
              <a:extLst>
                <a:ext uri="{FF2B5EF4-FFF2-40B4-BE49-F238E27FC236}">
                  <a16:creationId xmlns:a16="http://schemas.microsoft.com/office/drawing/2014/main" id="{0F3AED94-9359-4B1F-8C66-3940EF11161C}"/>
                </a:ext>
              </a:extLst>
            </p:cNvPr>
            <p:cNvSpPr/>
            <p:nvPr/>
          </p:nvSpPr>
          <p:spPr>
            <a:xfrm>
              <a:off x="3188457" y="1217205"/>
              <a:ext cx="2504839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76" name="Rectangle 75">
            <a:extLst>
              <a:ext uri="{FF2B5EF4-FFF2-40B4-BE49-F238E27FC236}">
                <a16:creationId xmlns:a16="http://schemas.microsoft.com/office/drawing/2014/main" id="{D0F8E0FA-CCB1-49A3-A9B0-3F4C9A67031D}"/>
              </a:ext>
            </a:extLst>
          </p:cNvPr>
          <p:cNvSpPr/>
          <p:nvPr/>
        </p:nvSpPr>
        <p:spPr>
          <a:xfrm>
            <a:off x="5943601" y="1367030"/>
            <a:ext cx="2214068" cy="73866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 w="22225"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$3,900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B28A30F-72A1-42C4-A692-7D530C4C9432}"/>
              </a:ext>
            </a:extLst>
          </p:cNvPr>
          <p:cNvSpPr/>
          <p:nvPr/>
        </p:nvSpPr>
        <p:spPr>
          <a:xfrm>
            <a:off x="6652009" y="2215788"/>
            <a:ext cx="753413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month</a:t>
            </a: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8F2E9147-0F90-4A93-A6A8-A2641F87607B}"/>
              </a:ext>
            </a:extLst>
          </p:cNvPr>
          <p:cNvSpPr/>
          <p:nvPr/>
        </p:nvSpPr>
        <p:spPr>
          <a:xfrm>
            <a:off x="6059428" y="2614527"/>
            <a:ext cx="1938573" cy="16564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60 Slides / day</a:t>
            </a: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From $3.2 per slide</a:t>
            </a: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24 hour turn around</a:t>
            </a: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Dedicated Team</a:t>
            </a:r>
          </a:p>
        </p:txBody>
      </p: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EBF79B94-9DA8-473D-907F-927F10FFAFC1}"/>
              </a:ext>
            </a:extLst>
          </p:cNvPr>
          <p:cNvGrpSpPr/>
          <p:nvPr/>
        </p:nvGrpSpPr>
        <p:grpSpPr>
          <a:xfrm>
            <a:off x="5776296" y="1217205"/>
            <a:ext cx="2504839" cy="3373586"/>
            <a:chOff x="5776296" y="1217205"/>
            <a:chExt cx="2504839" cy="3373586"/>
          </a:xfrm>
        </p:grpSpPr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77D988CC-9B88-413E-93C2-C869C58096EA}"/>
                </a:ext>
              </a:extLst>
            </p:cNvPr>
            <p:cNvSpPr/>
            <p:nvPr/>
          </p:nvSpPr>
          <p:spPr>
            <a:xfrm>
              <a:off x="5776296" y="4545072"/>
              <a:ext cx="2504839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533D9528-ECF4-4BA2-B405-B2CEB02B7987}"/>
                </a:ext>
              </a:extLst>
            </p:cNvPr>
            <p:cNvSpPr/>
            <p:nvPr/>
          </p:nvSpPr>
          <p:spPr>
            <a:xfrm>
              <a:off x="5776296" y="1217205"/>
              <a:ext cx="2504839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B62136CF-26D1-4E3C-A6C7-CF76DF49877A}"/>
              </a:ext>
            </a:extLst>
          </p:cNvPr>
          <p:cNvGrpSpPr/>
          <p:nvPr/>
        </p:nvGrpSpPr>
        <p:grpSpPr>
          <a:xfrm>
            <a:off x="8386621" y="1217205"/>
            <a:ext cx="3134032" cy="3373586"/>
            <a:chOff x="8575598" y="1339841"/>
            <a:chExt cx="2988302" cy="3373586"/>
          </a:xfrm>
        </p:grpSpPr>
        <p:sp>
          <p:nvSpPr>
            <p:cNvPr id="171" name="Rectangle 170">
              <a:extLst>
                <a:ext uri="{FF2B5EF4-FFF2-40B4-BE49-F238E27FC236}">
                  <a16:creationId xmlns:a16="http://schemas.microsoft.com/office/drawing/2014/main" id="{95C9B982-0181-4CF4-8DC6-5A27C0EB2B38}"/>
                </a:ext>
              </a:extLst>
            </p:cNvPr>
            <p:cNvSpPr/>
            <p:nvPr/>
          </p:nvSpPr>
          <p:spPr>
            <a:xfrm>
              <a:off x="8575599" y="4667708"/>
              <a:ext cx="2988301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2" name="Rectangle 171">
              <a:extLst>
                <a:ext uri="{FF2B5EF4-FFF2-40B4-BE49-F238E27FC236}">
                  <a16:creationId xmlns:a16="http://schemas.microsoft.com/office/drawing/2014/main" id="{6E863F44-D1D6-46E5-928B-2C8B5D8D5E1A}"/>
                </a:ext>
              </a:extLst>
            </p:cNvPr>
            <p:cNvSpPr/>
            <p:nvPr/>
          </p:nvSpPr>
          <p:spPr>
            <a:xfrm>
              <a:off x="8575598" y="1339841"/>
              <a:ext cx="2988301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81" name="Rectangle 80">
            <a:extLst>
              <a:ext uri="{FF2B5EF4-FFF2-40B4-BE49-F238E27FC236}">
                <a16:creationId xmlns:a16="http://schemas.microsoft.com/office/drawing/2014/main" id="{9E872107-4427-4CB1-85DD-A1628A5A5DD7}"/>
              </a:ext>
            </a:extLst>
          </p:cNvPr>
          <p:cNvSpPr/>
          <p:nvPr/>
        </p:nvSpPr>
        <p:spPr>
          <a:xfrm>
            <a:off x="8451712" y="1439378"/>
            <a:ext cx="3003850" cy="61555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 w="15875"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ENTERPRISE</a:t>
            </a:r>
          </a:p>
        </p:txBody>
      </p: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DD940FEB-1A4B-411C-B871-96146C6667B5}"/>
              </a:ext>
            </a:extLst>
          </p:cNvPr>
          <p:cNvGrpSpPr/>
          <p:nvPr/>
        </p:nvGrpSpPr>
        <p:grpSpPr>
          <a:xfrm>
            <a:off x="9254030" y="2112168"/>
            <a:ext cx="1394505" cy="1320877"/>
            <a:chOff x="5232563" y="1693503"/>
            <a:chExt cx="1726417" cy="1635263"/>
          </a:xfrm>
        </p:grpSpPr>
        <p:sp>
          <p:nvSpPr>
            <p:cNvPr id="124" name="Freeform 84">
              <a:extLst>
                <a:ext uri="{FF2B5EF4-FFF2-40B4-BE49-F238E27FC236}">
                  <a16:creationId xmlns:a16="http://schemas.microsoft.com/office/drawing/2014/main" id="{CBA217BF-C4C0-4BDA-91AA-17D44242DA34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3582" y="1705023"/>
              <a:ext cx="1613726" cy="1612224"/>
            </a:xfrm>
            <a:custGeom>
              <a:avLst/>
              <a:gdLst>
                <a:gd name="T0" fmla="*/ 1715 w 1715"/>
                <a:gd name="T1" fmla="*/ 857 h 1715"/>
                <a:gd name="T2" fmla="*/ 1681 w 1715"/>
                <a:gd name="T3" fmla="*/ 1098 h 1715"/>
                <a:gd name="T4" fmla="*/ 1239 w 1715"/>
                <a:gd name="T5" fmla="*/ 1626 h 1715"/>
                <a:gd name="T6" fmla="*/ 858 w 1715"/>
                <a:gd name="T7" fmla="*/ 1715 h 1715"/>
                <a:gd name="T8" fmla="*/ 0 w 1715"/>
                <a:gd name="T9" fmla="*/ 857 h 1715"/>
                <a:gd name="T10" fmla="*/ 858 w 1715"/>
                <a:gd name="T11" fmla="*/ 0 h 1715"/>
                <a:gd name="T12" fmla="*/ 1715 w 1715"/>
                <a:gd name="T13" fmla="*/ 857 h 17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15" h="1715">
                  <a:moveTo>
                    <a:pt x="1715" y="857"/>
                  </a:moveTo>
                  <a:cubicBezTo>
                    <a:pt x="1715" y="941"/>
                    <a:pt x="1703" y="1021"/>
                    <a:pt x="1681" y="1098"/>
                  </a:cubicBezTo>
                  <a:cubicBezTo>
                    <a:pt x="1614" y="1329"/>
                    <a:pt x="1451" y="1520"/>
                    <a:pt x="1239" y="1626"/>
                  </a:cubicBezTo>
                  <a:cubicBezTo>
                    <a:pt x="1124" y="1683"/>
                    <a:pt x="994" y="1715"/>
                    <a:pt x="858" y="1715"/>
                  </a:cubicBezTo>
                  <a:cubicBezTo>
                    <a:pt x="384" y="1715"/>
                    <a:pt x="0" y="1331"/>
                    <a:pt x="0" y="857"/>
                  </a:cubicBezTo>
                  <a:cubicBezTo>
                    <a:pt x="0" y="384"/>
                    <a:pt x="384" y="0"/>
                    <a:pt x="858" y="0"/>
                  </a:cubicBezTo>
                  <a:cubicBezTo>
                    <a:pt x="1331" y="0"/>
                    <a:pt x="1715" y="384"/>
                    <a:pt x="1715" y="857"/>
                  </a:cubicBezTo>
                </a:path>
              </a:pathLst>
            </a:custGeom>
            <a:solidFill>
              <a:srgbClr val="E4F3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5" name="Freeform 85">
              <a:extLst>
                <a:ext uri="{FF2B5EF4-FFF2-40B4-BE49-F238E27FC236}">
                  <a16:creationId xmlns:a16="http://schemas.microsoft.com/office/drawing/2014/main" id="{4BE3CEA2-0D1E-471C-B4D7-D052E2FAD5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232563" y="1693503"/>
              <a:ext cx="1635764" cy="1635263"/>
            </a:xfrm>
            <a:custGeom>
              <a:avLst/>
              <a:gdLst>
                <a:gd name="T0" fmla="*/ 1727 w 1739"/>
                <a:gd name="T1" fmla="*/ 869 h 1739"/>
                <a:gd name="T2" fmla="*/ 1715 w 1739"/>
                <a:gd name="T3" fmla="*/ 869 h 1739"/>
                <a:gd name="T4" fmla="*/ 1681 w 1739"/>
                <a:gd name="T5" fmla="*/ 1106 h 1739"/>
                <a:gd name="T6" fmla="*/ 1245 w 1739"/>
                <a:gd name="T7" fmla="*/ 1627 h 1739"/>
                <a:gd name="T8" fmla="*/ 870 w 1739"/>
                <a:gd name="T9" fmla="*/ 1715 h 1739"/>
                <a:gd name="T10" fmla="*/ 272 w 1739"/>
                <a:gd name="T11" fmla="*/ 1467 h 1739"/>
                <a:gd name="T12" fmla="*/ 24 w 1739"/>
                <a:gd name="T13" fmla="*/ 869 h 1739"/>
                <a:gd name="T14" fmla="*/ 272 w 1739"/>
                <a:gd name="T15" fmla="*/ 272 h 1739"/>
                <a:gd name="T16" fmla="*/ 870 w 1739"/>
                <a:gd name="T17" fmla="*/ 24 h 1739"/>
                <a:gd name="T18" fmla="*/ 1467 w 1739"/>
                <a:gd name="T19" fmla="*/ 272 h 1739"/>
                <a:gd name="T20" fmla="*/ 1715 w 1739"/>
                <a:gd name="T21" fmla="*/ 869 h 1739"/>
                <a:gd name="T22" fmla="*/ 1727 w 1739"/>
                <a:gd name="T23" fmla="*/ 869 h 1739"/>
                <a:gd name="T24" fmla="*/ 1739 w 1739"/>
                <a:gd name="T25" fmla="*/ 869 h 1739"/>
                <a:gd name="T26" fmla="*/ 870 w 1739"/>
                <a:gd name="T27" fmla="*/ 0 h 1739"/>
                <a:gd name="T28" fmla="*/ 0 w 1739"/>
                <a:gd name="T29" fmla="*/ 869 h 1739"/>
                <a:gd name="T30" fmla="*/ 870 w 1739"/>
                <a:gd name="T31" fmla="*/ 1739 h 1739"/>
                <a:gd name="T32" fmla="*/ 1256 w 1739"/>
                <a:gd name="T33" fmla="*/ 1649 h 1739"/>
                <a:gd name="T34" fmla="*/ 1704 w 1739"/>
                <a:gd name="T35" fmla="*/ 1113 h 1739"/>
                <a:gd name="T36" fmla="*/ 1739 w 1739"/>
                <a:gd name="T37" fmla="*/ 869 h 1739"/>
                <a:gd name="T38" fmla="*/ 1727 w 1739"/>
                <a:gd name="T39" fmla="*/ 869 h 1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739" h="1739">
                  <a:moveTo>
                    <a:pt x="1727" y="869"/>
                  </a:moveTo>
                  <a:cubicBezTo>
                    <a:pt x="1715" y="869"/>
                    <a:pt x="1715" y="869"/>
                    <a:pt x="1715" y="869"/>
                  </a:cubicBezTo>
                  <a:cubicBezTo>
                    <a:pt x="1715" y="952"/>
                    <a:pt x="1703" y="1031"/>
                    <a:pt x="1681" y="1106"/>
                  </a:cubicBezTo>
                  <a:cubicBezTo>
                    <a:pt x="1615" y="1335"/>
                    <a:pt x="1455" y="1523"/>
                    <a:pt x="1245" y="1627"/>
                  </a:cubicBezTo>
                  <a:cubicBezTo>
                    <a:pt x="1132" y="1683"/>
                    <a:pt x="1005" y="1715"/>
                    <a:pt x="870" y="1715"/>
                  </a:cubicBezTo>
                  <a:cubicBezTo>
                    <a:pt x="636" y="1715"/>
                    <a:pt x="425" y="1620"/>
                    <a:pt x="272" y="1467"/>
                  </a:cubicBezTo>
                  <a:cubicBezTo>
                    <a:pt x="119" y="1314"/>
                    <a:pt x="24" y="1103"/>
                    <a:pt x="24" y="869"/>
                  </a:cubicBezTo>
                  <a:cubicBezTo>
                    <a:pt x="24" y="636"/>
                    <a:pt x="119" y="425"/>
                    <a:pt x="272" y="272"/>
                  </a:cubicBezTo>
                  <a:cubicBezTo>
                    <a:pt x="425" y="119"/>
                    <a:pt x="636" y="24"/>
                    <a:pt x="870" y="24"/>
                  </a:cubicBezTo>
                  <a:cubicBezTo>
                    <a:pt x="1103" y="24"/>
                    <a:pt x="1314" y="119"/>
                    <a:pt x="1467" y="272"/>
                  </a:cubicBezTo>
                  <a:cubicBezTo>
                    <a:pt x="1620" y="425"/>
                    <a:pt x="1715" y="636"/>
                    <a:pt x="1715" y="869"/>
                  </a:cubicBezTo>
                  <a:cubicBezTo>
                    <a:pt x="1727" y="869"/>
                    <a:pt x="1727" y="869"/>
                    <a:pt x="1727" y="869"/>
                  </a:cubicBezTo>
                  <a:cubicBezTo>
                    <a:pt x="1739" y="869"/>
                    <a:pt x="1739" y="869"/>
                    <a:pt x="1739" y="869"/>
                  </a:cubicBezTo>
                  <a:cubicBezTo>
                    <a:pt x="1739" y="389"/>
                    <a:pt x="1350" y="0"/>
                    <a:pt x="870" y="0"/>
                  </a:cubicBezTo>
                  <a:cubicBezTo>
                    <a:pt x="389" y="0"/>
                    <a:pt x="0" y="389"/>
                    <a:pt x="0" y="869"/>
                  </a:cubicBezTo>
                  <a:cubicBezTo>
                    <a:pt x="0" y="1350"/>
                    <a:pt x="389" y="1739"/>
                    <a:pt x="870" y="1739"/>
                  </a:cubicBezTo>
                  <a:cubicBezTo>
                    <a:pt x="1008" y="1739"/>
                    <a:pt x="1139" y="1706"/>
                    <a:pt x="1256" y="1649"/>
                  </a:cubicBezTo>
                  <a:cubicBezTo>
                    <a:pt x="1471" y="1542"/>
                    <a:pt x="1636" y="1348"/>
                    <a:pt x="1704" y="1113"/>
                  </a:cubicBezTo>
                  <a:cubicBezTo>
                    <a:pt x="1727" y="1036"/>
                    <a:pt x="1739" y="954"/>
                    <a:pt x="1739" y="869"/>
                  </a:cubicBezTo>
                  <a:cubicBezTo>
                    <a:pt x="1727" y="869"/>
                    <a:pt x="1727" y="869"/>
                    <a:pt x="1727" y="869"/>
                  </a:cubicBezTo>
                </a:path>
              </a:pathLst>
            </a:custGeom>
            <a:solidFill>
              <a:srgbClr val="7AC2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6" name="Freeform 86">
              <a:extLst>
                <a:ext uri="{FF2B5EF4-FFF2-40B4-BE49-F238E27FC236}">
                  <a16:creationId xmlns:a16="http://schemas.microsoft.com/office/drawing/2014/main" id="{3989C1E3-EDE2-4CE5-9DCF-1E90047E2B8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68793" y="1829733"/>
              <a:ext cx="1363303" cy="1362803"/>
            </a:xfrm>
            <a:custGeom>
              <a:avLst/>
              <a:gdLst>
                <a:gd name="T0" fmla="*/ 1449 w 1449"/>
                <a:gd name="T1" fmla="*/ 724 h 1449"/>
                <a:gd name="T2" fmla="*/ 1251 w 1449"/>
                <a:gd name="T3" fmla="*/ 1221 h 1449"/>
                <a:gd name="T4" fmla="*/ 725 w 1449"/>
                <a:gd name="T5" fmla="*/ 1449 h 1449"/>
                <a:gd name="T6" fmla="*/ 198 w 1449"/>
                <a:gd name="T7" fmla="*/ 1221 h 1449"/>
                <a:gd name="T8" fmla="*/ 0 w 1449"/>
                <a:gd name="T9" fmla="*/ 724 h 1449"/>
                <a:gd name="T10" fmla="*/ 725 w 1449"/>
                <a:gd name="T11" fmla="*/ 0 h 1449"/>
                <a:gd name="T12" fmla="*/ 1449 w 1449"/>
                <a:gd name="T13" fmla="*/ 724 h 1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49" h="1449">
                  <a:moveTo>
                    <a:pt x="1449" y="724"/>
                  </a:moveTo>
                  <a:cubicBezTo>
                    <a:pt x="1449" y="917"/>
                    <a:pt x="1374" y="1092"/>
                    <a:pt x="1251" y="1221"/>
                  </a:cubicBezTo>
                  <a:cubicBezTo>
                    <a:pt x="1119" y="1361"/>
                    <a:pt x="932" y="1449"/>
                    <a:pt x="725" y="1449"/>
                  </a:cubicBezTo>
                  <a:cubicBezTo>
                    <a:pt x="517" y="1449"/>
                    <a:pt x="330" y="1361"/>
                    <a:pt x="198" y="1221"/>
                  </a:cubicBezTo>
                  <a:cubicBezTo>
                    <a:pt x="75" y="1092"/>
                    <a:pt x="0" y="917"/>
                    <a:pt x="0" y="724"/>
                  </a:cubicBezTo>
                  <a:cubicBezTo>
                    <a:pt x="0" y="324"/>
                    <a:pt x="325" y="0"/>
                    <a:pt x="725" y="0"/>
                  </a:cubicBezTo>
                  <a:cubicBezTo>
                    <a:pt x="1125" y="0"/>
                    <a:pt x="1449" y="324"/>
                    <a:pt x="1449" y="72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7" name="Freeform 87">
              <a:extLst>
                <a:ext uri="{FF2B5EF4-FFF2-40B4-BE49-F238E27FC236}">
                  <a16:creationId xmlns:a16="http://schemas.microsoft.com/office/drawing/2014/main" id="{106160D0-FC9B-498A-988D-81860EC39A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57775" y="1818715"/>
              <a:ext cx="1385842" cy="1384840"/>
            </a:xfrm>
            <a:custGeom>
              <a:avLst/>
              <a:gdLst>
                <a:gd name="T0" fmla="*/ 1461 w 1473"/>
                <a:gd name="T1" fmla="*/ 736 h 1473"/>
                <a:gd name="T2" fmla="*/ 1449 w 1473"/>
                <a:gd name="T3" fmla="*/ 736 h 1473"/>
                <a:gd name="T4" fmla="*/ 1255 w 1473"/>
                <a:gd name="T5" fmla="*/ 1225 h 1473"/>
                <a:gd name="T6" fmla="*/ 737 w 1473"/>
                <a:gd name="T7" fmla="*/ 1449 h 1473"/>
                <a:gd name="T8" fmla="*/ 219 w 1473"/>
                <a:gd name="T9" fmla="*/ 1225 h 1473"/>
                <a:gd name="T10" fmla="*/ 24 w 1473"/>
                <a:gd name="T11" fmla="*/ 736 h 1473"/>
                <a:gd name="T12" fmla="*/ 233 w 1473"/>
                <a:gd name="T13" fmla="*/ 233 h 1473"/>
                <a:gd name="T14" fmla="*/ 737 w 1473"/>
                <a:gd name="T15" fmla="*/ 24 h 1473"/>
                <a:gd name="T16" fmla="*/ 1240 w 1473"/>
                <a:gd name="T17" fmla="*/ 233 h 1473"/>
                <a:gd name="T18" fmla="*/ 1449 w 1473"/>
                <a:gd name="T19" fmla="*/ 736 h 1473"/>
                <a:gd name="T20" fmla="*/ 1461 w 1473"/>
                <a:gd name="T21" fmla="*/ 736 h 1473"/>
                <a:gd name="T22" fmla="*/ 1473 w 1473"/>
                <a:gd name="T23" fmla="*/ 736 h 1473"/>
                <a:gd name="T24" fmla="*/ 737 w 1473"/>
                <a:gd name="T25" fmla="*/ 0 h 1473"/>
                <a:gd name="T26" fmla="*/ 0 w 1473"/>
                <a:gd name="T27" fmla="*/ 736 h 1473"/>
                <a:gd name="T28" fmla="*/ 201 w 1473"/>
                <a:gd name="T29" fmla="*/ 1242 h 1473"/>
                <a:gd name="T30" fmla="*/ 737 w 1473"/>
                <a:gd name="T31" fmla="*/ 1473 h 1473"/>
                <a:gd name="T32" fmla="*/ 1272 w 1473"/>
                <a:gd name="T33" fmla="*/ 1242 h 1473"/>
                <a:gd name="T34" fmla="*/ 1473 w 1473"/>
                <a:gd name="T35" fmla="*/ 736 h 1473"/>
                <a:gd name="T36" fmla="*/ 1461 w 1473"/>
                <a:gd name="T37" fmla="*/ 736 h 1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473" h="1473">
                  <a:moveTo>
                    <a:pt x="1461" y="736"/>
                  </a:moveTo>
                  <a:cubicBezTo>
                    <a:pt x="1449" y="736"/>
                    <a:pt x="1449" y="736"/>
                    <a:pt x="1449" y="736"/>
                  </a:cubicBezTo>
                  <a:cubicBezTo>
                    <a:pt x="1449" y="926"/>
                    <a:pt x="1375" y="1098"/>
                    <a:pt x="1255" y="1225"/>
                  </a:cubicBezTo>
                  <a:cubicBezTo>
                    <a:pt x="1125" y="1363"/>
                    <a:pt x="941" y="1449"/>
                    <a:pt x="737" y="1449"/>
                  </a:cubicBezTo>
                  <a:cubicBezTo>
                    <a:pt x="532" y="1449"/>
                    <a:pt x="348" y="1363"/>
                    <a:pt x="219" y="1225"/>
                  </a:cubicBezTo>
                  <a:cubicBezTo>
                    <a:pt x="98" y="1098"/>
                    <a:pt x="24" y="926"/>
                    <a:pt x="24" y="736"/>
                  </a:cubicBezTo>
                  <a:cubicBezTo>
                    <a:pt x="24" y="540"/>
                    <a:pt x="104" y="362"/>
                    <a:pt x="233" y="233"/>
                  </a:cubicBezTo>
                  <a:cubicBezTo>
                    <a:pt x="362" y="104"/>
                    <a:pt x="540" y="24"/>
                    <a:pt x="737" y="24"/>
                  </a:cubicBezTo>
                  <a:cubicBezTo>
                    <a:pt x="933" y="24"/>
                    <a:pt x="1111" y="104"/>
                    <a:pt x="1240" y="233"/>
                  </a:cubicBezTo>
                  <a:cubicBezTo>
                    <a:pt x="1369" y="362"/>
                    <a:pt x="1449" y="540"/>
                    <a:pt x="1449" y="736"/>
                  </a:cubicBezTo>
                  <a:cubicBezTo>
                    <a:pt x="1461" y="736"/>
                    <a:pt x="1461" y="736"/>
                    <a:pt x="1461" y="736"/>
                  </a:cubicBezTo>
                  <a:cubicBezTo>
                    <a:pt x="1473" y="736"/>
                    <a:pt x="1473" y="736"/>
                    <a:pt x="1473" y="736"/>
                  </a:cubicBezTo>
                  <a:cubicBezTo>
                    <a:pt x="1473" y="330"/>
                    <a:pt x="1143" y="0"/>
                    <a:pt x="737" y="0"/>
                  </a:cubicBezTo>
                  <a:cubicBezTo>
                    <a:pt x="330" y="0"/>
                    <a:pt x="0" y="330"/>
                    <a:pt x="0" y="736"/>
                  </a:cubicBezTo>
                  <a:cubicBezTo>
                    <a:pt x="0" y="932"/>
                    <a:pt x="77" y="1110"/>
                    <a:pt x="201" y="1242"/>
                  </a:cubicBezTo>
                  <a:cubicBezTo>
                    <a:pt x="335" y="1384"/>
                    <a:pt x="526" y="1473"/>
                    <a:pt x="737" y="1473"/>
                  </a:cubicBezTo>
                  <a:cubicBezTo>
                    <a:pt x="948" y="1473"/>
                    <a:pt x="1138" y="1384"/>
                    <a:pt x="1272" y="1242"/>
                  </a:cubicBezTo>
                  <a:cubicBezTo>
                    <a:pt x="1397" y="1110"/>
                    <a:pt x="1473" y="932"/>
                    <a:pt x="1473" y="736"/>
                  </a:cubicBezTo>
                  <a:cubicBezTo>
                    <a:pt x="1461" y="736"/>
                    <a:pt x="1461" y="736"/>
                    <a:pt x="1461" y="736"/>
                  </a:cubicBezTo>
                </a:path>
              </a:pathLst>
            </a:custGeom>
            <a:solidFill>
              <a:srgbClr val="7AC2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8" name="Freeform 88">
              <a:extLst>
                <a:ext uri="{FF2B5EF4-FFF2-40B4-BE49-F238E27FC236}">
                  <a16:creationId xmlns:a16="http://schemas.microsoft.com/office/drawing/2014/main" id="{C379A26A-8A8E-4DDC-84AB-2FA394940093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5108" y="2978174"/>
              <a:ext cx="990674" cy="214362"/>
            </a:xfrm>
            <a:custGeom>
              <a:avLst/>
              <a:gdLst>
                <a:gd name="T0" fmla="*/ 1053 w 1053"/>
                <a:gd name="T1" fmla="*/ 0 h 228"/>
                <a:gd name="T2" fmla="*/ 527 w 1053"/>
                <a:gd name="T3" fmla="*/ 228 h 228"/>
                <a:gd name="T4" fmla="*/ 0 w 1053"/>
                <a:gd name="T5" fmla="*/ 0 h 228"/>
                <a:gd name="T6" fmla="*/ 1053 w 1053"/>
                <a:gd name="T7" fmla="*/ 0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53" h="228">
                  <a:moveTo>
                    <a:pt x="1053" y="0"/>
                  </a:moveTo>
                  <a:cubicBezTo>
                    <a:pt x="921" y="140"/>
                    <a:pt x="734" y="228"/>
                    <a:pt x="527" y="228"/>
                  </a:cubicBezTo>
                  <a:cubicBezTo>
                    <a:pt x="319" y="228"/>
                    <a:pt x="132" y="140"/>
                    <a:pt x="0" y="0"/>
                  </a:cubicBezTo>
                  <a:cubicBezTo>
                    <a:pt x="1053" y="0"/>
                    <a:pt x="1053" y="0"/>
                    <a:pt x="1053" y="0"/>
                  </a:cubicBezTo>
                </a:path>
              </a:pathLst>
            </a:custGeom>
            <a:solidFill>
              <a:srgbClr val="AFDA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9" name="Freeform 89">
              <a:extLst>
                <a:ext uri="{FF2B5EF4-FFF2-40B4-BE49-F238E27FC236}">
                  <a16:creationId xmlns:a16="http://schemas.microsoft.com/office/drawing/2014/main" id="{D083AB2F-6BDC-4CB4-B761-6C7CCEBCC8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3088" y="2966654"/>
              <a:ext cx="1014714" cy="236900"/>
            </a:xfrm>
            <a:custGeom>
              <a:avLst/>
              <a:gdLst>
                <a:gd name="T0" fmla="*/ 1066 w 1079"/>
                <a:gd name="T1" fmla="*/ 12 h 252"/>
                <a:gd name="T2" fmla="*/ 1058 w 1079"/>
                <a:gd name="T3" fmla="*/ 4 h 252"/>
                <a:gd name="T4" fmla="*/ 540 w 1079"/>
                <a:gd name="T5" fmla="*/ 228 h 252"/>
                <a:gd name="T6" fmla="*/ 22 w 1079"/>
                <a:gd name="T7" fmla="*/ 4 h 252"/>
                <a:gd name="T8" fmla="*/ 13 w 1079"/>
                <a:gd name="T9" fmla="*/ 12 h 252"/>
                <a:gd name="T10" fmla="*/ 13 w 1079"/>
                <a:gd name="T11" fmla="*/ 24 h 252"/>
                <a:gd name="T12" fmla="*/ 1066 w 1079"/>
                <a:gd name="T13" fmla="*/ 24 h 252"/>
                <a:gd name="T14" fmla="*/ 1066 w 1079"/>
                <a:gd name="T15" fmla="*/ 12 h 252"/>
                <a:gd name="T16" fmla="*/ 1058 w 1079"/>
                <a:gd name="T17" fmla="*/ 4 h 252"/>
                <a:gd name="T18" fmla="*/ 1066 w 1079"/>
                <a:gd name="T19" fmla="*/ 12 h 252"/>
                <a:gd name="T20" fmla="*/ 1066 w 1079"/>
                <a:gd name="T21" fmla="*/ 0 h 252"/>
                <a:gd name="T22" fmla="*/ 13 w 1079"/>
                <a:gd name="T23" fmla="*/ 0 h 252"/>
                <a:gd name="T24" fmla="*/ 2 w 1079"/>
                <a:gd name="T25" fmla="*/ 8 h 252"/>
                <a:gd name="T26" fmla="*/ 4 w 1079"/>
                <a:gd name="T27" fmla="*/ 21 h 252"/>
                <a:gd name="T28" fmla="*/ 540 w 1079"/>
                <a:gd name="T29" fmla="*/ 252 h 252"/>
                <a:gd name="T30" fmla="*/ 1075 w 1079"/>
                <a:gd name="T31" fmla="*/ 21 h 252"/>
                <a:gd name="T32" fmla="*/ 1077 w 1079"/>
                <a:gd name="T33" fmla="*/ 8 h 252"/>
                <a:gd name="T34" fmla="*/ 1066 w 1079"/>
                <a:gd name="T35" fmla="*/ 0 h 252"/>
                <a:gd name="T36" fmla="*/ 1066 w 1079"/>
                <a:gd name="T37" fmla="*/ 12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79" h="252">
                  <a:moveTo>
                    <a:pt x="1066" y="12"/>
                  </a:moveTo>
                  <a:cubicBezTo>
                    <a:pt x="1058" y="4"/>
                    <a:pt x="1058" y="4"/>
                    <a:pt x="1058" y="4"/>
                  </a:cubicBezTo>
                  <a:cubicBezTo>
                    <a:pt x="928" y="142"/>
                    <a:pt x="744" y="228"/>
                    <a:pt x="540" y="228"/>
                  </a:cubicBezTo>
                  <a:cubicBezTo>
                    <a:pt x="335" y="228"/>
                    <a:pt x="151" y="142"/>
                    <a:pt x="22" y="4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066" y="24"/>
                    <a:pt x="1066" y="24"/>
                    <a:pt x="1066" y="24"/>
                  </a:cubicBezTo>
                  <a:cubicBezTo>
                    <a:pt x="1066" y="12"/>
                    <a:pt x="1066" y="12"/>
                    <a:pt x="1066" y="12"/>
                  </a:cubicBezTo>
                  <a:cubicBezTo>
                    <a:pt x="1058" y="4"/>
                    <a:pt x="1058" y="4"/>
                    <a:pt x="1058" y="4"/>
                  </a:cubicBezTo>
                  <a:cubicBezTo>
                    <a:pt x="1066" y="12"/>
                    <a:pt x="1066" y="12"/>
                    <a:pt x="1066" y="12"/>
                  </a:cubicBezTo>
                  <a:cubicBezTo>
                    <a:pt x="1066" y="0"/>
                    <a:pt x="1066" y="0"/>
                    <a:pt x="1066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8" y="0"/>
                    <a:pt x="4" y="3"/>
                    <a:pt x="2" y="8"/>
                  </a:cubicBezTo>
                  <a:cubicBezTo>
                    <a:pt x="0" y="12"/>
                    <a:pt x="1" y="17"/>
                    <a:pt x="4" y="21"/>
                  </a:cubicBezTo>
                  <a:cubicBezTo>
                    <a:pt x="138" y="163"/>
                    <a:pt x="329" y="252"/>
                    <a:pt x="540" y="252"/>
                  </a:cubicBezTo>
                  <a:cubicBezTo>
                    <a:pt x="751" y="252"/>
                    <a:pt x="941" y="163"/>
                    <a:pt x="1075" y="21"/>
                  </a:cubicBezTo>
                  <a:cubicBezTo>
                    <a:pt x="1078" y="17"/>
                    <a:pt x="1079" y="12"/>
                    <a:pt x="1077" y="8"/>
                  </a:cubicBezTo>
                  <a:cubicBezTo>
                    <a:pt x="1076" y="3"/>
                    <a:pt x="1071" y="0"/>
                    <a:pt x="1066" y="0"/>
                  </a:cubicBezTo>
                  <a:cubicBezTo>
                    <a:pt x="1066" y="12"/>
                    <a:pt x="1066" y="12"/>
                    <a:pt x="1066" y="12"/>
                  </a:cubicBezTo>
                </a:path>
              </a:pathLst>
            </a:custGeom>
            <a:solidFill>
              <a:srgbClr val="7AC2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0" name="Freeform 90">
              <a:extLst>
                <a:ext uri="{FF2B5EF4-FFF2-40B4-BE49-F238E27FC236}">
                  <a16:creationId xmlns:a16="http://schemas.microsoft.com/office/drawing/2014/main" id="{0C9480A9-EA90-4B04-ABD6-F0F7A7B2E5B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30743" y="2772827"/>
              <a:ext cx="266951" cy="159770"/>
            </a:xfrm>
            <a:custGeom>
              <a:avLst/>
              <a:gdLst>
                <a:gd name="T0" fmla="*/ 67 w 533"/>
                <a:gd name="T1" fmla="*/ 0 h 319"/>
                <a:gd name="T2" fmla="*/ 465 w 533"/>
                <a:gd name="T3" fmla="*/ 0 h 319"/>
                <a:gd name="T4" fmla="*/ 533 w 533"/>
                <a:gd name="T5" fmla="*/ 319 h 319"/>
                <a:gd name="T6" fmla="*/ 0 w 533"/>
                <a:gd name="T7" fmla="*/ 319 h 319"/>
                <a:gd name="T8" fmla="*/ 67 w 533"/>
                <a:gd name="T9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3" h="319">
                  <a:moveTo>
                    <a:pt x="67" y="0"/>
                  </a:moveTo>
                  <a:lnTo>
                    <a:pt x="465" y="0"/>
                  </a:lnTo>
                  <a:lnTo>
                    <a:pt x="533" y="319"/>
                  </a:lnTo>
                  <a:lnTo>
                    <a:pt x="0" y="319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1" name="Freeform 91">
              <a:extLst>
                <a:ext uri="{FF2B5EF4-FFF2-40B4-BE49-F238E27FC236}">
                  <a16:creationId xmlns:a16="http://schemas.microsoft.com/office/drawing/2014/main" id="{0008157F-50EF-4617-90BD-04CD457B0F4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19223" y="2761808"/>
              <a:ext cx="290491" cy="182308"/>
            </a:xfrm>
            <a:custGeom>
              <a:avLst/>
              <a:gdLst>
                <a:gd name="T0" fmla="*/ 48 w 309"/>
                <a:gd name="T1" fmla="*/ 12 h 194"/>
                <a:gd name="T2" fmla="*/ 48 w 309"/>
                <a:gd name="T3" fmla="*/ 24 h 194"/>
                <a:gd name="T4" fmla="*/ 250 w 309"/>
                <a:gd name="T5" fmla="*/ 24 h 194"/>
                <a:gd name="T6" fmla="*/ 281 w 309"/>
                <a:gd name="T7" fmla="*/ 170 h 194"/>
                <a:gd name="T8" fmla="*/ 27 w 309"/>
                <a:gd name="T9" fmla="*/ 170 h 194"/>
                <a:gd name="T10" fmla="*/ 60 w 309"/>
                <a:gd name="T11" fmla="*/ 14 h 194"/>
                <a:gd name="T12" fmla="*/ 48 w 309"/>
                <a:gd name="T13" fmla="*/ 12 h 194"/>
                <a:gd name="T14" fmla="*/ 48 w 309"/>
                <a:gd name="T15" fmla="*/ 24 h 194"/>
                <a:gd name="T16" fmla="*/ 48 w 309"/>
                <a:gd name="T17" fmla="*/ 12 h 194"/>
                <a:gd name="T18" fmla="*/ 36 w 309"/>
                <a:gd name="T19" fmla="*/ 9 h 194"/>
                <a:gd name="T20" fmla="*/ 0 w 309"/>
                <a:gd name="T21" fmla="*/ 179 h 194"/>
                <a:gd name="T22" fmla="*/ 3 w 309"/>
                <a:gd name="T23" fmla="*/ 189 h 194"/>
                <a:gd name="T24" fmla="*/ 12 w 309"/>
                <a:gd name="T25" fmla="*/ 194 h 194"/>
                <a:gd name="T26" fmla="*/ 296 w 309"/>
                <a:gd name="T27" fmla="*/ 194 h 194"/>
                <a:gd name="T28" fmla="*/ 305 w 309"/>
                <a:gd name="T29" fmla="*/ 189 h 194"/>
                <a:gd name="T30" fmla="*/ 308 w 309"/>
                <a:gd name="T31" fmla="*/ 179 h 194"/>
                <a:gd name="T32" fmla="*/ 272 w 309"/>
                <a:gd name="T33" fmla="*/ 9 h 194"/>
                <a:gd name="T34" fmla="*/ 260 w 309"/>
                <a:gd name="T35" fmla="*/ 0 h 194"/>
                <a:gd name="T36" fmla="*/ 48 w 309"/>
                <a:gd name="T37" fmla="*/ 0 h 194"/>
                <a:gd name="T38" fmla="*/ 36 w 309"/>
                <a:gd name="T39" fmla="*/ 9 h 194"/>
                <a:gd name="T40" fmla="*/ 48 w 309"/>
                <a:gd name="T41" fmla="*/ 12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09" h="194">
                  <a:moveTo>
                    <a:pt x="48" y="12"/>
                  </a:moveTo>
                  <a:cubicBezTo>
                    <a:pt x="48" y="24"/>
                    <a:pt x="48" y="24"/>
                    <a:pt x="48" y="24"/>
                  </a:cubicBezTo>
                  <a:cubicBezTo>
                    <a:pt x="250" y="24"/>
                    <a:pt x="250" y="24"/>
                    <a:pt x="250" y="24"/>
                  </a:cubicBezTo>
                  <a:cubicBezTo>
                    <a:pt x="281" y="170"/>
                    <a:pt x="281" y="170"/>
                    <a:pt x="281" y="170"/>
                  </a:cubicBezTo>
                  <a:cubicBezTo>
                    <a:pt x="27" y="170"/>
                    <a:pt x="27" y="170"/>
                    <a:pt x="27" y="170"/>
                  </a:cubicBezTo>
                  <a:cubicBezTo>
                    <a:pt x="60" y="14"/>
                    <a:pt x="60" y="14"/>
                    <a:pt x="60" y="14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48" y="24"/>
                    <a:pt x="48" y="24"/>
                    <a:pt x="48" y="24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0" y="179"/>
                    <a:pt x="0" y="179"/>
                    <a:pt x="0" y="179"/>
                  </a:cubicBezTo>
                  <a:cubicBezTo>
                    <a:pt x="0" y="183"/>
                    <a:pt x="1" y="186"/>
                    <a:pt x="3" y="189"/>
                  </a:cubicBezTo>
                  <a:cubicBezTo>
                    <a:pt x="5" y="192"/>
                    <a:pt x="9" y="194"/>
                    <a:pt x="12" y="194"/>
                  </a:cubicBezTo>
                  <a:cubicBezTo>
                    <a:pt x="296" y="194"/>
                    <a:pt x="296" y="194"/>
                    <a:pt x="296" y="194"/>
                  </a:cubicBezTo>
                  <a:cubicBezTo>
                    <a:pt x="300" y="194"/>
                    <a:pt x="303" y="192"/>
                    <a:pt x="305" y="189"/>
                  </a:cubicBezTo>
                  <a:cubicBezTo>
                    <a:pt x="308" y="186"/>
                    <a:pt x="309" y="183"/>
                    <a:pt x="308" y="179"/>
                  </a:cubicBezTo>
                  <a:cubicBezTo>
                    <a:pt x="272" y="9"/>
                    <a:pt x="272" y="9"/>
                    <a:pt x="272" y="9"/>
                  </a:cubicBezTo>
                  <a:cubicBezTo>
                    <a:pt x="271" y="4"/>
                    <a:pt x="266" y="0"/>
                    <a:pt x="260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42" y="0"/>
                    <a:pt x="38" y="4"/>
                    <a:pt x="36" y="9"/>
                  </a:cubicBezTo>
                  <a:lnTo>
                    <a:pt x="48" y="12"/>
                  </a:lnTo>
                  <a:close/>
                </a:path>
              </a:pathLst>
            </a:custGeom>
            <a:solidFill>
              <a:srgbClr val="7AC2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2" name="Freeform 92">
              <a:extLst>
                <a:ext uri="{FF2B5EF4-FFF2-40B4-BE49-F238E27FC236}">
                  <a16:creationId xmlns:a16="http://schemas.microsoft.com/office/drawing/2014/main" id="{D61BFAA6-FE39-4E09-9192-3B9F85B7CA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6730" y="1968718"/>
              <a:ext cx="1190011" cy="855946"/>
            </a:xfrm>
            <a:custGeom>
              <a:avLst/>
              <a:gdLst>
                <a:gd name="T0" fmla="*/ 1265 w 1265"/>
                <a:gd name="T1" fmla="*/ 78 h 910"/>
                <a:gd name="T2" fmla="*/ 1265 w 1265"/>
                <a:gd name="T3" fmla="*/ 832 h 910"/>
                <a:gd name="T4" fmla="*/ 1187 w 1265"/>
                <a:gd name="T5" fmla="*/ 910 h 910"/>
                <a:gd name="T6" fmla="*/ 78 w 1265"/>
                <a:gd name="T7" fmla="*/ 910 h 910"/>
                <a:gd name="T8" fmla="*/ 0 w 1265"/>
                <a:gd name="T9" fmla="*/ 832 h 910"/>
                <a:gd name="T10" fmla="*/ 0 w 1265"/>
                <a:gd name="T11" fmla="*/ 78 h 910"/>
                <a:gd name="T12" fmla="*/ 78 w 1265"/>
                <a:gd name="T13" fmla="*/ 0 h 910"/>
                <a:gd name="T14" fmla="*/ 1187 w 1265"/>
                <a:gd name="T15" fmla="*/ 0 h 910"/>
                <a:gd name="T16" fmla="*/ 1265 w 1265"/>
                <a:gd name="T17" fmla="*/ 78 h 9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65" h="910">
                  <a:moveTo>
                    <a:pt x="1265" y="78"/>
                  </a:moveTo>
                  <a:cubicBezTo>
                    <a:pt x="1265" y="832"/>
                    <a:pt x="1265" y="832"/>
                    <a:pt x="1265" y="832"/>
                  </a:cubicBezTo>
                  <a:cubicBezTo>
                    <a:pt x="1265" y="875"/>
                    <a:pt x="1230" y="910"/>
                    <a:pt x="1187" y="910"/>
                  </a:cubicBezTo>
                  <a:cubicBezTo>
                    <a:pt x="78" y="910"/>
                    <a:pt x="78" y="910"/>
                    <a:pt x="78" y="910"/>
                  </a:cubicBezTo>
                  <a:cubicBezTo>
                    <a:pt x="35" y="910"/>
                    <a:pt x="0" y="875"/>
                    <a:pt x="0" y="832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35"/>
                    <a:pt x="35" y="0"/>
                    <a:pt x="78" y="0"/>
                  </a:cubicBezTo>
                  <a:cubicBezTo>
                    <a:pt x="1187" y="0"/>
                    <a:pt x="1187" y="0"/>
                    <a:pt x="1187" y="0"/>
                  </a:cubicBezTo>
                  <a:cubicBezTo>
                    <a:pt x="1230" y="0"/>
                    <a:pt x="1265" y="35"/>
                    <a:pt x="1265" y="78"/>
                  </a:cubicBezTo>
                </a:path>
              </a:pathLst>
            </a:custGeom>
            <a:solidFill>
              <a:srgbClr val="E4F3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3" name="Freeform 93">
              <a:extLst>
                <a:ext uri="{FF2B5EF4-FFF2-40B4-BE49-F238E27FC236}">
                  <a16:creationId xmlns:a16="http://schemas.microsoft.com/office/drawing/2014/main" id="{785D87E3-A055-4C98-963A-1EA0291A92B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3920" y="1963459"/>
              <a:ext cx="1213049" cy="877984"/>
            </a:xfrm>
            <a:custGeom>
              <a:avLst/>
              <a:gdLst>
                <a:gd name="T0" fmla="*/ 1277 w 1289"/>
                <a:gd name="T1" fmla="*/ 90 h 934"/>
                <a:gd name="T2" fmla="*/ 1265 w 1289"/>
                <a:gd name="T3" fmla="*/ 90 h 934"/>
                <a:gd name="T4" fmla="*/ 1265 w 1289"/>
                <a:gd name="T5" fmla="*/ 844 h 934"/>
                <a:gd name="T6" fmla="*/ 1246 w 1289"/>
                <a:gd name="T7" fmla="*/ 891 h 934"/>
                <a:gd name="T8" fmla="*/ 1199 w 1289"/>
                <a:gd name="T9" fmla="*/ 910 h 934"/>
                <a:gd name="T10" fmla="*/ 90 w 1289"/>
                <a:gd name="T11" fmla="*/ 910 h 934"/>
                <a:gd name="T12" fmla="*/ 43 w 1289"/>
                <a:gd name="T13" fmla="*/ 891 h 934"/>
                <a:gd name="T14" fmla="*/ 24 w 1289"/>
                <a:gd name="T15" fmla="*/ 844 h 934"/>
                <a:gd name="T16" fmla="*/ 24 w 1289"/>
                <a:gd name="T17" fmla="*/ 90 h 934"/>
                <a:gd name="T18" fmla="*/ 43 w 1289"/>
                <a:gd name="T19" fmla="*/ 43 h 934"/>
                <a:gd name="T20" fmla="*/ 90 w 1289"/>
                <a:gd name="T21" fmla="*/ 24 h 934"/>
                <a:gd name="T22" fmla="*/ 1199 w 1289"/>
                <a:gd name="T23" fmla="*/ 24 h 934"/>
                <a:gd name="T24" fmla="*/ 1246 w 1289"/>
                <a:gd name="T25" fmla="*/ 43 h 934"/>
                <a:gd name="T26" fmla="*/ 1265 w 1289"/>
                <a:gd name="T27" fmla="*/ 90 h 934"/>
                <a:gd name="T28" fmla="*/ 1277 w 1289"/>
                <a:gd name="T29" fmla="*/ 90 h 934"/>
                <a:gd name="T30" fmla="*/ 1289 w 1289"/>
                <a:gd name="T31" fmla="*/ 90 h 934"/>
                <a:gd name="T32" fmla="*/ 1263 w 1289"/>
                <a:gd name="T33" fmla="*/ 27 h 934"/>
                <a:gd name="T34" fmla="*/ 1199 w 1289"/>
                <a:gd name="T35" fmla="*/ 0 h 934"/>
                <a:gd name="T36" fmla="*/ 90 w 1289"/>
                <a:gd name="T37" fmla="*/ 0 h 934"/>
                <a:gd name="T38" fmla="*/ 26 w 1289"/>
                <a:gd name="T39" fmla="*/ 27 h 934"/>
                <a:gd name="T40" fmla="*/ 0 w 1289"/>
                <a:gd name="T41" fmla="*/ 90 h 934"/>
                <a:gd name="T42" fmla="*/ 0 w 1289"/>
                <a:gd name="T43" fmla="*/ 844 h 934"/>
                <a:gd name="T44" fmla="*/ 26 w 1289"/>
                <a:gd name="T45" fmla="*/ 908 h 934"/>
                <a:gd name="T46" fmla="*/ 90 w 1289"/>
                <a:gd name="T47" fmla="*/ 934 h 934"/>
                <a:gd name="T48" fmla="*/ 1199 w 1289"/>
                <a:gd name="T49" fmla="*/ 934 h 934"/>
                <a:gd name="T50" fmla="*/ 1263 w 1289"/>
                <a:gd name="T51" fmla="*/ 908 h 934"/>
                <a:gd name="T52" fmla="*/ 1289 w 1289"/>
                <a:gd name="T53" fmla="*/ 844 h 934"/>
                <a:gd name="T54" fmla="*/ 1289 w 1289"/>
                <a:gd name="T55" fmla="*/ 90 h 934"/>
                <a:gd name="T56" fmla="*/ 1277 w 1289"/>
                <a:gd name="T57" fmla="*/ 90 h 9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289" h="934">
                  <a:moveTo>
                    <a:pt x="1277" y="90"/>
                  </a:moveTo>
                  <a:cubicBezTo>
                    <a:pt x="1265" y="90"/>
                    <a:pt x="1265" y="90"/>
                    <a:pt x="1265" y="90"/>
                  </a:cubicBezTo>
                  <a:cubicBezTo>
                    <a:pt x="1265" y="844"/>
                    <a:pt x="1265" y="844"/>
                    <a:pt x="1265" y="844"/>
                  </a:cubicBezTo>
                  <a:cubicBezTo>
                    <a:pt x="1265" y="862"/>
                    <a:pt x="1258" y="879"/>
                    <a:pt x="1246" y="891"/>
                  </a:cubicBezTo>
                  <a:cubicBezTo>
                    <a:pt x="1234" y="903"/>
                    <a:pt x="1217" y="910"/>
                    <a:pt x="1199" y="910"/>
                  </a:cubicBezTo>
                  <a:cubicBezTo>
                    <a:pt x="90" y="910"/>
                    <a:pt x="90" y="910"/>
                    <a:pt x="90" y="910"/>
                  </a:cubicBezTo>
                  <a:cubicBezTo>
                    <a:pt x="72" y="910"/>
                    <a:pt x="55" y="903"/>
                    <a:pt x="43" y="891"/>
                  </a:cubicBezTo>
                  <a:cubicBezTo>
                    <a:pt x="31" y="879"/>
                    <a:pt x="24" y="862"/>
                    <a:pt x="24" y="844"/>
                  </a:cubicBezTo>
                  <a:cubicBezTo>
                    <a:pt x="24" y="90"/>
                    <a:pt x="24" y="90"/>
                    <a:pt x="24" y="90"/>
                  </a:cubicBezTo>
                  <a:cubicBezTo>
                    <a:pt x="24" y="72"/>
                    <a:pt x="31" y="55"/>
                    <a:pt x="43" y="43"/>
                  </a:cubicBezTo>
                  <a:cubicBezTo>
                    <a:pt x="55" y="32"/>
                    <a:pt x="72" y="24"/>
                    <a:pt x="90" y="24"/>
                  </a:cubicBezTo>
                  <a:cubicBezTo>
                    <a:pt x="1199" y="24"/>
                    <a:pt x="1199" y="24"/>
                    <a:pt x="1199" y="24"/>
                  </a:cubicBezTo>
                  <a:cubicBezTo>
                    <a:pt x="1217" y="24"/>
                    <a:pt x="1234" y="32"/>
                    <a:pt x="1246" y="43"/>
                  </a:cubicBezTo>
                  <a:cubicBezTo>
                    <a:pt x="1258" y="55"/>
                    <a:pt x="1265" y="72"/>
                    <a:pt x="1265" y="90"/>
                  </a:cubicBezTo>
                  <a:cubicBezTo>
                    <a:pt x="1277" y="90"/>
                    <a:pt x="1277" y="90"/>
                    <a:pt x="1277" y="90"/>
                  </a:cubicBezTo>
                  <a:cubicBezTo>
                    <a:pt x="1289" y="90"/>
                    <a:pt x="1289" y="90"/>
                    <a:pt x="1289" y="90"/>
                  </a:cubicBezTo>
                  <a:cubicBezTo>
                    <a:pt x="1289" y="65"/>
                    <a:pt x="1279" y="43"/>
                    <a:pt x="1263" y="27"/>
                  </a:cubicBezTo>
                  <a:cubicBezTo>
                    <a:pt x="1247" y="10"/>
                    <a:pt x="1224" y="0"/>
                    <a:pt x="1199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65" y="0"/>
                    <a:pt x="43" y="10"/>
                    <a:pt x="26" y="27"/>
                  </a:cubicBezTo>
                  <a:cubicBezTo>
                    <a:pt x="10" y="43"/>
                    <a:pt x="0" y="65"/>
                    <a:pt x="0" y="90"/>
                  </a:cubicBezTo>
                  <a:cubicBezTo>
                    <a:pt x="0" y="844"/>
                    <a:pt x="0" y="844"/>
                    <a:pt x="0" y="844"/>
                  </a:cubicBezTo>
                  <a:cubicBezTo>
                    <a:pt x="0" y="869"/>
                    <a:pt x="10" y="891"/>
                    <a:pt x="26" y="908"/>
                  </a:cubicBezTo>
                  <a:cubicBezTo>
                    <a:pt x="43" y="924"/>
                    <a:pt x="65" y="934"/>
                    <a:pt x="90" y="934"/>
                  </a:cubicBezTo>
                  <a:cubicBezTo>
                    <a:pt x="1199" y="934"/>
                    <a:pt x="1199" y="934"/>
                    <a:pt x="1199" y="934"/>
                  </a:cubicBezTo>
                  <a:cubicBezTo>
                    <a:pt x="1224" y="934"/>
                    <a:pt x="1247" y="924"/>
                    <a:pt x="1263" y="908"/>
                  </a:cubicBezTo>
                  <a:cubicBezTo>
                    <a:pt x="1279" y="891"/>
                    <a:pt x="1289" y="869"/>
                    <a:pt x="1289" y="844"/>
                  </a:cubicBezTo>
                  <a:cubicBezTo>
                    <a:pt x="1289" y="90"/>
                    <a:pt x="1289" y="90"/>
                    <a:pt x="1289" y="90"/>
                  </a:cubicBezTo>
                  <a:cubicBezTo>
                    <a:pt x="1277" y="90"/>
                    <a:pt x="1277" y="90"/>
                    <a:pt x="1277" y="90"/>
                  </a:cubicBezTo>
                </a:path>
              </a:pathLst>
            </a:custGeom>
            <a:solidFill>
              <a:srgbClr val="7AC2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4" name="Freeform 96">
              <a:extLst>
                <a:ext uri="{FF2B5EF4-FFF2-40B4-BE49-F238E27FC236}">
                  <a16:creationId xmlns:a16="http://schemas.microsoft.com/office/drawing/2014/main" id="{A706FEF7-5DA8-4B9C-98FE-FDF8D9AC3A6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5439" y="2670654"/>
              <a:ext cx="1190011" cy="159770"/>
            </a:xfrm>
            <a:custGeom>
              <a:avLst/>
              <a:gdLst>
                <a:gd name="T0" fmla="*/ 1265 w 1265"/>
                <a:gd name="T1" fmla="*/ 0 h 170"/>
                <a:gd name="T2" fmla="*/ 1265 w 1265"/>
                <a:gd name="T3" fmla="*/ 92 h 170"/>
                <a:gd name="T4" fmla="*/ 1187 w 1265"/>
                <a:gd name="T5" fmla="*/ 170 h 170"/>
                <a:gd name="T6" fmla="*/ 78 w 1265"/>
                <a:gd name="T7" fmla="*/ 170 h 170"/>
                <a:gd name="T8" fmla="*/ 0 w 1265"/>
                <a:gd name="T9" fmla="*/ 92 h 170"/>
                <a:gd name="T10" fmla="*/ 0 w 1265"/>
                <a:gd name="T11" fmla="*/ 0 h 170"/>
                <a:gd name="T12" fmla="*/ 1265 w 1265"/>
                <a:gd name="T13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65" h="170">
                  <a:moveTo>
                    <a:pt x="1265" y="0"/>
                  </a:moveTo>
                  <a:cubicBezTo>
                    <a:pt x="1265" y="92"/>
                    <a:pt x="1265" y="92"/>
                    <a:pt x="1265" y="92"/>
                  </a:cubicBezTo>
                  <a:cubicBezTo>
                    <a:pt x="1265" y="135"/>
                    <a:pt x="1230" y="170"/>
                    <a:pt x="1187" y="170"/>
                  </a:cubicBezTo>
                  <a:cubicBezTo>
                    <a:pt x="78" y="170"/>
                    <a:pt x="78" y="170"/>
                    <a:pt x="78" y="170"/>
                  </a:cubicBezTo>
                  <a:cubicBezTo>
                    <a:pt x="35" y="170"/>
                    <a:pt x="0" y="135"/>
                    <a:pt x="0" y="9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265" y="0"/>
                    <a:pt x="1265" y="0"/>
                    <a:pt x="1265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5" name="Freeform 97">
              <a:extLst>
                <a:ext uri="{FF2B5EF4-FFF2-40B4-BE49-F238E27FC236}">
                  <a16:creationId xmlns:a16="http://schemas.microsoft.com/office/drawing/2014/main" id="{37386908-16D8-4007-8723-414163C59CBB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3920" y="2659134"/>
              <a:ext cx="1213049" cy="182308"/>
            </a:xfrm>
            <a:custGeom>
              <a:avLst/>
              <a:gdLst>
                <a:gd name="T0" fmla="*/ 1277 w 1289"/>
                <a:gd name="T1" fmla="*/ 12 h 194"/>
                <a:gd name="T2" fmla="*/ 1265 w 1289"/>
                <a:gd name="T3" fmla="*/ 12 h 194"/>
                <a:gd name="T4" fmla="*/ 1265 w 1289"/>
                <a:gd name="T5" fmla="*/ 104 h 194"/>
                <a:gd name="T6" fmla="*/ 1246 w 1289"/>
                <a:gd name="T7" fmla="*/ 151 h 194"/>
                <a:gd name="T8" fmla="*/ 1199 w 1289"/>
                <a:gd name="T9" fmla="*/ 170 h 194"/>
                <a:gd name="T10" fmla="*/ 90 w 1289"/>
                <a:gd name="T11" fmla="*/ 170 h 194"/>
                <a:gd name="T12" fmla="*/ 43 w 1289"/>
                <a:gd name="T13" fmla="*/ 151 h 194"/>
                <a:gd name="T14" fmla="*/ 24 w 1289"/>
                <a:gd name="T15" fmla="*/ 104 h 194"/>
                <a:gd name="T16" fmla="*/ 24 w 1289"/>
                <a:gd name="T17" fmla="*/ 24 h 194"/>
                <a:gd name="T18" fmla="*/ 1277 w 1289"/>
                <a:gd name="T19" fmla="*/ 24 h 194"/>
                <a:gd name="T20" fmla="*/ 1277 w 1289"/>
                <a:gd name="T21" fmla="*/ 12 h 194"/>
                <a:gd name="T22" fmla="*/ 1265 w 1289"/>
                <a:gd name="T23" fmla="*/ 12 h 194"/>
                <a:gd name="T24" fmla="*/ 1277 w 1289"/>
                <a:gd name="T25" fmla="*/ 12 h 194"/>
                <a:gd name="T26" fmla="*/ 1277 w 1289"/>
                <a:gd name="T27" fmla="*/ 0 h 194"/>
                <a:gd name="T28" fmla="*/ 12 w 1289"/>
                <a:gd name="T29" fmla="*/ 0 h 194"/>
                <a:gd name="T30" fmla="*/ 4 w 1289"/>
                <a:gd name="T31" fmla="*/ 4 h 194"/>
                <a:gd name="T32" fmla="*/ 0 w 1289"/>
                <a:gd name="T33" fmla="*/ 12 h 194"/>
                <a:gd name="T34" fmla="*/ 0 w 1289"/>
                <a:gd name="T35" fmla="*/ 104 h 194"/>
                <a:gd name="T36" fmla="*/ 26 w 1289"/>
                <a:gd name="T37" fmla="*/ 168 h 194"/>
                <a:gd name="T38" fmla="*/ 90 w 1289"/>
                <a:gd name="T39" fmla="*/ 194 h 194"/>
                <a:gd name="T40" fmla="*/ 1199 w 1289"/>
                <a:gd name="T41" fmla="*/ 194 h 194"/>
                <a:gd name="T42" fmla="*/ 1263 w 1289"/>
                <a:gd name="T43" fmla="*/ 168 h 194"/>
                <a:gd name="T44" fmla="*/ 1289 w 1289"/>
                <a:gd name="T45" fmla="*/ 104 h 194"/>
                <a:gd name="T46" fmla="*/ 1289 w 1289"/>
                <a:gd name="T47" fmla="*/ 12 h 194"/>
                <a:gd name="T48" fmla="*/ 1286 w 1289"/>
                <a:gd name="T49" fmla="*/ 4 h 194"/>
                <a:gd name="T50" fmla="*/ 1277 w 1289"/>
                <a:gd name="T51" fmla="*/ 0 h 194"/>
                <a:gd name="T52" fmla="*/ 1277 w 1289"/>
                <a:gd name="T53" fmla="*/ 12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289" h="194">
                  <a:moveTo>
                    <a:pt x="1277" y="12"/>
                  </a:moveTo>
                  <a:cubicBezTo>
                    <a:pt x="1265" y="12"/>
                    <a:pt x="1265" y="12"/>
                    <a:pt x="1265" y="12"/>
                  </a:cubicBezTo>
                  <a:cubicBezTo>
                    <a:pt x="1265" y="104"/>
                    <a:pt x="1265" y="104"/>
                    <a:pt x="1265" y="104"/>
                  </a:cubicBezTo>
                  <a:cubicBezTo>
                    <a:pt x="1265" y="122"/>
                    <a:pt x="1258" y="139"/>
                    <a:pt x="1246" y="151"/>
                  </a:cubicBezTo>
                  <a:cubicBezTo>
                    <a:pt x="1234" y="163"/>
                    <a:pt x="1217" y="170"/>
                    <a:pt x="1199" y="170"/>
                  </a:cubicBezTo>
                  <a:cubicBezTo>
                    <a:pt x="90" y="170"/>
                    <a:pt x="90" y="170"/>
                    <a:pt x="90" y="170"/>
                  </a:cubicBezTo>
                  <a:cubicBezTo>
                    <a:pt x="72" y="170"/>
                    <a:pt x="55" y="163"/>
                    <a:pt x="43" y="151"/>
                  </a:cubicBezTo>
                  <a:cubicBezTo>
                    <a:pt x="31" y="139"/>
                    <a:pt x="24" y="122"/>
                    <a:pt x="24" y="104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1277" y="24"/>
                    <a:pt x="1277" y="24"/>
                    <a:pt x="1277" y="24"/>
                  </a:cubicBezTo>
                  <a:cubicBezTo>
                    <a:pt x="1277" y="12"/>
                    <a:pt x="1277" y="12"/>
                    <a:pt x="1277" y="12"/>
                  </a:cubicBezTo>
                  <a:cubicBezTo>
                    <a:pt x="1265" y="12"/>
                    <a:pt x="1265" y="12"/>
                    <a:pt x="1265" y="12"/>
                  </a:cubicBezTo>
                  <a:cubicBezTo>
                    <a:pt x="1277" y="12"/>
                    <a:pt x="1277" y="12"/>
                    <a:pt x="1277" y="12"/>
                  </a:cubicBezTo>
                  <a:cubicBezTo>
                    <a:pt x="1277" y="0"/>
                    <a:pt x="1277" y="0"/>
                    <a:pt x="1277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9" y="0"/>
                    <a:pt x="6" y="1"/>
                    <a:pt x="4" y="4"/>
                  </a:cubicBezTo>
                  <a:cubicBezTo>
                    <a:pt x="1" y="6"/>
                    <a:pt x="0" y="9"/>
                    <a:pt x="0" y="12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0" y="129"/>
                    <a:pt x="10" y="151"/>
                    <a:pt x="26" y="168"/>
                  </a:cubicBezTo>
                  <a:cubicBezTo>
                    <a:pt x="43" y="184"/>
                    <a:pt x="65" y="194"/>
                    <a:pt x="90" y="194"/>
                  </a:cubicBezTo>
                  <a:cubicBezTo>
                    <a:pt x="1199" y="194"/>
                    <a:pt x="1199" y="194"/>
                    <a:pt x="1199" y="194"/>
                  </a:cubicBezTo>
                  <a:cubicBezTo>
                    <a:pt x="1224" y="194"/>
                    <a:pt x="1247" y="184"/>
                    <a:pt x="1263" y="168"/>
                  </a:cubicBezTo>
                  <a:cubicBezTo>
                    <a:pt x="1279" y="151"/>
                    <a:pt x="1289" y="129"/>
                    <a:pt x="1289" y="104"/>
                  </a:cubicBezTo>
                  <a:cubicBezTo>
                    <a:pt x="1289" y="12"/>
                    <a:pt x="1289" y="12"/>
                    <a:pt x="1289" y="12"/>
                  </a:cubicBezTo>
                  <a:cubicBezTo>
                    <a:pt x="1289" y="9"/>
                    <a:pt x="1288" y="6"/>
                    <a:pt x="1286" y="4"/>
                  </a:cubicBezTo>
                  <a:cubicBezTo>
                    <a:pt x="1283" y="1"/>
                    <a:pt x="1280" y="0"/>
                    <a:pt x="1277" y="0"/>
                  </a:cubicBezTo>
                  <a:cubicBezTo>
                    <a:pt x="1277" y="12"/>
                    <a:pt x="1277" y="12"/>
                    <a:pt x="1277" y="12"/>
                  </a:cubicBezTo>
                </a:path>
              </a:pathLst>
            </a:custGeom>
            <a:solidFill>
              <a:srgbClr val="7AC2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6" name="Oval 98">
              <a:extLst>
                <a:ext uri="{FF2B5EF4-FFF2-40B4-BE49-F238E27FC236}">
                  <a16:creationId xmlns:a16="http://schemas.microsoft.com/office/drawing/2014/main" id="{F988158C-0356-44FF-BA6D-FB9D3CD74B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35920" y="2722241"/>
              <a:ext cx="56596" cy="56596"/>
            </a:xfrm>
            <a:prstGeom prst="ellipse">
              <a:avLst/>
            </a:prstGeom>
            <a:solidFill>
              <a:srgbClr val="AFDA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7" name="Rectangle 107">
              <a:extLst>
                <a:ext uri="{FF2B5EF4-FFF2-40B4-BE49-F238E27FC236}">
                  <a16:creationId xmlns:a16="http://schemas.microsoft.com/office/drawing/2014/main" id="{F02632B6-8F2C-4EA8-B770-3399A91E48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56116" y="2932596"/>
              <a:ext cx="415702" cy="45577"/>
            </a:xfrm>
            <a:prstGeom prst="rect">
              <a:avLst/>
            </a:prstGeom>
            <a:solidFill>
              <a:srgbClr val="E4F3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8" name="Freeform 108">
              <a:extLst>
                <a:ext uri="{FF2B5EF4-FFF2-40B4-BE49-F238E27FC236}">
                  <a16:creationId xmlns:a16="http://schemas.microsoft.com/office/drawing/2014/main" id="{FED9B4A5-F499-484A-B76E-5F34DBE56981}"/>
                </a:ext>
              </a:extLst>
            </p:cNvPr>
            <p:cNvSpPr>
              <a:spLocks/>
            </p:cNvSpPr>
            <p:nvPr/>
          </p:nvSpPr>
          <p:spPr bwMode="auto">
            <a:xfrm>
              <a:off x="5845098" y="2921578"/>
              <a:ext cx="438241" cy="67614"/>
            </a:xfrm>
            <a:custGeom>
              <a:avLst/>
              <a:gdLst>
                <a:gd name="T0" fmla="*/ 454 w 466"/>
                <a:gd name="T1" fmla="*/ 60 h 72"/>
                <a:gd name="T2" fmla="*/ 454 w 466"/>
                <a:gd name="T3" fmla="*/ 48 h 72"/>
                <a:gd name="T4" fmla="*/ 24 w 466"/>
                <a:gd name="T5" fmla="*/ 48 h 72"/>
                <a:gd name="T6" fmla="*/ 24 w 466"/>
                <a:gd name="T7" fmla="*/ 24 h 72"/>
                <a:gd name="T8" fmla="*/ 442 w 466"/>
                <a:gd name="T9" fmla="*/ 24 h 72"/>
                <a:gd name="T10" fmla="*/ 442 w 466"/>
                <a:gd name="T11" fmla="*/ 60 h 72"/>
                <a:gd name="T12" fmla="*/ 454 w 466"/>
                <a:gd name="T13" fmla="*/ 60 h 72"/>
                <a:gd name="T14" fmla="*/ 454 w 466"/>
                <a:gd name="T15" fmla="*/ 48 h 72"/>
                <a:gd name="T16" fmla="*/ 454 w 466"/>
                <a:gd name="T17" fmla="*/ 60 h 72"/>
                <a:gd name="T18" fmla="*/ 466 w 466"/>
                <a:gd name="T19" fmla="*/ 60 h 72"/>
                <a:gd name="T20" fmla="*/ 466 w 466"/>
                <a:gd name="T21" fmla="*/ 12 h 72"/>
                <a:gd name="T22" fmla="*/ 462 w 466"/>
                <a:gd name="T23" fmla="*/ 3 h 72"/>
                <a:gd name="T24" fmla="*/ 454 w 466"/>
                <a:gd name="T25" fmla="*/ 0 h 72"/>
                <a:gd name="T26" fmla="*/ 12 w 466"/>
                <a:gd name="T27" fmla="*/ 0 h 72"/>
                <a:gd name="T28" fmla="*/ 4 w 466"/>
                <a:gd name="T29" fmla="*/ 3 h 72"/>
                <a:gd name="T30" fmla="*/ 0 w 466"/>
                <a:gd name="T31" fmla="*/ 12 h 72"/>
                <a:gd name="T32" fmla="*/ 0 w 466"/>
                <a:gd name="T33" fmla="*/ 60 h 72"/>
                <a:gd name="T34" fmla="*/ 4 w 466"/>
                <a:gd name="T35" fmla="*/ 69 h 72"/>
                <a:gd name="T36" fmla="*/ 12 w 466"/>
                <a:gd name="T37" fmla="*/ 72 h 72"/>
                <a:gd name="T38" fmla="*/ 454 w 466"/>
                <a:gd name="T39" fmla="*/ 72 h 72"/>
                <a:gd name="T40" fmla="*/ 462 w 466"/>
                <a:gd name="T41" fmla="*/ 69 h 72"/>
                <a:gd name="T42" fmla="*/ 466 w 466"/>
                <a:gd name="T43" fmla="*/ 60 h 72"/>
                <a:gd name="T44" fmla="*/ 454 w 466"/>
                <a:gd name="T45" fmla="*/ 6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66" h="72">
                  <a:moveTo>
                    <a:pt x="454" y="60"/>
                  </a:moveTo>
                  <a:cubicBezTo>
                    <a:pt x="454" y="48"/>
                    <a:pt x="454" y="48"/>
                    <a:pt x="454" y="48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442" y="24"/>
                    <a:pt x="442" y="24"/>
                    <a:pt x="442" y="24"/>
                  </a:cubicBezTo>
                  <a:cubicBezTo>
                    <a:pt x="442" y="60"/>
                    <a:pt x="442" y="60"/>
                    <a:pt x="442" y="60"/>
                  </a:cubicBezTo>
                  <a:cubicBezTo>
                    <a:pt x="454" y="60"/>
                    <a:pt x="454" y="60"/>
                    <a:pt x="454" y="60"/>
                  </a:cubicBezTo>
                  <a:cubicBezTo>
                    <a:pt x="454" y="48"/>
                    <a:pt x="454" y="48"/>
                    <a:pt x="454" y="48"/>
                  </a:cubicBezTo>
                  <a:cubicBezTo>
                    <a:pt x="454" y="60"/>
                    <a:pt x="454" y="60"/>
                    <a:pt x="454" y="60"/>
                  </a:cubicBezTo>
                  <a:cubicBezTo>
                    <a:pt x="466" y="60"/>
                    <a:pt x="466" y="60"/>
                    <a:pt x="466" y="60"/>
                  </a:cubicBezTo>
                  <a:cubicBezTo>
                    <a:pt x="466" y="12"/>
                    <a:pt x="466" y="12"/>
                    <a:pt x="466" y="12"/>
                  </a:cubicBezTo>
                  <a:cubicBezTo>
                    <a:pt x="466" y="8"/>
                    <a:pt x="465" y="5"/>
                    <a:pt x="462" y="3"/>
                  </a:cubicBezTo>
                  <a:cubicBezTo>
                    <a:pt x="460" y="1"/>
                    <a:pt x="457" y="0"/>
                    <a:pt x="454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9" y="0"/>
                    <a:pt x="6" y="1"/>
                    <a:pt x="4" y="3"/>
                  </a:cubicBezTo>
                  <a:cubicBezTo>
                    <a:pt x="2" y="5"/>
                    <a:pt x="0" y="8"/>
                    <a:pt x="0" y="12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4"/>
                    <a:pt x="2" y="67"/>
                    <a:pt x="4" y="69"/>
                  </a:cubicBezTo>
                  <a:cubicBezTo>
                    <a:pt x="6" y="71"/>
                    <a:pt x="9" y="72"/>
                    <a:pt x="12" y="72"/>
                  </a:cubicBezTo>
                  <a:cubicBezTo>
                    <a:pt x="454" y="72"/>
                    <a:pt x="454" y="72"/>
                    <a:pt x="454" y="72"/>
                  </a:cubicBezTo>
                  <a:cubicBezTo>
                    <a:pt x="457" y="72"/>
                    <a:pt x="460" y="71"/>
                    <a:pt x="462" y="69"/>
                  </a:cubicBezTo>
                  <a:cubicBezTo>
                    <a:pt x="465" y="67"/>
                    <a:pt x="466" y="64"/>
                    <a:pt x="466" y="60"/>
                  </a:cubicBezTo>
                  <a:lnTo>
                    <a:pt x="454" y="60"/>
                  </a:lnTo>
                  <a:close/>
                </a:path>
              </a:pathLst>
            </a:custGeom>
            <a:solidFill>
              <a:srgbClr val="7AC2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9" name="Freeform 109">
              <a:extLst>
                <a:ext uri="{FF2B5EF4-FFF2-40B4-BE49-F238E27FC236}">
                  <a16:creationId xmlns:a16="http://schemas.microsoft.com/office/drawing/2014/main" id="{D52D3A63-55DB-4421-BDC7-DC7641095C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6462" y="2703209"/>
              <a:ext cx="458274" cy="520880"/>
            </a:xfrm>
            <a:custGeom>
              <a:avLst/>
              <a:gdLst>
                <a:gd name="T0" fmla="*/ 382 w 487"/>
                <a:gd name="T1" fmla="*/ 0 h 554"/>
                <a:gd name="T2" fmla="*/ 210 w 487"/>
                <a:gd name="T3" fmla="*/ 301 h 554"/>
                <a:gd name="T4" fmla="*/ 0 w 487"/>
                <a:gd name="T5" fmla="*/ 456 h 554"/>
                <a:gd name="T6" fmla="*/ 48 w 487"/>
                <a:gd name="T7" fmla="*/ 554 h 554"/>
                <a:gd name="T8" fmla="*/ 50 w 487"/>
                <a:gd name="T9" fmla="*/ 553 h 554"/>
                <a:gd name="T10" fmla="*/ 486 w 487"/>
                <a:gd name="T11" fmla="*/ 32 h 554"/>
                <a:gd name="T12" fmla="*/ 487 w 487"/>
                <a:gd name="T13" fmla="*/ 30 h 554"/>
                <a:gd name="T14" fmla="*/ 382 w 487"/>
                <a:gd name="T15" fmla="*/ 0 h 5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87" h="554">
                  <a:moveTo>
                    <a:pt x="382" y="0"/>
                  </a:moveTo>
                  <a:cubicBezTo>
                    <a:pt x="349" y="114"/>
                    <a:pt x="289" y="217"/>
                    <a:pt x="210" y="301"/>
                  </a:cubicBezTo>
                  <a:cubicBezTo>
                    <a:pt x="150" y="364"/>
                    <a:pt x="79" y="417"/>
                    <a:pt x="0" y="456"/>
                  </a:cubicBezTo>
                  <a:cubicBezTo>
                    <a:pt x="11" y="491"/>
                    <a:pt x="27" y="524"/>
                    <a:pt x="48" y="554"/>
                  </a:cubicBezTo>
                  <a:cubicBezTo>
                    <a:pt x="49" y="554"/>
                    <a:pt x="50" y="553"/>
                    <a:pt x="50" y="553"/>
                  </a:cubicBezTo>
                  <a:cubicBezTo>
                    <a:pt x="260" y="449"/>
                    <a:pt x="420" y="261"/>
                    <a:pt x="486" y="32"/>
                  </a:cubicBezTo>
                  <a:cubicBezTo>
                    <a:pt x="487" y="32"/>
                    <a:pt x="487" y="31"/>
                    <a:pt x="487" y="30"/>
                  </a:cubicBezTo>
                  <a:cubicBezTo>
                    <a:pt x="454" y="15"/>
                    <a:pt x="419" y="4"/>
                    <a:pt x="382" y="0"/>
                  </a:cubicBezTo>
                </a:path>
              </a:pathLst>
            </a:custGeom>
            <a:solidFill>
              <a:srgbClr val="CFE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0" name="Freeform 110">
              <a:extLst>
                <a:ext uri="{FF2B5EF4-FFF2-40B4-BE49-F238E27FC236}">
                  <a16:creationId xmlns:a16="http://schemas.microsoft.com/office/drawing/2014/main" id="{2914CFFF-08D5-4594-8B1B-46460A2E9763}"/>
                </a:ext>
              </a:extLst>
            </p:cNvPr>
            <p:cNvSpPr>
              <a:spLocks/>
            </p:cNvSpPr>
            <p:nvPr/>
          </p:nvSpPr>
          <p:spPr bwMode="auto">
            <a:xfrm>
              <a:off x="6402039" y="2731757"/>
              <a:ext cx="423215" cy="501848"/>
            </a:xfrm>
            <a:custGeom>
              <a:avLst/>
              <a:gdLst>
                <a:gd name="T0" fmla="*/ 439 w 450"/>
                <a:gd name="T1" fmla="*/ 0 h 534"/>
                <a:gd name="T2" fmla="*/ 438 w 450"/>
                <a:gd name="T3" fmla="*/ 2 h 534"/>
                <a:gd name="T4" fmla="*/ 2 w 450"/>
                <a:gd name="T5" fmla="*/ 523 h 534"/>
                <a:gd name="T6" fmla="*/ 0 w 450"/>
                <a:gd name="T7" fmla="*/ 524 h 534"/>
                <a:gd name="T8" fmla="*/ 8 w 450"/>
                <a:gd name="T9" fmla="*/ 534 h 534"/>
                <a:gd name="T10" fmla="*/ 450 w 450"/>
                <a:gd name="T11" fmla="*/ 6 h 534"/>
                <a:gd name="T12" fmla="*/ 439 w 450"/>
                <a:gd name="T13" fmla="*/ 0 h 5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50" h="534">
                  <a:moveTo>
                    <a:pt x="439" y="0"/>
                  </a:moveTo>
                  <a:cubicBezTo>
                    <a:pt x="439" y="1"/>
                    <a:pt x="439" y="2"/>
                    <a:pt x="438" y="2"/>
                  </a:cubicBezTo>
                  <a:cubicBezTo>
                    <a:pt x="372" y="231"/>
                    <a:pt x="212" y="419"/>
                    <a:pt x="2" y="523"/>
                  </a:cubicBezTo>
                  <a:cubicBezTo>
                    <a:pt x="2" y="523"/>
                    <a:pt x="1" y="524"/>
                    <a:pt x="0" y="524"/>
                  </a:cubicBezTo>
                  <a:cubicBezTo>
                    <a:pt x="3" y="527"/>
                    <a:pt x="5" y="531"/>
                    <a:pt x="8" y="534"/>
                  </a:cubicBezTo>
                  <a:cubicBezTo>
                    <a:pt x="220" y="428"/>
                    <a:pt x="383" y="237"/>
                    <a:pt x="450" y="6"/>
                  </a:cubicBezTo>
                  <a:cubicBezTo>
                    <a:pt x="446" y="4"/>
                    <a:pt x="443" y="2"/>
                    <a:pt x="439" y="0"/>
                  </a:cubicBezTo>
                </a:path>
              </a:pathLst>
            </a:custGeom>
            <a:solidFill>
              <a:srgbClr val="6FB7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1" name="Freeform 111">
              <a:extLst>
                <a:ext uri="{FF2B5EF4-FFF2-40B4-BE49-F238E27FC236}">
                  <a16:creationId xmlns:a16="http://schemas.microsoft.com/office/drawing/2014/main" id="{E982EB24-631F-4DE7-ACB7-9C50A240F94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7447" y="2700705"/>
              <a:ext cx="346085" cy="265949"/>
            </a:xfrm>
            <a:custGeom>
              <a:avLst/>
              <a:gdLst>
                <a:gd name="T0" fmla="*/ 347 w 368"/>
                <a:gd name="T1" fmla="*/ 0 h 283"/>
                <a:gd name="T2" fmla="*/ 329 w 368"/>
                <a:gd name="T3" fmla="*/ 0 h 283"/>
                <a:gd name="T4" fmla="*/ 329 w 368"/>
                <a:gd name="T5" fmla="*/ 60 h 283"/>
                <a:gd name="T6" fmla="*/ 329 w 368"/>
                <a:gd name="T7" fmla="*/ 60 h 283"/>
                <a:gd name="T8" fmla="*/ 303 w 368"/>
                <a:gd name="T9" fmla="*/ 124 h 283"/>
                <a:gd name="T10" fmla="*/ 239 w 368"/>
                <a:gd name="T11" fmla="*/ 150 h 283"/>
                <a:gd name="T12" fmla="*/ 58 w 368"/>
                <a:gd name="T13" fmla="*/ 150 h 283"/>
                <a:gd name="T14" fmla="*/ 0 w 368"/>
                <a:gd name="T15" fmla="*/ 283 h 283"/>
                <a:gd name="T16" fmla="*/ 206 w 368"/>
                <a:gd name="T17" fmla="*/ 283 h 283"/>
                <a:gd name="T18" fmla="*/ 368 w 368"/>
                <a:gd name="T19" fmla="*/ 0 h 283"/>
                <a:gd name="T20" fmla="*/ 347 w 368"/>
                <a:gd name="T21" fmla="*/ 0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68" h="283">
                  <a:moveTo>
                    <a:pt x="347" y="0"/>
                  </a:moveTo>
                  <a:cubicBezTo>
                    <a:pt x="341" y="0"/>
                    <a:pt x="335" y="0"/>
                    <a:pt x="329" y="0"/>
                  </a:cubicBezTo>
                  <a:cubicBezTo>
                    <a:pt x="329" y="60"/>
                    <a:pt x="329" y="60"/>
                    <a:pt x="329" y="60"/>
                  </a:cubicBezTo>
                  <a:cubicBezTo>
                    <a:pt x="329" y="60"/>
                    <a:pt x="329" y="60"/>
                    <a:pt x="329" y="60"/>
                  </a:cubicBezTo>
                  <a:cubicBezTo>
                    <a:pt x="329" y="85"/>
                    <a:pt x="319" y="107"/>
                    <a:pt x="303" y="124"/>
                  </a:cubicBezTo>
                  <a:cubicBezTo>
                    <a:pt x="287" y="140"/>
                    <a:pt x="264" y="150"/>
                    <a:pt x="239" y="150"/>
                  </a:cubicBezTo>
                  <a:cubicBezTo>
                    <a:pt x="58" y="150"/>
                    <a:pt x="58" y="150"/>
                    <a:pt x="58" y="150"/>
                  </a:cubicBezTo>
                  <a:cubicBezTo>
                    <a:pt x="30" y="189"/>
                    <a:pt x="10" y="235"/>
                    <a:pt x="0" y="283"/>
                  </a:cubicBezTo>
                  <a:cubicBezTo>
                    <a:pt x="206" y="283"/>
                    <a:pt x="206" y="283"/>
                    <a:pt x="206" y="283"/>
                  </a:cubicBezTo>
                  <a:cubicBezTo>
                    <a:pt x="280" y="204"/>
                    <a:pt x="336" y="107"/>
                    <a:pt x="368" y="0"/>
                  </a:cubicBezTo>
                  <a:cubicBezTo>
                    <a:pt x="361" y="0"/>
                    <a:pt x="354" y="0"/>
                    <a:pt x="347" y="0"/>
                  </a:cubicBezTo>
                </a:path>
              </a:pathLst>
            </a:custGeom>
            <a:solidFill>
              <a:srgbClr val="E8F1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2" name="Freeform 112">
              <a:extLst>
                <a:ext uri="{FF2B5EF4-FFF2-40B4-BE49-F238E27FC236}">
                  <a16:creationId xmlns:a16="http://schemas.microsoft.com/office/drawing/2014/main" id="{65F2D363-DF35-4385-9EC0-54E381F079F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6462" y="2700705"/>
              <a:ext cx="359608" cy="431229"/>
            </a:xfrm>
            <a:custGeom>
              <a:avLst/>
              <a:gdLst>
                <a:gd name="T0" fmla="*/ 358 w 382"/>
                <a:gd name="T1" fmla="*/ 0 h 459"/>
                <a:gd name="T2" fmla="*/ 196 w 382"/>
                <a:gd name="T3" fmla="*/ 283 h 459"/>
                <a:gd name="T4" fmla="*/ 201 w 382"/>
                <a:gd name="T5" fmla="*/ 283 h 459"/>
                <a:gd name="T6" fmla="*/ 212 w 382"/>
                <a:gd name="T7" fmla="*/ 291 h 459"/>
                <a:gd name="T8" fmla="*/ 210 w 382"/>
                <a:gd name="T9" fmla="*/ 304 h 459"/>
                <a:gd name="T10" fmla="*/ 0 w 382"/>
                <a:gd name="T11" fmla="*/ 459 h 459"/>
                <a:gd name="T12" fmla="*/ 0 w 382"/>
                <a:gd name="T13" fmla="*/ 459 h 459"/>
                <a:gd name="T14" fmla="*/ 210 w 382"/>
                <a:gd name="T15" fmla="*/ 304 h 459"/>
                <a:gd name="T16" fmla="*/ 382 w 382"/>
                <a:gd name="T17" fmla="*/ 3 h 459"/>
                <a:gd name="T18" fmla="*/ 358 w 382"/>
                <a:gd name="T19" fmla="*/ 0 h 4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2" h="459">
                  <a:moveTo>
                    <a:pt x="358" y="0"/>
                  </a:moveTo>
                  <a:cubicBezTo>
                    <a:pt x="326" y="107"/>
                    <a:pt x="270" y="204"/>
                    <a:pt x="196" y="283"/>
                  </a:cubicBezTo>
                  <a:cubicBezTo>
                    <a:pt x="201" y="283"/>
                    <a:pt x="201" y="283"/>
                    <a:pt x="201" y="283"/>
                  </a:cubicBezTo>
                  <a:cubicBezTo>
                    <a:pt x="206" y="283"/>
                    <a:pt x="211" y="286"/>
                    <a:pt x="212" y="291"/>
                  </a:cubicBezTo>
                  <a:cubicBezTo>
                    <a:pt x="214" y="295"/>
                    <a:pt x="213" y="300"/>
                    <a:pt x="210" y="304"/>
                  </a:cubicBezTo>
                  <a:cubicBezTo>
                    <a:pt x="150" y="367"/>
                    <a:pt x="79" y="420"/>
                    <a:pt x="0" y="459"/>
                  </a:cubicBezTo>
                  <a:cubicBezTo>
                    <a:pt x="0" y="459"/>
                    <a:pt x="0" y="459"/>
                    <a:pt x="0" y="459"/>
                  </a:cubicBezTo>
                  <a:cubicBezTo>
                    <a:pt x="79" y="420"/>
                    <a:pt x="150" y="367"/>
                    <a:pt x="210" y="304"/>
                  </a:cubicBezTo>
                  <a:cubicBezTo>
                    <a:pt x="289" y="220"/>
                    <a:pt x="349" y="117"/>
                    <a:pt x="382" y="3"/>
                  </a:cubicBezTo>
                  <a:cubicBezTo>
                    <a:pt x="374" y="2"/>
                    <a:pt x="366" y="1"/>
                    <a:pt x="358" y="0"/>
                  </a:cubicBezTo>
                </a:path>
              </a:pathLst>
            </a:custGeom>
            <a:solidFill>
              <a:srgbClr val="6FB7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3" name="Freeform 113">
              <a:extLst>
                <a:ext uri="{FF2B5EF4-FFF2-40B4-BE49-F238E27FC236}">
                  <a16:creationId xmlns:a16="http://schemas.microsoft.com/office/drawing/2014/main" id="{05C0D1F9-B600-43D5-8FE7-3F780326078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436" y="2989192"/>
              <a:ext cx="177801" cy="121205"/>
            </a:xfrm>
            <a:custGeom>
              <a:avLst/>
              <a:gdLst>
                <a:gd name="T0" fmla="*/ 189 w 189"/>
                <a:gd name="T1" fmla="*/ 0 h 129"/>
                <a:gd name="T2" fmla="*/ 2 w 189"/>
                <a:gd name="T3" fmla="*/ 0 h 129"/>
                <a:gd name="T4" fmla="*/ 0 w 189"/>
                <a:gd name="T5" fmla="*/ 46 h 129"/>
                <a:gd name="T6" fmla="*/ 9 w 189"/>
                <a:gd name="T7" fmla="*/ 129 h 129"/>
                <a:gd name="T8" fmla="*/ 189 w 189"/>
                <a:gd name="T9" fmla="*/ 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9" h="129">
                  <a:moveTo>
                    <a:pt x="189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15"/>
                    <a:pt x="0" y="31"/>
                    <a:pt x="0" y="46"/>
                  </a:cubicBezTo>
                  <a:cubicBezTo>
                    <a:pt x="0" y="75"/>
                    <a:pt x="3" y="102"/>
                    <a:pt x="9" y="129"/>
                  </a:cubicBezTo>
                  <a:cubicBezTo>
                    <a:pt x="76" y="95"/>
                    <a:pt x="136" y="52"/>
                    <a:pt x="189" y="0"/>
                  </a:cubicBezTo>
                </a:path>
              </a:pathLst>
            </a:custGeom>
            <a:solidFill>
              <a:srgbClr val="9FCE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4" name="Freeform 114">
              <a:extLst>
                <a:ext uri="{FF2B5EF4-FFF2-40B4-BE49-F238E27FC236}">
                  <a16:creationId xmlns:a16="http://schemas.microsoft.com/office/drawing/2014/main" id="{2773C1E1-A16F-41D9-87E8-CB1EF426516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43440" y="2966654"/>
              <a:ext cx="214362" cy="165279"/>
            </a:xfrm>
            <a:custGeom>
              <a:avLst/>
              <a:gdLst>
                <a:gd name="T0" fmla="*/ 215 w 228"/>
                <a:gd name="T1" fmla="*/ 12 h 176"/>
                <a:gd name="T2" fmla="*/ 207 w 228"/>
                <a:gd name="T3" fmla="*/ 4 h 176"/>
                <a:gd name="T4" fmla="*/ 215 w 228"/>
                <a:gd name="T5" fmla="*/ 12 h 176"/>
                <a:gd name="T6" fmla="*/ 215 w 228"/>
                <a:gd name="T7" fmla="*/ 0 h 176"/>
                <a:gd name="T8" fmla="*/ 215 w 228"/>
                <a:gd name="T9" fmla="*/ 0 h 176"/>
                <a:gd name="T10" fmla="*/ 210 w 228"/>
                <a:gd name="T11" fmla="*/ 0 h 176"/>
                <a:gd name="T12" fmla="*/ 4 w 228"/>
                <a:gd name="T13" fmla="*/ 0 h 176"/>
                <a:gd name="T14" fmla="*/ 0 w 228"/>
                <a:gd name="T15" fmla="*/ 24 h 176"/>
                <a:gd name="T16" fmla="*/ 187 w 228"/>
                <a:gd name="T17" fmla="*/ 24 h 176"/>
                <a:gd name="T18" fmla="*/ 7 w 228"/>
                <a:gd name="T19" fmla="*/ 153 h 176"/>
                <a:gd name="T20" fmla="*/ 14 w 228"/>
                <a:gd name="T21" fmla="*/ 176 h 176"/>
                <a:gd name="T22" fmla="*/ 224 w 228"/>
                <a:gd name="T23" fmla="*/ 21 h 176"/>
                <a:gd name="T24" fmla="*/ 226 w 228"/>
                <a:gd name="T25" fmla="*/ 8 h 176"/>
                <a:gd name="T26" fmla="*/ 215 w 228"/>
                <a:gd name="T27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8" h="176">
                  <a:moveTo>
                    <a:pt x="215" y="12"/>
                  </a:moveTo>
                  <a:cubicBezTo>
                    <a:pt x="207" y="4"/>
                    <a:pt x="207" y="4"/>
                    <a:pt x="207" y="4"/>
                  </a:cubicBezTo>
                  <a:cubicBezTo>
                    <a:pt x="215" y="12"/>
                    <a:pt x="215" y="12"/>
                    <a:pt x="215" y="12"/>
                  </a:cubicBezTo>
                  <a:moveTo>
                    <a:pt x="215" y="0"/>
                  </a:moveTo>
                  <a:cubicBezTo>
                    <a:pt x="215" y="0"/>
                    <a:pt x="215" y="0"/>
                    <a:pt x="215" y="0"/>
                  </a:cubicBezTo>
                  <a:cubicBezTo>
                    <a:pt x="210" y="0"/>
                    <a:pt x="210" y="0"/>
                    <a:pt x="21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8"/>
                    <a:pt x="2" y="16"/>
                    <a:pt x="0" y="24"/>
                  </a:cubicBezTo>
                  <a:cubicBezTo>
                    <a:pt x="187" y="24"/>
                    <a:pt x="187" y="24"/>
                    <a:pt x="187" y="24"/>
                  </a:cubicBezTo>
                  <a:cubicBezTo>
                    <a:pt x="134" y="76"/>
                    <a:pt x="74" y="119"/>
                    <a:pt x="7" y="153"/>
                  </a:cubicBezTo>
                  <a:cubicBezTo>
                    <a:pt x="9" y="161"/>
                    <a:pt x="11" y="168"/>
                    <a:pt x="14" y="176"/>
                  </a:cubicBezTo>
                  <a:cubicBezTo>
                    <a:pt x="93" y="137"/>
                    <a:pt x="164" y="84"/>
                    <a:pt x="224" y="21"/>
                  </a:cubicBezTo>
                  <a:cubicBezTo>
                    <a:pt x="227" y="17"/>
                    <a:pt x="228" y="12"/>
                    <a:pt x="226" y="8"/>
                  </a:cubicBezTo>
                  <a:cubicBezTo>
                    <a:pt x="225" y="3"/>
                    <a:pt x="220" y="0"/>
                    <a:pt x="215" y="0"/>
                  </a:cubicBezTo>
                </a:path>
              </a:pathLst>
            </a:custGeom>
            <a:solidFill>
              <a:srgbClr val="6FB7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5" name="Freeform 115">
              <a:extLst>
                <a:ext uri="{FF2B5EF4-FFF2-40B4-BE49-F238E27FC236}">
                  <a16:creationId xmlns:a16="http://schemas.microsoft.com/office/drawing/2014/main" id="{FD9EE5EA-7BD5-4550-8FC4-559B83090A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418567" y="2702708"/>
              <a:ext cx="215865" cy="116196"/>
            </a:xfrm>
            <a:custGeom>
              <a:avLst/>
              <a:gdLst>
                <a:gd name="T0" fmla="*/ 229 w 229"/>
                <a:gd name="T1" fmla="*/ 0 h 124"/>
                <a:gd name="T2" fmla="*/ 0 w 229"/>
                <a:gd name="T3" fmla="*/ 124 h 124"/>
                <a:gd name="T4" fmla="*/ 163 w 229"/>
                <a:gd name="T5" fmla="*/ 124 h 124"/>
                <a:gd name="T6" fmla="*/ 210 w 229"/>
                <a:gd name="T7" fmla="*/ 105 h 124"/>
                <a:gd name="T8" fmla="*/ 229 w 229"/>
                <a:gd name="T9" fmla="*/ 58 h 124"/>
                <a:gd name="T10" fmla="*/ 229 w 229"/>
                <a:gd name="T11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124">
                  <a:moveTo>
                    <a:pt x="229" y="0"/>
                  </a:moveTo>
                  <a:cubicBezTo>
                    <a:pt x="138" y="11"/>
                    <a:pt x="57" y="57"/>
                    <a:pt x="0" y="124"/>
                  </a:cubicBezTo>
                  <a:cubicBezTo>
                    <a:pt x="163" y="124"/>
                    <a:pt x="163" y="124"/>
                    <a:pt x="163" y="124"/>
                  </a:cubicBezTo>
                  <a:cubicBezTo>
                    <a:pt x="181" y="124"/>
                    <a:pt x="198" y="117"/>
                    <a:pt x="210" y="105"/>
                  </a:cubicBezTo>
                  <a:cubicBezTo>
                    <a:pt x="222" y="93"/>
                    <a:pt x="229" y="76"/>
                    <a:pt x="229" y="58"/>
                  </a:cubicBezTo>
                  <a:cubicBezTo>
                    <a:pt x="229" y="0"/>
                    <a:pt x="229" y="0"/>
                    <a:pt x="229" y="0"/>
                  </a:cubicBezTo>
                </a:path>
              </a:pathLst>
            </a:custGeom>
            <a:solidFill>
              <a:srgbClr val="E8F1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6" name="Freeform 116">
              <a:extLst>
                <a:ext uri="{FF2B5EF4-FFF2-40B4-BE49-F238E27FC236}">
                  <a16:creationId xmlns:a16="http://schemas.microsoft.com/office/drawing/2014/main" id="{1281CACF-A286-40B2-A5F0-E2DFEEF0F5E6}"/>
                </a:ext>
              </a:extLst>
            </p:cNvPr>
            <p:cNvSpPr>
              <a:spLocks/>
            </p:cNvSpPr>
            <p:nvPr/>
          </p:nvSpPr>
          <p:spPr bwMode="auto">
            <a:xfrm>
              <a:off x="6402039" y="2700705"/>
              <a:ext cx="254931" cy="140738"/>
            </a:xfrm>
            <a:custGeom>
              <a:avLst/>
              <a:gdLst>
                <a:gd name="T0" fmla="*/ 271 w 271"/>
                <a:gd name="T1" fmla="*/ 0 h 150"/>
                <a:gd name="T2" fmla="*/ 247 w 271"/>
                <a:gd name="T3" fmla="*/ 2 h 150"/>
                <a:gd name="T4" fmla="*/ 247 w 271"/>
                <a:gd name="T5" fmla="*/ 60 h 150"/>
                <a:gd name="T6" fmla="*/ 228 w 271"/>
                <a:gd name="T7" fmla="*/ 107 h 150"/>
                <a:gd name="T8" fmla="*/ 181 w 271"/>
                <a:gd name="T9" fmla="*/ 126 h 150"/>
                <a:gd name="T10" fmla="*/ 18 w 271"/>
                <a:gd name="T11" fmla="*/ 126 h 150"/>
                <a:gd name="T12" fmla="*/ 0 w 271"/>
                <a:gd name="T13" fmla="*/ 150 h 150"/>
                <a:gd name="T14" fmla="*/ 181 w 271"/>
                <a:gd name="T15" fmla="*/ 150 h 150"/>
                <a:gd name="T16" fmla="*/ 245 w 271"/>
                <a:gd name="T17" fmla="*/ 124 h 150"/>
                <a:gd name="T18" fmla="*/ 271 w 271"/>
                <a:gd name="T19" fmla="*/ 60 h 150"/>
                <a:gd name="T20" fmla="*/ 271 w 271"/>
                <a:gd name="T21" fmla="*/ 60 h 150"/>
                <a:gd name="T22" fmla="*/ 271 w 271"/>
                <a:gd name="T23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71" h="150">
                  <a:moveTo>
                    <a:pt x="271" y="0"/>
                  </a:moveTo>
                  <a:cubicBezTo>
                    <a:pt x="263" y="1"/>
                    <a:pt x="255" y="1"/>
                    <a:pt x="247" y="2"/>
                  </a:cubicBezTo>
                  <a:cubicBezTo>
                    <a:pt x="247" y="60"/>
                    <a:pt x="247" y="60"/>
                    <a:pt x="247" y="60"/>
                  </a:cubicBezTo>
                  <a:cubicBezTo>
                    <a:pt x="247" y="78"/>
                    <a:pt x="240" y="95"/>
                    <a:pt x="228" y="107"/>
                  </a:cubicBezTo>
                  <a:cubicBezTo>
                    <a:pt x="216" y="119"/>
                    <a:pt x="199" y="126"/>
                    <a:pt x="181" y="126"/>
                  </a:cubicBezTo>
                  <a:cubicBezTo>
                    <a:pt x="18" y="126"/>
                    <a:pt x="18" y="126"/>
                    <a:pt x="18" y="126"/>
                  </a:cubicBezTo>
                  <a:cubicBezTo>
                    <a:pt x="12" y="134"/>
                    <a:pt x="6" y="142"/>
                    <a:pt x="0" y="150"/>
                  </a:cubicBezTo>
                  <a:cubicBezTo>
                    <a:pt x="181" y="150"/>
                    <a:pt x="181" y="150"/>
                    <a:pt x="181" y="150"/>
                  </a:cubicBezTo>
                  <a:cubicBezTo>
                    <a:pt x="206" y="150"/>
                    <a:pt x="229" y="140"/>
                    <a:pt x="245" y="124"/>
                  </a:cubicBezTo>
                  <a:cubicBezTo>
                    <a:pt x="261" y="107"/>
                    <a:pt x="271" y="85"/>
                    <a:pt x="271" y="60"/>
                  </a:cubicBezTo>
                  <a:cubicBezTo>
                    <a:pt x="271" y="60"/>
                    <a:pt x="271" y="60"/>
                    <a:pt x="271" y="60"/>
                  </a:cubicBezTo>
                  <a:cubicBezTo>
                    <a:pt x="271" y="0"/>
                    <a:pt x="271" y="0"/>
                    <a:pt x="271" y="0"/>
                  </a:cubicBezTo>
                </a:path>
              </a:pathLst>
            </a:custGeom>
            <a:solidFill>
              <a:srgbClr val="6FB7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7" name="Oval 117">
              <a:extLst>
                <a:ext uri="{FF2B5EF4-FFF2-40B4-BE49-F238E27FC236}">
                  <a16:creationId xmlns:a16="http://schemas.microsoft.com/office/drawing/2014/main" id="{94FCEC4C-8F13-4AD8-9C3E-312F846350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21572" y="2764312"/>
              <a:ext cx="537408" cy="536406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8" name="Freeform 118">
              <a:extLst>
                <a:ext uri="{FF2B5EF4-FFF2-40B4-BE49-F238E27FC236}">
                  <a16:creationId xmlns:a16="http://schemas.microsoft.com/office/drawing/2014/main" id="{43F676ED-978F-445E-B38D-B646834AC50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01707" y="2778837"/>
              <a:ext cx="440244" cy="521882"/>
            </a:xfrm>
            <a:custGeom>
              <a:avLst/>
              <a:gdLst>
                <a:gd name="T0" fmla="*/ 468 w 468"/>
                <a:gd name="T1" fmla="*/ 270 h 555"/>
                <a:gd name="T2" fmla="*/ 183 w 468"/>
                <a:gd name="T3" fmla="*/ 555 h 555"/>
                <a:gd name="T4" fmla="*/ 0 w 468"/>
                <a:gd name="T5" fmla="*/ 489 h 555"/>
                <a:gd name="T6" fmla="*/ 93 w 468"/>
                <a:gd name="T7" fmla="*/ 505 h 555"/>
                <a:gd name="T8" fmla="*/ 378 w 468"/>
                <a:gd name="T9" fmla="*/ 219 h 555"/>
                <a:gd name="T10" fmla="*/ 276 w 468"/>
                <a:gd name="T11" fmla="*/ 0 h 555"/>
                <a:gd name="T12" fmla="*/ 468 w 468"/>
                <a:gd name="T13" fmla="*/ 270 h 5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8" h="555">
                  <a:moveTo>
                    <a:pt x="468" y="270"/>
                  </a:moveTo>
                  <a:cubicBezTo>
                    <a:pt x="468" y="428"/>
                    <a:pt x="340" y="555"/>
                    <a:pt x="183" y="555"/>
                  </a:cubicBezTo>
                  <a:cubicBezTo>
                    <a:pt x="113" y="555"/>
                    <a:pt x="49" y="531"/>
                    <a:pt x="0" y="489"/>
                  </a:cubicBezTo>
                  <a:cubicBezTo>
                    <a:pt x="29" y="499"/>
                    <a:pt x="60" y="505"/>
                    <a:pt x="93" y="505"/>
                  </a:cubicBezTo>
                  <a:cubicBezTo>
                    <a:pt x="250" y="505"/>
                    <a:pt x="378" y="377"/>
                    <a:pt x="378" y="219"/>
                  </a:cubicBezTo>
                  <a:cubicBezTo>
                    <a:pt x="378" y="131"/>
                    <a:pt x="338" y="53"/>
                    <a:pt x="276" y="0"/>
                  </a:cubicBezTo>
                  <a:cubicBezTo>
                    <a:pt x="388" y="39"/>
                    <a:pt x="468" y="145"/>
                    <a:pt x="468" y="270"/>
                  </a:cubicBezTo>
                  <a:close/>
                </a:path>
              </a:pathLst>
            </a:custGeom>
            <a:solidFill>
              <a:srgbClr val="D1E3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9" name="Freeform 119">
              <a:extLst>
                <a:ext uri="{FF2B5EF4-FFF2-40B4-BE49-F238E27FC236}">
                  <a16:creationId xmlns:a16="http://schemas.microsoft.com/office/drawing/2014/main" id="{991B6A65-514F-4350-AF10-ED9FCC8D3AC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93524" y="2753294"/>
              <a:ext cx="559445" cy="558444"/>
            </a:xfrm>
            <a:custGeom>
              <a:avLst/>
              <a:gdLst>
                <a:gd name="T0" fmla="*/ 583 w 595"/>
                <a:gd name="T1" fmla="*/ 297 h 594"/>
                <a:gd name="T2" fmla="*/ 571 w 595"/>
                <a:gd name="T3" fmla="*/ 297 h 594"/>
                <a:gd name="T4" fmla="*/ 491 w 595"/>
                <a:gd name="T5" fmla="*/ 490 h 594"/>
                <a:gd name="T6" fmla="*/ 298 w 595"/>
                <a:gd name="T7" fmla="*/ 570 h 594"/>
                <a:gd name="T8" fmla="*/ 105 w 595"/>
                <a:gd name="T9" fmla="*/ 490 h 594"/>
                <a:gd name="T10" fmla="*/ 24 w 595"/>
                <a:gd name="T11" fmla="*/ 297 h 594"/>
                <a:gd name="T12" fmla="*/ 105 w 595"/>
                <a:gd name="T13" fmla="*/ 104 h 594"/>
                <a:gd name="T14" fmla="*/ 298 w 595"/>
                <a:gd name="T15" fmla="*/ 24 h 594"/>
                <a:gd name="T16" fmla="*/ 491 w 595"/>
                <a:gd name="T17" fmla="*/ 104 h 594"/>
                <a:gd name="T18" fmla="*/ 571 w 595"/>
                <a:gd name="T19" fmla="*/ 297 h 594"/>
                <a:gd name="T20" fmla="*/ 583 w 595"/>
                <a:gd name="T21" fmla="*/ 297 h 594"/>
                <a:gd name="T22" fmla="*/ 595 w 595"/>
                <a:gd name="T23" fmla="*/ 297 h 594"/>
                <a:gd name="T24" fmla="*/ 508 w 595"/>
                <a:gd name="T25" fmla="*/ 87 h 594"/>
                <a:gd name="T26" fmla="*/ 298 w 595"/>
                <a:gd name="T27" fmla="*/ 0 h 594"/>
                <a:gd name="T28" fmla="*/ 88 w 595"/>
                <a:gd name="T29" fmla="*/ 87 h 594"/>
                <a:gd name="T30" fmla="*/ 0 w 595"/>
                <a:gd name="T31" fmla="*/ 297 h 594"/>
                <a:gd name="T32" fmla="*/ 88 w 595"/>
                <a:gd name="T33" fmla="*/ 507 h 594"/>
                <a:gd name="T34" fmla="*/ 298 w 595"/>
                <a:gd name="T35" fmla="*/ 594 h 594"/>
                <a:gd name="T36" fmla="*/ 508 w 595"/>
                <a:gd name="T37" fmla="*/ 507 h 594"/>
                <a:gd name="T38" fmla="*/ 595 w 595"/>
                <a:gd name="T39" fmla="*/ 297 h 594"/>
                <a:gd name="T40" fmla="*/ 583 w 595"/>
                <a:gd name="T41" fmla="*/ 297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95" h="594">
                  <a:moveTo>
                    <a:pt x="583" y="297"/>
                  </a:moveTo>
                  <a:cubicBezTo>
                    <a:pt x="571" y="297"/>
                    <a:pt x="571" y="297"/>
                    <a:pt x="571" y="297"/>
                  </a:cubicBezTo>
                  <a:cubicBezTo>
                    <a:pt x="571" y="373"/>
                    <a:pt x="541" y="441"/>
                    <a:pt x="491" y="490"/>
                  </a:cubicBezTo>
                  <a:cubicBezTo>
                    <a:pt x="442" y="540"/>
                    <a:pt x="373" y="570"/>
                    <a:pt x="298" y="570"/>
                  </a:cubicBezTo>
                  <a:cubicBezTo>
                    <a:pt x="222" y="570"/>
                    <a:pt x="154" y="540"/>
                    <a:pt x="105" y="490"/>
                  </a:cubicBezTo>
                  <a:cubicBezTo>
                    <a:pt x="55" y="441"/>
                    <a:pt x="24" y="373"/>
                    <a:pt x="24" y="297"/>
                  </a:cubicBezTo>
                  <a:cubicBezTo>
                    <a:pt x="24" y="222"/>
                    <a:pt x="55" y="153"/>
                    <a:pt x="105" y="104"/>
                  </a:cubicBezTo>
                  <a:cubicBezTo>
                    <a:pt x="154" y="54"/>
                    <a:pt x="222" y="24"/>
                    <a:pt x="298" y="24"/>
                  </a:cubicBezTo>
                  <a:cubicBezTo>
                    <a:pt x="373" y="24"/>
                    <a:pt x="442" y="54"/>
                    <a:pt x="491" y="104"/>
                  </a:cubicBezTo>
                  <a:cubicBezTo>
                    <a:pt x="541" y="153"/>
                    <a:pt x="571" y="222"/>
                    <a:pt x="571" y="297"/>
                  </a:cubicBezTo>
                  <a:cubicBezTo>
                    <a:pt x="583" y="297"/>
                    <a:pt x="583" y="297"/>
                    <a:pt x="583" y="297"/>
                  </a:cubicBezTo>
                  <a:cubicBezTo>
                    <a:pt x="595" y="297"/>
                    <a:pt x="595" y="297"/>
                    <a:pt x="595" y="297"/>
                  </a:cubicBezTo>
                  <a:cubicBezTo>
                    <a:pt x="595" y="215"/>
                    <a:pt x="562" y="141"/>
                    <a:pt x="508" y="87"/>
                  </a:cubicBezTo>
                  <a:cubicBezTo>
                    <a:pt x="454" y="33"/>
                    <a:pt x="380" y="0"/>
                    <a:pt x="298" y="0"/>
                  </a:cubicBezTo>
                  <a:cubicBezTo>
                    <a:pt x="216" y="0"/>
                    <a:pt x="141" y="33"/>
                    <a:pt x="88" y="87"/>
                  </a:cubicBezTo>
                  <a:cubicBezTo>
                    <a:pt x="34" y="141"/>
                    <a:pt x="0" y="215"/>
                    <a:pt x="0" y="297"/>
                  </a:cubicBezTo>
                  <a:cubicBezTo>
                    <a:pt x="0" y="379"/>
                    <a:pt x="34" y="454"/>
                    <a:pt x="88" y="507"/>
                  </a:cubicBezTo>
                  <a:cubicBezTo>
                    <a:pt x="141" y="561"/>
                    <a:pt x="216" y="594"/>
                    <a:pt x="298" y="594"/>
                  </a:cubicBezTo>
                  <a:cubicBezTo>
                    <a:pt x="380" y="594"/>
                    <a:pt x="454" y="561"/>
                    <a:pt x="508" y="507"/>
                  </a:cubicBezTo>
                  <a:cubicBezTo>
                    <a:pt x="562" y="454"/>
                    <a:pt x="595" y="379"/>
                    <a:pt x="595" y="297"/>
                  </a:cubicBezTo>
                  <a:lnTo>
                    <a:pt x="583" y="297"/>
                  </a:lnTo>
                  <a:close/>
                </a:path>
              </a:pathLst>
            </a:custGeom>
            <a:solidFill>
              <a:srgbClr val="7AC2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50" name="Group 149">
              <a:extLst>
                <a:ext uri="{FF2B5EF4-FFF2-40B4-BE49-F238E27FC236}">
                  <a16:creationId xmlns:a16="http://schemas.microsoft.com/office/drawing/2014/main" id="{83D9F53E-E0B0-4B5F-94F2-32019F7FBFD8}"/>
                </a:ext>
              </a:extLst>
            </p:cNvPr>
            <p:cNvGrpSpPr/>
            <p:nvPr/>
          </p:nvGrpSpPr>
          <p:grpSpPr>
            <a:xfrm>
              <a:off x="6581671" y="2870913"/>
              <a:ext cx="211138" cy="344488"/>
              <a:chOff x="4613275" y="2108200"/>
              <a:chExt cx="211138" cy="344488"/>
            </a:xfrm>
          </p:grpSpPr>
          <p:sp>
            <p:nvSpPr>
              <p:cNvPr id="158" name="Freeform 233">
                <a:extLst>
                  <a:ext uri="{FF2B5EF4-FFF2-40B4-BE49-F238E27FC236}">
                    <a16:creationId xmlns:a16="http://schemas.microsoft.com/office/drawing/2014/main" id="{81D77E4D-8CB9-4140-9EB0-F069BD9BBF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13275" y="2228850"/>
                <a:ext cx="128588" cy="223838"/>
              </a:xfrm>
              <a:custGeom>
                <a:avLst/>
                <a:gdLst>
                  <a:gd name="T0" fmla="*/ 51 w 81"/>
                  <a:gd name="T1" fmla="*/ 141 h 141"/>
                  <a:gd name="T2" fmla="*/ 33 w 81"/>
                  <a:gd name="T3" fmla="*/ 103 h 141"/>
                  <a:gd name="T4" fmla="*/ 0 w 81"/>
                  <a:gd name="T5" fmla="*/ 129 h 141"/>
                  <a:gd name="T6" fmla="*/ 30 w 81"/>
                  <a:gd name="T7" fmla="*/ 0 h 141"/>
                  <a:gd name="T8" fmla="*/ 81 w 81"/>
                  <a:gd name="T9" fmla="*/ 12 h 141"/>
                  <a:gd name="T10" fmla="*/ 51 w 81"/>
                  <a:gd name="T11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1" h="141">
                    <a:moveTo>
                      <a:pt x="51" y="141"/>
                    </a:moveTo>
                    <a:lnTo>
                      <a:pt x="33" y="103"/>
                    </a:lnTo>
                    <a:lnTo>
                      <a:pt x="0" y="129"/>
                    </a:lnTo>
                    <a:lnTo>
                      <a:pt x="30" y="0"/>
                    </a:lnTo>
                    <a:lnTo>
                      <a:pt x="81" y="12"/>
                    </a:lnTo>
                    <a:lnTo>
                      <a:pt x="51" y="141"/>
                    </a:lnTo>
                    <a:close/>
                  </a:path>
                </a:pathLst>
              </a:custGeom>
              <a:solidFill>
                <a:srgbClr val="E4F3FE"/>
              </a:solidFill>
              <a:ln w="20638" cap="rnd">
                <a:solidFill>
                  <a:srgbClr val="7AC2F9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9" name="Freeform 234">
                <a:extLst>
                  <a:ext uri="{FF2B5EF4-FFF2-40B4-BE49-F238E27FC236}">
                    <a16:creationId xmlns:a16="http://schemas.microsoft.com/office/drawing/2014/main" id="{A4329F6E-23BD-4525-B006-05A8DB591C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95825" y="2228850"/>
                <a:ext cx="128588" cy="223838"/>
              </a:xfrm>
              <a:custGeom>
                <a:avLst/>
                <a:gdLst>
                  <a:gd name="T0" fmla="*/ 30 w 81"/>
                  <a:gd name="T1" fmla="*/ 141 h 141"/>
                  <a:gd name="T2" fmla="*/ 48 w 81"/>
                  <a:gd name="T3" fmla="*/ 103 h 141"/>
                  <a:gd name="T4" fmla="*/ 81 w 81"/>
                  <a:gd name="T5" fmla="*/ 129 h 141"/>
                  <a:gd name="T6" fmla="*/ 51 w 81"/>
                  <a:gd name="T7" fmla="*/ 0 h 141"/>
                  <a:gd name="T8" fmla="*/ 0 w 81"/>
                  <a:gd name="T9" fmla="*/ 12 h 141"/>
                  <a:gd name="T10" fmla="*/ 30 w 81"/>
                  <a:gd name="T11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1" h="141">
                    <a:moveTo>
                      <a:pt x="30" y="141"/>
                    </a:moveTo>
                    <a:lnTo>
                      <a:pt x="48" y="103"/>
                    </a:lnTo>
                    <a:lnTo>
                      <a:pt x="81" y="129"/>
                    </a:lnTo>
                    <a:lnTo>
                      <a:pt x="51" y="0"/>
                    </a:lnTo>
                    <a:lnTo>
                      <a:pt x="0" y="12"/>
                    </a:lnTo>
                    <a:lnTo>
                      <a:pt x="30" y="141"/>
                    </a:lnTo>
                    <a:close/>
                  </a:path>
                </a:pathLst>
              </a:custGeom>
              <a:solidFill>
                <a:srgbClr val="E4F3FE"/>
              </a:solidFill>
              <a:ln w="20638" cap="rnd">
                <a:solidFill>
                  <a:srgbClr val="7AC2F9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0" name="Oval 235">
                <a:extLst>
                  <a:ext uri="{FF2B5EF4-FFF2-40B4-BE49-F238E27FC236}">
                    <a16:creationId xmlns:a16="http://schemas.microsoft.com/office/drawing/2014/main" id="{6C1CDCB2-AC78-4202-9AEC-D4EFEA34E8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13275" y="2108200"/>
                <a:ext cx="211138" cy="209550"/>
              </a:xfrm>
              <a:prstGeom prst="ellipse">
                <a:avLst/>
              </a:prstGeom>
              <a:solidFill>
                <a:srgbClr val="E4F3FE"/>
              </a:solidFill>
              <a:ln w="20638" cap="rnd">
                <a:solidFill>
                  <a:srgbClr val="7AC2F9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1" name="Freeform 236">
                <a:extLst>
                  <a:ext uri="{FF2B5EF4-FFF2-40B4-BE49-F238E27FC236}">
                    <a16:creationId xmlns:a16="http://schemas.microsoft.com/office/drawing/2014/main" id="{A00C1D2E-F616-47BB-B4F1-7CAF0CBB05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49788" y="2151063"/>
                <a:ext cx="138113" cy="131763"/>
              </a:xfrm>
              <a:custGeom>
                <a:avLst/>
                <a:gdLst>
                  <a:gd name="T0" fmla="*/ 128 w 169"/>
                  <a:gd name="T1" fmla="*/ 160 h 160"/>
                  <a:gd name="T2" fmla="*/ 121 w 169"/>
                  <a:gd name="T3" fmla="*/ 157 h 160"/>
                  <a:gd name="T4" fmla="*/ 84 w 169"/>
                  <a:gd name="T5" fmla="*/ 131 h 160"/>
                  <a:gd name="T6" fmla="*/ 47 w 169"/>
                  <a:gd name="T7" fmla="*/ 157 h 160"/>
                  <a:gd name="T8" fmla="*/ 40 w 169"/>
                  <a:gd name="T9" fmla="*/ 160 h 160"/>
                  <a:gd name="T10" fmla="*/ 33 w 169"/>
                  <a:gd name="T11" fmla="*/ 157 h 160"/>
                  <a:gd name="T12" fmla="*/ 29 w 169"/>
                  <a:gd name="T13" fmla="*/ 144 h 160"/>
                  <a:gd name="T14" fmla="*/ 43 w 169"/>
                  <a:gd name="T15" fmla="*/ 101 h 160"/>
                  <a:gd name="T16" fmla="*/ 6 w 169"/>
                  <a:gd name="T17" fmla="*/ 74 h 160"/>
                  <a:gd name="T18" fmla="*/ 2 w 169"/>
                  <a:gd name="T19" fmla="*/ 60 h 160"/>
                  <a:gd name="T20" fmla="*/ 13 w 169"/>
                  <a:gd name="T21" fmla="*/ 52 h 160"/>
                  <a:gd name="T22" fmla="*/ 59 w 169"/>
                  <a:gd name="T23" fmla="*/ 52 h 160"/>
                  <a:gd name="T24" fmla="*/ 73 w 169"/>
                  <a:gd name="T25" fmla="*/ 9 h 160"/>
                  <a:gd name="T26" fmla="*/ 84 w 169"/>
                  <a:gd name="T27" fmla="*/ 0 h 160"/>
                  <a:gd name="T28" fmla="*/ 96 w 169"/>
                  <a:gd name="T29" fmla="*/ 9 h 160"/>
                  <a:gd name="T30" fmla="*/ 110 w 169"/>
                  <a:gd name="T31" fmla="*/ 52 h 160"/>
                  <a:gd name="T32" fmla="*/ 156 w 169"/>
                  <a:gd name="T33" fmla="*/ 52 h 160"/>
                  <a:gd name="T34" fmla="*/ 167 w 169"/>
                  <a:gd name="T35" fmla="*/ 60 h 160"/>
                  <a:gd name="T36" fmla="*/ 163 w 169"/>
                  <a:gd name="T37" fmla="*/ 74 h 160"/>
                  <a:gd name="T38" fmla="*/ 126 w 169"/>
                  <a:gd name="T39" fmla="*/ 101 h 160"/>
                  <a:gd name="T40" fmla="*/ 140 w 169"/>
                  <a:gd name="T41" fmla="*/ 144 h 160"/>
                  <a:gd name="T42" fmla="*/ 135 w 169"/>
                  <a:gd name="T43" fmla="*/ 157 h 160"/>
                  <a:gd name="T44" fmla="*/ 128 w 169"/>
                  <a:gd name="T45" fmla="*/ 160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69" h="160">
                    <a:moveTo>
                      <a:pt x="128" y="160"/>
                    </a:moveTo>
                    <a:cubicBezTo>
                      <a:pt x="126" y="160"/>
                      <a:pt x="123" y="159"/>
                      <a:pt x="121" y="157"/>
                    </a:cubicBezTo>
                    <a:cubicBezTo>
                      <a:pt x="84" y="131"/>
                      <a:pt x="84" y="131"/>
                      <a:pt x="84" y="131"/>
                    </a:cubicBezTo>
                    <a:cubicBezTo>
                      <a:pt x="47" y="157"/>
                      <a:pt x="47" y="157"/>
                      <a:pt x="47" y="157"/>
                    </a:cubicBezTo>
                    <a:cubicBezTo>
                      <a:pt x="45" y="159"/>
                      <a:pt x="43" y="160"/>
                      <a:pt x="40" y="160"/>
                    </a:cubicBezTo>
                    <a:cubicBezTo>
                      <a:pt x="38" y="160"/>
                      <a:pt x="35" y="159"/>
                      <a:pt x="33" y="157"/>
                    </a:cubicBezTo>
                    <a:cubicBezTo>
                      <a:pt x="29" y="154"/>
                      <a:pt x="27" y="149"/>
                      <a:pt x="29" y="144"/>
                    </a:cubicBezTo>
                    <a:cubicBezTo>
                      <a:pt x="43" y="101"/>
                      <a:pt x="43" y="101"/>
                      <a:pt x="43" y="101"/>
                    </a:cubicBezTo>
                    <a:cubicBezTo>
                      <a:pt x="6" y="74"/>
                      <a:pt x="6" y="74"/>
                      <a:pt x="6" y="74"/>
                    </a:cubicBezTo>
                    <a:cubicBezTo>
                      <a:pt x="2" y="71"/>
                      <a:pt x="0" y="65"/>
                      <a:pt x="2" y="60"/>
                    </a:cubicBezTo>
                    <a:cubicBezTo>
                      <a:pt x="3" y="55"/>
                      <a:pt x="8" y="52"/>
                      <a:pt x="13" y="52"/>
                    </a:cubicBezTo>
                    <a:cubicBezTo>
                      <a:pt x="59" y="52"/>
                      <a:pt x="59" y="52"/>
                      <a:pt x="59" y="52"/>
                    </a:cubicBezTo>
                    <a:cubicBezTo>
                      <a:pt x="73" y="9"/>
                      <a:pt x="73" y="9"/>
                      <a:pt x="73" y="9"/>
                    </a:cubicBezTo>
                    <a:cubicBezTo>
                      <a:pt x="75" y="4"/>
                      <a:pt x="79" y="0"/>
                      <a:pt x="84" y="0"/>
                    </a:cubicBezTo>
                    <a:cubicBezTo>
                      <a:pt x="90" y="0"/>
                      <a:pt x="94" y="4"/>
                      <a:pt x="96" y="9"/>
                    </a:cubicBezTo>
                    <a:cubicBezTo>
                      <a:pt x="110" y="52"/>
                      <a:pt x="110" y="52"/>
                      <a:pt x="110" y="52"/>
                    </a:cubicBezTo>
                    <a:cubicBezTo>
                      <a:pt x="156" y="52"/>
                      <a:pt x="156" y="52"/>
                      <a:pt x="156" y="52"/>
                    </a:cubicBezTo>
                    <a:cubicBezTo>
                      <a:pt x="161" y="52"/>
                      <a:pt x="165" y="55"/>
                      <a:pt x="167" y="60"/>
                    </a:cubicBezTo>
                    <a:cubicBezTo>
                      <a:pt x="169" y="65"/>
                      <a:pt x="167" y="71"/>
                      <a:pt x="163" y="74"/>
                    </a:cubicBezTo>
                    <a:cubicBezTo>
                      <a:pt x="126" y="101"/>
                      <a:pt x="126" y="101"/>
                      <a:pt x="126" y="101"/>
                    </a:cubicBezTo>
                    <a:cubicBezTo>
                      <a:pt x="140" y="144"/>
                      <a:pt x="140" y="144"/>
                      <a:pt x="140" y="144"/>
                    </a:cubicBezTo>
                    <a:cubicBezTo>
                      <a:pt x="141" y="149"/>
                      <a:pt x="140" y="154"/>
                      <a:pt x="135" y="157"/>
                    </a:cubicBezTo>
                    <a:cubicBezTo>
                      <a:pt x="133" y="159"/>
                      <a:pt x="131" y="160"/>
                      <a:pt x="128" y="160"/>
                    </a:cubicBezTo>
                    <a:close/>
                  </a:path>
                </a:pathLst>
              </a:custGeom>
              <a:solidFill>
                <a:srgbClr val="E4F3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2" name="Freeform 237">
                <a:extLst>
                  <a:ext uri="{FF2B5EF4-FFF2-40B4-BE49-F238E27FC236}">
                    <a16:creationId xmlns:a16="http://schemas.microsoft.com/office/drawing/2014/main" id="{697EAED3-C41C-4A61-933A-E1561CBEBDD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638675" y="2141538"/>
                <a:ext cx="158750" cy="150813"/>
              </a:xfrm>
              <a:custGeom>
                <a:avLst/>
                <a:gdLst>
                  <a:gd name="T0" fmla="*/ 97 w 193"/>
                  <a:gd name="T1" fmla="*/ 24 h 184"/>
                  <a:gd name="T2" fmla="*/ 114 w 193"/>
                  <a:gd name="T3" fmla="*/ 76 h 184"/>
                  <a:gd name="T4" fmla="*/ 169 w 193"/>
                  <a:gd name="T5" fmla="*/ 76 h 184"/>
                  <a:gd name="T6" fmla="*/ 125 w 193"/>
                  <a:gd name="T7" fmla="*/ 108 h 184"/>
                  <a:gd name="T8" fmla="*/ 141 w 193"/>
                  <a:gd name="T9" fmla="*/ 160 h 184"/>
                  <a:gd name="T10" fmla="*/ 97 w 193"/>
                  <a:gd name="T11" fmla="*/ 128 h 184"/>
                  <a:gd name="T12" fmla="*/ 53 w 193"/>
                  <a:gd name="T13" fmla="*/ 160 h 184"/>
                  <a:gd name="T14" fmla="*/ 70 w 193"/>
                  <a:gd name="T15" fmla="*/ 108 h 184"/>
                  <a:gd name="T16" fmla="*/ 26 w 193"/>
                  <a:gd name="T17" fmla="*/ 76 h 184"/>
                  <a:gd name="T18" fmla="*/ 81 w 193"/>
                  <a:gd name="T19" fmla="*/ 76 h 184"/>
                  <a:gd name="T20" fmla="*/ 97 w 193"/>
                  <a:gd name="T21" fmla="*/ 24 h 184"/>
                  <a:gd name="T22" fmla="*/ 169 w 193"/>
                  <a:gd name="T23" fmla="*/ 76 h 184"/>
                  <a:gd name="T24" fmla="*/ 169 w 193"/>
                  <a:gd name="T25" fmla="*/ 76 h 184"/>
                  <a:gd name="T26" fmla="*/ 97 w 193"/>
                  <a:gd name="T27" fmla="*/ 0 h 184"/>
                  <a:gd name="T28" fmla="*/ 75 w 193"/>
                  <a:gd name="T29" fmla="*/ 17 h 184"/>
                  <a:gd name="T30" fmla="*/ 63 w 193"/>
                  <a:gd name="T31" fmla="*/ 52 h 184"/>
                  <a:gd name="T32" fmla="*/ 26 w 193"/>
                  <a:gd name="T33" fmla="*/ 52 h 184"/>
                  <a:gd name="T34" fmla="*/ 3 w 193"/>
                  <a:gd name="T35" fmla="*/ 69 h 184"/>
                  <a:gd name="T36" fmla="*/ 12 w 193"/>
                  <a:gd name="T37" fmla="*/ 95 h 184"/>
                  <a:gd name="T38" fmla="*/ 42 w 193"/>
                  <a:gd name="T39" fmla="*/ 117 h 184"/>
                  <a:gd name="T40" fmla="*/ 31 w 193"/>
                  <a:gd name="T41" fmla="*/ 152 h 184"/>
                  <a:gd name="T42" fmla="*/ 39 w 193"/>
                  <a:gd name="T43" fmla="*/ 179 h 184"/>
                  <a:gd name="T44" fmla="*/ 53 w 193"/>
                  <a:gd name="T45" fmla="*/ 184 h 184"/>
                  <a:gd name="T46" fmla="*/ 68 w 193"/>
                  <a:gd name="T47" fmla="*/ 179 h 184"/>
                  <a:gd name="T48" fmla="*/ 97 w 193"/>
                  <a:gd name="T49" fmla="*/ 157 h 184"/>
                  <a:gd name="T50" fmla="*/ 127 w 193"/>
                  <a:gd name="T51" fmla="*/ 179 h 184"/>
                  <a:gd name="T52" fmla="*/ 141 w 193"/>
                  <a:gd name="T53" fmla="*/ 184 h 184"/>
                  <a:gd name="T54" fmla="*/ 155 w 193"/>
                  <a:gd name="T55" fmla="*/ 179 h 184"/>
                  <a:gd name="T56" fmla="*/ 164 w 193"/>
                  <a:gd name="T57" fmla="*/ 152 h 184"/>
                  <a:gd name="T58" fmla="*/ 153 w 193"/>
                  <a:gd name="T59" fmla="*/ 117 h 184"/>
                  <a:gd name="T60" fmla="*/ 182 w 193"/>
                  <a:gd name="T61" fmla="*/ 96 h 184"/>
                  <a:gd name="T62" fmla="*/ 193 w 193"/>
                  <a:gd name="T63" fmla="*/ 76 h 184"/>
                  <a:gd name="T64" fmla="*/ 169 w 193"/>
                  <a:gd name="T65" fmla="*/ 52 h 184"/>
                  <a:gd name="T66" fmla="*/ 169 w 193"/>
                  <a:gd name="T67" fmla="*/ 52 h 184"/>
                  <a:gd name="T68" fmla="*/ 132 w 193"/>
                  <a:gd name="T69" fmla="*/ 52 h 184"/>
                  <a:gd name="T70" fmla="*/ 120 w 193"/>
                  <a:gd name="T71" fmla="*/ 17 h 184"/>
                  <a:gd name="T72" fmla="*/ 97 w 193"/>
                  <a:gd name="T73" fmla="*/ 0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93" h="184">
                    <a:moveTo>
                      <a:pt x="97" y="24"/>
                    </a:moveTo>
                    <a:cubicBezTo>
                      <a:pt x="114" y="76"/>
                      <a:pt x="114" y="76"/>
                      <a:pt x="114" y="76"/>
                    </a:cubicBezTo>
                    <a:cubicBezTo>
                      <a:pt x="169" y="76"/>
                      <a:pt x="169" y="76"/>
                      <a:pt x="169" y="76"/>
                    </a:cubicBezTo>
                    <a:cubicBezTo>
                      <a:pt x="125" y="108"/>
                      <a:pt x="125" y="108"/>
                      <a:pt x="125" y="108"/>
                    </a:cubicBezTo>
                    <a:cubicBezTo>
                      <a:pt x="141" y="160"/>
                      <a:pt x="141" y="160"/>
                      <a:pt x="141" y="160"/>
                    </a:cubicBezTo>
                    <a:cubicBezTo>
                      <a:pt x="97" y="128"/>
                      <a:pt x="97" y="128"/>
                      <a:pt x="97" y="128"/>
                    </a:cubicBezTo>
                    <a:cubicBezTo>
                      <a:pt x="53" y="160"/>
                      <a:pt x="53" y="160"/>
                      <a:pt x="53" y="160"/>
                    </a:cubicBezTo>
                    <a:cubicBezTo>
                      <a:pt x="70" y="108"/>
                      <a:pt x="70" y="108"/>
                      <a:pt x="70" y="108"/>
                    </a:cubicBezTo>
                    <a:cubicBezTo>
                      <a:pt x="26" y="76"/>
                      <a:pt x="26" y="76"/>
                      <a:pt x="26" y="76"/>
                    </a:cubicBezTo>
                    <a:cubicBezTo>
                      <a:pt x="81" y="76"/>
                      <a:pt x="81" y="76"/>
                      <a:pt x="81" y="76"/>
                    </a:cubicBezTo>
                    <a:cubicBezTo>
                      <a:pt x="97" y="24"/>
                      <a:pt x="97" y="24"/>
                      <a:pt x="97" y="24"/>
                    </a:cubicBezTo>
                    <a:moveTo>
                      <a:pt x="169" y="76"/>
                    </a:moveTo>
                    <a:cubicBezTo>
                      <a:pt x="169" y="76"/>
                      <a:pt x="169" y="76"/>
                      <a:pt x="169" y="76"/>
                    </a:cubicBezTo>
                    <a:moveTo>
                      <a:pt x="97" y="0"/>
                    </a:moveTo>
                    <a:cubicBezTo>
                      <a:pt x="87" y="0"/>
                      <a:pt x="78" y="7"/>
                      <a:pt x="75" y="17"/>
                    </a:cubicBezTo>
                    <a:cubicBezTo>
                      <a:pt x="63" y="52"/>
                      <a:pt x="63" y="52"/>
                      <a:pt x="63" y="52"/>
                    </a:cubicBezTo>
                    <a:cubicBezTo>
                      <a:pt x="26" y="52"/>
                      <a:pt x="26" y="52"/>
                      <a:pt x="26" y="52"/>
                    </a:cubicBezTo>
                    <a:cubicBezTo>
                      <a:pt x="16" y="52"/>
                      <a:pt x="7" y="59"/>
                      <a:pt x="3" y="69"/>
                    </a:cubicBezTo>
                    <a:cubicBezTo>
                      <a:pt x="0" y="78"/>
                      <a:pt x="4" y="89"/>
                      <a:pt x="12" y="95"/>
                    </a:cubicBezTo>
                    <a:cubicBezTo>
                      <a:pt x="42" y="117"/>
                      <a:pt x="42" y="117"/>
                      <a:pt x="42" y="117"/>
                    </a:cubicBezTo>
                    <a:cubicBezTo>
                      <a:pt x="31" y="152"/>
                      <a:pt x="31" y="152"/>
                      <a:pt x="31" y="152"/>
                    </a:cubicBezTo>
                    <a:cubicBezTo>
                      <a:pt x="27" y="162"/>
                      <a:pt x="31" y="173"/>
                      <a:pt x="39" y="179"/>
                    </a:cubicBezTo>
                    <a:cubicBezTo>
                      <a:pt x="44" y="182"/>
                      <a:pt x="48" y="184"/>
                      <a:pt x="53" y="184"/>
                    </a:cubicBezTo>
                    <a:cubicBezTo>
                      <a:pt x="58" y="184"/>
                      <a:pt x="63" y="182"/>
                      <a:pt x="68" y="179"/>
                    </a:cubicBezTo>
                    <a:cubicBezTo>
                      <a:pt x="97" y="157"/>
                      <a:pt x="97" y="157"/>
                      <a:pt x="97" y="157"/>
                    </a:cubicBezTo>
                    <a:cubicBezTo>
                      <a:pt x="127" y="179"/>
                      <a:pt x="127" y="179"/>
                      <a:pt x="127" y="179"/>
                    </a:cubicBezTo>
                    <a:cubicBezTo>
                      <a:pt x="131" y="182"/>
                      <a:pt x="136" y="184"/>
                      <a:pt x="141" y="184"/>
                    </a:cubicBezTo>
                    <a:cubicBezTo>
                      <a:pt x="146" y="184"/>
                      <a:pt x="151" y="182"/>
                      <a:pt x="155" y="179"/>
                    </a:cubicBezTo>
                    <a:cubicBezTo>
                      <a:pt x="164" y="173"/>
                      <a:pt x="167" y="162"/>
                      <a:pt x="164" y="152"/>
                    </a:cubicBezTo>
                    <a:cubicBezTo>
                      <a:pt x="153" y="117"/>
                      <a:pt x="153" y="117"/>
                      <a:pt x="153" y="117"/>
                    </a:cubicBezTo>
                    <a:cubicBezTo>
                      <a:pt x="182" y="96"/>
                      <a:pt x="182" y="96"/>
                      <a:pt x="182" y="96"/>
                    </a:cubicBezTo>
                    <a:cubicBezTo>
                      <a:pt x="188" y="91"/>
                      <a:pt x="193" y="84"/>
                      <a:pt x="193" y="76"/>
                    </a:cubicBezTo>
                    <a:cubicBezTo>
                      <a:pt x="193" y="63"/>
                      <a:pt x="182" y="52"/>
                      <a:pt x="169" y="52"/>
                    </a:cubicBezTo>
                    <a:cubicBezTo>
                      <a:pt x="169" y="52"/>
                      <a:pt x="169" y="52"/>
                      <a:pt x="169" y="52"/>
                    </a:cubicBezTo>
                    <a:cubicBezTo>
                      <a:pt x="132" y="52"/>
                      <a:pt x="132" y="52"/>
                      <a:pt x="132" y="52"/>
                    </a:cubicBezTo>
                    <a:cubicBezTo>
                      <a:pt x="120" y="17"/>
                      <a:pt x="120" y="17"/>
                      <a:pt x="120" y="17"/>
                    </a:cubicBezTo>
                    <a:cubicBezTo>
                      <a:pt x="117" y="7"/>
                      <a:pt x="108" y="0"/>
                      <a:pt x="97" y="0"/>
                    </a:cubicBezTo>
                    <a:close/>
                  </a:path>
                </a:pathLst>
              </a:custGeom>
              <a:solidFill>
                <a:srgbClr val="7AC2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A958A9D9-4CEA-48A1-91C4-A00967656F89}"/>
                </a:ext>
              </a:extLst>
            </p:cNvPr>
            <p:cNvSpPr/>
            <p:nvPr/>
          </p:nvSpPr>
          <p:spPr>
            <a:xfrm>
              <a:off x="5528562" y="2045097"/>
              <a:ext cx="1034247" cy="551431"/>
            </a:xfrm>
            <a:prstGeom prst="rect">
              <a:avLst/>
            </a:prstGeom>
            <a:solidFill>
              <a:srgbClr val="FFFFFF"/>
            </a:solidFill>
            <a:ln w="22225">
              <a:solidFill>
                <a:srgbClr val="7AC2F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52" name="Group 151">
              <a:extLst>
                <a:ext uri="{FF2B5EF4-FFF2-40B4-BE49-F238E27FC236}">
                  <a16:creationId xmlns:a16="http://schemas.microsoft.com/office/drawing/2014/main" id="{A386B112-9F22-4E69-8618-44A919C3EF11}"/>
                </a:ext>
              </a:extLst>
            </p:cNvPr>
            <p:cNvGrpSpPr/>
            <p:nvPr/>
          </p:nvGrpSpPr>
          <p:grpSpPr>
            <a:xfrm>
              <a:off x="5941370" y="2165441"/>
              <a:ext cx="211138" cy="344488"/>
              <a:chOff x="4613275" y="2108200"/>
              <a:chExt cx="211138" cy="344488"/>
            </a:xfrm>
          </p:grpSpPr>
          <p:sp>
            <p:nvSpPr>
              <p:cNvPr id="153" name="Freeform 233">
                <a:extLst>
                  <a:ext uri="{FF2B5EF4-FFF2-40B4-BE49-F238E27FC236}">
                    <a16:creationId xmlns:a16="http://schemas.microsoft.com/office/drawing/2014/main" id="{BCCED8B5-5D10-4E40-B23A-14BF5DF592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13275" y="2228850"/>
                <a:ext cx="128588" cy="223838"/>
              </a:xfrm>
              <a:custGeom>
                <a:avLst/>
                <a:gdLst>
                  <a:gd name="T0" fmla="*/ 51 w 81"/>
                  <a:gd name="T1" fmla="*/ 141 h 141"/>
                  <a:gd name="T2" fmla="*/ 33 w 81"/>
                  <a:gd name="T3" fmla="*/ 103 h 141"/>
                  <a:gd name="T4" fmla="*/ 0 w 81"/>
                  <a:gd name="T5" fmla="*/ 129 h 141"/>
                  <a:gd name="T6" fmla="*/ 30 w 81"/>
                  <a:gd name="T7" fmla="*/ 0 h 141"/>
                  <a:gd name="T8" fmla="*/ 81 w 81"/>
                  <a:gd name="T9" fmla="*/ 12 h 141"/>
                  <a:gd name="T10" fmla="*/ 51 w 81"/>
                  <a:gd name="T11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1" h="141">
                    <a:moveTo>
                      <a:pt x="51" y="141"/>
                    </a:moveTo>
                    <a:lnTo>
                      <a:pt x="33" y="103"/>
                    </a:lnTo>
                    <a:lnTo>
                      <a:pt x="0" y="129"/>
                    </a:lnTo>
                    <a:lnTo>
                      <a:pt x="30" y="0"/>
                    </a:lnTo>
                    <a:lnTo>
                      <a:pt x="81" y="12"/>
                    </a:lnTo>
                    <a:lnTo>
                      <a:pt x="51" y="141"/>
                    </a:lnTo>
                    <a:close/>
                  </a:path>
                </a:pathLst>
              </a:custGeom>
              <a:solidFill>
                <a:srgbClr val="E4F3FE"/>
              </a:solidFill>
              <a:ln w="22225" cap="rnd">
                <a:solidFill>
                  <a:srgbClr val="7AC2F9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4" name="Freeform 234">
                <a:extLst>
                  <a:ext uri="{FF2B5EF4-FFF2-40B4-BE49-F238E27FC236}">
                    <a16:creationId xmlns:a16="http://schemas.microsoft.com/office/drawing/2014/main" id="{F215233B-251E-468C-8E9B-9852A00784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95825" y="2228850"/>
                <a:ext cx="128588" cy="223838"/>
              </a:xfrm>
              <a:custGeom>
                <a:avLst/>
                <a:gdLst>
                  <a:gd name="T0" fmla="*/ 30 w 81"/>
                  <a:gd name="T1" fmla="*/ 141 h 141"/>
                  <a:gd name="T2" fmla="*/ 48 w 81"/>
                  <a:gd name="T3" fmla="*/ 103 h 141"/>
                  <a:gd name="T4" fmla="*/ 81 w 81"/>
                  <a:gd name="T5" fmla="*/ 129 h 141"/>
                  <a:gd name="T6" fmla="*/ 51 w 81"/>
                  <a:gd name="T7" fmla="*/ 0 h 141"/>
                  <a:gd name="T8" fmla="*/ 0 w 81"/>
                  <a:gd name="T9" fmla="*/ 12 h 141"/>
                  <a:gd name="T10" fmla="*/ 30 w 81"/>
                  <a:gd name="T11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1" h="141">
                    <a:moveTo>
                      <a:pt x="30" y="141"/>
                    </a:moveTo>
                    <a:lnTo>
                      <a:pt x="48" y="103"/>
                    </a:lnTo>
                    <a:lnTo>
                      <a:pt x="81" y="129"/>
                    </a:lnTo>
                    <a:lnTo>
                      <a:pt x="51" y="0"/>
                    </a:lnTo>
                    <a:lnTo>
                      <a:pt x="0" y="12"/>
                    </a:lnTo>
                    <a:lnTo>
                      <a:pt x="30" y="141"/>
                    </a:lnTo>
                    <a:close/>
                  </a:path>
                </a:pathLst>
              </a:custGeom>
              <a:solidFill>
                <a:srgbClr val="E4F3FE"/>
              </a:solidFill>
              <a:ln w="22225" cap="rnd">
                <a:solidFill>
                  <a:srgbClr val="7AC2F9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5" name="Oval 235">
                <a:extLst>
                  <a:ext uri="{FF2B5EF4-FFF2-40B4-BE49-F238E27FC236}">
                    <a16:creationId xmlns:a16="http://schemas.microsoft.com/office/drawing/2014/main" id="{E71DFECA-A7B2-47F6-864A-4A6B16F59B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13275" y="2108200"/>
                <a:ext cx="211138" cy="209550"/>
              </a:xfrm>
              <a:prstGeom prst="ellipse">
                <a:avLst/>
              </a:prstGeom>
              <a:solidFill>
                <a:srgbClr val="E4F3FE"/>
              </a:solidFill>
              <a:ln w="22225" cap="rnd">
                <a:solidFill>
                  <a:srgbClr val="7AC2F9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6" name="Freeform 236">
                <a:extLst>
                  <a:ext uri="{FF2B5EF4-FFF2-40B4-BE49-F238E27FC236}">
                    <a16:creationId xmlns:a16="http://schemas.microsoft.com/office/drawing/2014/main" id="{AEA1B327-C25D-4643-AE55-7D7A792990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49788" y="2151063"/>
                <a:ext cx="138113" cy="131763"/>
              </a:xfrm>
              <a:custGeom>
                <a:avLst/>
                <a:gdLst>
                  <a:gd name="T0" fmla="*/ 128 w 169"/>
                  <a:gd name="T1" fmla="*/ 160 h 160"/>
                  <a:gd name="T2" fmla="*/ 121 w 169"/>
                  <a:gd name="T3" fmla="*/ 157 h 160"/>
                  <a:gd name="T4" fmla="*/ 84 w 169"/>
                  <a:gd name="T5" fmla="*/ 131 h 160"/>
                  <a:gd name="T6" fmla="*/ 47 w 169"/>
                  <a:gd name="T7" fmla="*/ 157 h 160"/>
                  <a:gd name="T8" fmla="*/ 40 w 169"/>
                  <a:gd name="T9" fmla="*/ 160 h 160"/>
                  <a:gd name="T10" fmla="*/ 33 w 169"/>
                  <a:gd name="T11" fmla="*/ 157 h 160"/>
                  <a:gd name="T12" fmla="*/ 29 w 169"/>
                  <a:gd name="T13" fmla="*/ 144 h 160"/>
                  <a:gd name="T14" fmla="*/ 43 w 169"/>
                  <a:gd name="T15" fmla="*/ 101 h 160"/>
                  <a:gd name="T16" fmla="*/ 6 w 169"/>
                  <a:gd name="T17" fmla="*/ 74 h 160"/>
                  <a:gd name="T18" fmla="*/ 2 w 169"/>
                  <a:gd name="T19" fmla="*/ 60 h 160"/>
                  <a:gd name="T20" fmla="*/ 13 w 169"/>
                  <a:gd name="T21" fmla="*/ 52 h 160"/>
                  <a:gd name="T22" fmla="*/ 59 w 169"/>
                  <a:gd name="T23" fmla="*/ 52 h 160"/>
                  <a:gd name="T24" fmla="*/ 73 w 169"/>
                  <a:gd name="T25" fmla="*/ 9 h 160"/>
                  <a:gd name="T26" fmla="*/ 84 w 169"/>
                  <a:gd name="T27" fmla="*/ 0 h 160"/>
                  <a:gd name="T28" fmla="*/ 96 w 169"/>
                  <a:gd name="T29" fmla="*/ 9 h 160"/>
                  <a:gd name="T30" fmla="*/ 110 w 169"/>
                  <a:gd name="T31" fmla="*/ 52 h 160"/>
                  <a:gd name="T32" fmla="*/ 156 w 169"/>
                  <a:gd name="T33" fmla="*/ 52 h 160"/>
                  <a:gd name="T34" fmla="*/ 167 w 169"/>
                  <a:gd name="T35" fmla="*/ 60 h 160"/>
                  <a:gd name="T36" fmla="*/ 163 w 169"/>
                  <a:gd name="T37" fmla="*/ 74 h 160"/>
                  <a:gd name="T38" fmla="*/ 126 w 169"/>
                  <a:gd name="T39" fmla="*/ 101 h 160"/>
                  <a:gd name="T40" fmla="*/ 140 w 169"/>
                  <a:gd name="T41" fmla="*/ 144 h 160"/>
                  <a:gd name="T42" fmla="*/ 135 w 169"/>
                  <a:gd name="T43" fmla="*/ 157 h 160"/>
                  <a:gd name="T44" fmla="*/ 128 w 169"/>
                  <a:gd name="T45" fmla="*/ 160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69" h="160">
                    <a:moveTo>
                      <a:pt x="128" y="160"/>
                    </a:moveTo>
                    <a:cubicBezTo>
                      <a:pt x="126" y="160"/>
                      <a:pt x="123" y="159"/>
                      <a:pt x="121" y="157"/>
                    </a:cubicBezTo>
                    <a:cubicBezTo>
                      <a:pt x="84" y="131"/>
                      <a:pt x="84" y="131"/>
                      <a:pt x="84" y="131"/>
                    </a:cubicBezTo>
                    <a:cubicBezTo>
                      <a:pt x="47" y="157"/>
                      <a:pt x="47" y="157"/>
                      <a:pt x="47" y="157"/>
                    </a:cubicBezTo>
                    <a:cubicBezTo>
                      <a:pt x="45" y="159"/>
                      <a:pt x="43" y="160"/>
                      <a:pt x="40" y="160"/>
                    </a:cubicBezTo>
                    <a:cubicBezTo>
                      <a:pt x="38" y="160"/>
                      <a:pt x="35" y="159"/>
                      <a:pt x="33" y="157"/>
                    </a:cubicBezTo>
                    <a:cubicBezTo>
                      <a:pt x="29" y="154"/>
                      <a:pt x="27" y="149"/>
                      <a:pt x="29" y="144"/>
                    </a:cubicBezTo>
                    <a:cubicBezTo>
                      <a:pt x="43" y="101"/>
                      <a:pt x="43" y="101"/>
                      <a:pt x="43" y="101"/>
                    </a:cubicBezTo>
                    <a:cubicBezTo>
                      <a:pt x="6" y="74"/>
                      <a:pt x="6" y="74"/>
                      <a:pt x="6" y="74"/>
                    </a:cubicBezTo>
                    <a:cubicBezTo>
                      <a:pt x="2" y="71"/>
                      <a:pt x="0" y="65"/>
                      <a:pt x="2" y="60"/>
                    </a:cubicBezTo>
                    <a:cubicBezTo>
                      <a:pt x="3" y="55"/>
                      <a:pt x="8" y="52"/>
                      <a:pt x="13" y="52"/>
                    </a:cubicBezTo>
                    <a:cubicBezTo>
                      <a:pt x="59" y="52"/>
                      <a:pt x="59" y="52"/>
                      <a:pt x="59" y="52"/>
                    </a:cubicBezTo>
                    <a:cubicBezTo>
                      <a:pt x="73" y="9"/>
                      <a:pt x="73" y="9"/>
                      <a:pt x="73" y="9"/>
                    </a:cubicBezTo>
                    <a:cubicBezTo>
                      <a:pt x="75" y="4"/>
                      <a:pt x="79" y="0"/>
                      <a:pt x="84" y="0"/>
                    </a:cubicBezTo>
                    <a:cubicBezTo>
                      <a:pt x="90" y="0"/>
                      <a:pt x="94" y="4"/>
                      <a:pt x="96" y="9"/>
                    </a:cubicBezTo>
                    <a:cubicBezTo>
                      <a:pt x="110" y="52"/>
                      <a:pt x="110" y="52"/>
                      <a:pt x="110" y="52"/>
                    </a:cubicBezTo>
                    <a:cubicBezTo>
                      <a:pt x="156" y="52"/>
                      <a:pt x="156" y="52"/>
                      <a:pt x="156" y="52"/>
                    </a:cubicBezTo>
                    <a:cubicBezTo>
                      <a:pt x="161" y="52"/>
                      <a:pt x="165" y="55"/>
                      <a:pt x="167" y="60"/>
                    </a:cubicBezTo>
                    <a:cubicBezTo>
                      <a:pt x="169" y="65"/>
                      <a:pt x="167" y="71"/>
                      <a:pt x="163" y="74"/>
                    </a:cubicBezTo>
                    <a:cubicBezTo>
                      <a:pt x="126" y="101"/>
                      <a:pt x="126" y="101"/>
                      <a:pt x="126" y="101"/>
                    </a:cubicBezTo>
                    <a:cubicBezTo>
                      <a:pt x="140" y="144"/>
                      <a:pt x="140" y="144"/>
                      <a:pt x="140" y="144"/>
                    </a:cubicBezTo>
                    <a:cubicBezTo>
                      <a:pt x="141" y="149"/>
                      <a:pt x="140" y="154"/>
                      <a:pt x="135" y="157"/>
                    </a:cubicBezTo>
                    <a:cubicBezTo>
                      <a:pt x="133" y="159"/>
                      <a:pt x="131" y="160"/>
                      <a:pt x="128" y="160"/>
                    </a:cubicBezTo>
                    <a:close/>
                  </a:path>
                </a:pathLst>
              </a:custGeom>
              <a:solidFill>
                <a:srgbClr val="E4F3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7" name="Freeform 237">
                <a:extLst>
                  <a:ext uri="{FF2B5EF4-FFF2-40B4-BE49-F238E27FC236}">
                    <a16:creationId xmlns:a16="http://schemas.microsoft.com/office/drawing/2014/main" id="{705CE452-958C-41D9-A3A3-1CCFB38FC5D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638675" y="2141538"/>
                <a:ext cx="158750" cy="150813"/>
              </a:xfrm>
              <a:custGeom>
                <a:avLst/>
                <a:gdLst>
                  <a:gd name="T0" fmla="*/ 97 w 193"/>
                  <a:gd name="T1" fmla="*/ 24 h 184"/>
                  <a:gd name="T2" fmla="*/ 114 w 193"/>
                  <a:gd name="T3" fmla="*/ 76 h 184"/>
                  <a:gd name="T4" fmla="*/ 169 w 193"/>
                  <a:gd name="T5" fmla="*/ 76 h 184"/>
                  <a:gd name="T6" fmla="*/ 125 w 193"/>
                  <a:gd name="T7" fmla="*/ 108 h 184"/>
                  <a:gd name="T8" fmla="*/ 141 w 193"/>
                  <a:gd name="T9" fmla="*/ 160 h 184"/>
                  <a:gd name="T10" fmla="*/ 97 w 193"/>
                  <a:gd name="T11" fmla="*/ 128 h 184"/>
                  <a:gd name="T12" fmla="*/ 53 w 193"/>
                  <a:gd name="T13" fmla="*/ 160 h 184"/>
                  <a:gd name="T14" fmla="*/ 70 w 193"/>
                  <a:gd name="T15" fmla="*/ 108 h 184"/>
                  <a:gd name="T16" fmla="*/ 26 w 193"/>
                  <a:gd name="T17" fmla="*/ 76 h 184"/>
                  <a:gd name="T18" fmla="*/ 81 w 193"/>
                  <a:gd name="T19" fmla="*/ 76 h 184"/>
                  <a:gd name="T20" fmla="*/ 97 w 193"/>
                  <a:gd name="T21" fmla="*/ 24 h 184"/>
                  <a:gd name="T22" fmla="*/ 169 w 193"/>
                  <a:gd name="T23" fmla="*/ 76 h 184"/>
                  <a:gd name="T24" fmla="*/ 169 w 193"/>
                  <a:gd name="T25" fmla="*/ 76 h 184"/>
                  <a:gd name="T26" fmla="*/ 97 w 193"/>
                  <a:gd name="T27" fmla="*/ 0 h 184"/>
                  <a:gd name="T28" fmla="*/ 75 w 193"/>
                  <a:gd name="T29" fmla="*/ 17 h 184"/>
                  <a:gd name="T30" fmla="*/ 63 w 193"/>
                  <a:gd name="T31" fmla="*/ 52 h 184"/>
                  <a:gd name="T32" fmla="*/ 26 w 193"/>
                  <a:gd name="T33" fmla="*/ 52 h 184"/>
                  <a:gd name="T34" fmla="*/ 3 w 193"/>
                  <a:gd name="T35" fmla="*/ 69 h 184"/>
                  <a:gd name="T36" fmla="*/ 12 w 193"/>
                  <a:gd name="T37" fmla="*/ 95 h 184"/>
                  <a:gd name="T38" fmla="*/ 42 w 193"/>
                  <a:gd name="T39" fmla="*/ 117 h 184"/>
                  <a:gd name="T40" fmla="*/ 31 w 193"/>
                  <a:gd name="T41" fmla="*/ 152 h 184"/>
                  <a:gd name="T42" fmla="*/ 39 w 193"/>
                  <a:gd name="T43" fmla="*/ 179 h 184"/>
                  <a:gd name="T44" fmla="*/ 53 w 193"/>
                  <a:gd name="T45" fmla="*/ 184 h 184"/>
                  <a:gd name="T46" fmla="*/ 68 w 193"/>
                  <a:gd name="T47" fmla="*/ 179 h 184"/>
                  <a:gd name="T48" fmla="*/ 97 w 193"/>
                  <a:gd name="T49" fmla="*/ 157 h 184"/>
                  <a:gd name="T50" fmla="*/ 127 w 193"/>
                  <a:gd name="T51" fmla="*/ 179 h 184"/>
                  <a:gd name="T52" fmla="*/ 141 w 193"/>
                  <a:gd name="T53" fmla="*/ 184 h 184"/>
                  <a:gd name="T54" fmla="*/ 155 w 193"/>
                  <a:gd name="T55" fmla="*/ 179 h 184"/>
                  <a:gd name="T56" fmla="*/ 164 w 193"/>
                  <a:gd name="T57" fmla="*/ 152 h 184"/>
                  <a:gd name="T58" fmla="*/ 153 w 193"/>
                  <a:gd name="T59" fmla="*/ 117 h 184"/>
                  <a:gd name="T60" fmla="*/ 182 w 193"/>
                  <a:gd name="T61" fmla="*/ 96 h 184"/>
                  <a:gd name="T62" fmla="*/ 193 w 193"/>
                  <a:gd name="T63" fmla="*/ 76 h 184"/>
                  <a:gd name="T64" fmla="*/ 169 w 193"/>
                  <a:gd name="T65" fmla="*/ 52 h 184"/>
                  <a:gd name="T66" fmla="*/ 169 w 193"/>
                  <a:gd name="T67" fmla="*/ 52 h 184"/>
                  <a:gd name="T68" fmla="*/ 132 w 193"/>
                  <a:gd name="T69" fmla="*/ 52 h 184"/>
                  <a:gd name="T70" fmla="*/ 120 w 193"/>
                  <a:gd name="T71" fmla="*/ 17 h 184"/>
                  <a:gd name="T72" fmla="*/ 97 w 193"/>
                  <a:gd name="T73" fmla="*/ 0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93" h="184">
                    <a:moveTo>
                      <a:pt x="97" y="24"/>
                    </a:moveTo>
                    <a:cubicBezTo>
                      <a:pt x="114" y="76"/>
                      <a:pt x="114" y="76"/>
                      <a:pt x="114" y="76"/>
                    </a:cubicBezTo>
                    <a:cubicBezTo>
                      <a:pt x="169" y="76"/>
                      <a:pt x="169" y="76"/>
                      <a:pt x="169" y="76"/>
                    </a:cubicBezTo>
                    <a:cubicBezTo>
                      <a:pt x="125" y="108"/>
                      <a:pt x="125" y="108"/>
                      <a:pt x="125" y="108"/>
                    </a:cubicBezTo>
                    <a:cubicBezTo>
                      <a:pt x="141" y="160"/>
                      <a:pt x="141" y="160"/>
                      <a:pt x="141" y="160"/>
                    </a:cubicBezTo>
                    <a:cubicBezTo>
                      <a:pt x="97" y="128"/>
                      <a:pt x="97" y="128"/>
                      <a:pt x="97" y="128"/>
                    </a:cubicBezTo>
                    <a:cubicBezTo>
                      <a:pt x="53" y="160"/>
                      <a:pt x="53" y="160"/>
                      <a:pt x="53" y="160"/>
                    </a:cubicBezTo>
                    <a:cubicBezTo>
                      <a:pt x="70" y="108"/>
                      <a:pt x="70" y="108"/>
                      <a:pt x="70" y="108"/>
                    </a:cubicBezTo>
                    <a:cubicBezTo>
                      <a:pt x="26" y="76"/>
                      <a:pt x="26" y="76"/>
                      <a:pt x="26" y="76"/>
                    </a:cubicBezTo>
                    <a:cubicBezTo>
                      <a:pt x="81" y="76"/>
                      <a:pt x="81" y="76"/>
                      <a:pt x="81" y="76"/>
                    </a:cubicBezTo>
                    <a:cubicBezTo>
                      <a:pt x="97" y="24"/>
                      <a:pt x="97" y="24"/>
                      <a:pt x="97" y="24"/>
                    </a:cubicBezTo>
                    <a:moveTo>
                      <a:pt x="169" y="76"/>
                    </a:moveTo>
                    <a:cubicBezTo>
                      <a:pt x="169" y="76"/>
                      <a:pt x="169" y="76"/>
                      <a:pt x="169" y="76"/>
                    </a:cubicBezTo>
                    <a:moveTo>
                      <a:pt x="97" y="0"/>
                    </a:moveTo>
                    <a:cubicBezTo>
                      <a:pt x="87" y="0"/>
                      <a:pt x="78" y="7"/>
                      <a:pt x="75" y="17"/>
                    </a:cubicBezTo>
                    <a:cubicBezTo>
                      <a:pt x="63" y="52"/>
                      <a:pt x="63" y="52"/>
                      <a:pt x="63" y="52"/>
                    </a:cubicBezTo>
                    <a:cubicBezTo>
                      <a:pt x="26" y="52"/>
                      <a:pt x="26" y="52"/>
                      <a:pt x="26" y="52"/>
                    </a:cubicBezTo>
                    <a:cubicBezTo>
                      <a:pt x="16" y="52"/>
                      <a:pt x="7" y="59"/>
                      <a:pt x="3" y="69"/>
                    </a:cubicBezTo>
                    <a:cubicBezTo>
                      <a:pt x="0" y="78"/>
                      <a:pt x="4" y="89"/>
                      <a:pt x="12" y="95"/>
                    </a:cubicBezTo>
                    <a:cubicBezTo>
                      <a:pt x="42" y="117"/>
                      <a:pt x="42" y="117"/>
                      <a:pt x="42" y="117"/>
                    </a:cubicBezTo>
                    <a:cubicBezTo>
                      <a:pt x="31" y="152"/>
                      <a:pt x="31" y="152"/>
                      <a:pt x="31" y="152"/>
                    </a:cubicBezTo>
                    <a:cubicBezTo>
                      <a:pt x="27" y="162"/>
                      <a:pt x="31" y="173"/>
                      <a:pt x="39" y="179"/>
                    </a:cubicBezTo>
                    <a:cubicBezTo>
                      <a:pt x="44" y="182"/>
                      <a:pt x="48" y="184"/>
                      <a:pt x="53" y="184"/>
                    </a:cubicBezTo>
                    <a:cubicBezTo>
                      <a:pt x="58" y="184"/>
                      <a:pt x="63" y="182"/>
                      <a:pt x="68" y="179"/>
                    </a:cubicBezTo>
                    <a:cubicBezTo>
                      <a:pt x="97" y="157"/>
                      <a:pt x="97" y="157"/>
                      <a:pt x="97" y="157"/>
                    </a:cubicBezTo>
                    <a:cubicBezTo>
                      <a:pt x="127" y="179"/>
                      <a:pt x="127" y="179"/>
                      <a:pt x="127" y="179"/>
                    </a:cubicBezTo>
                    <a:cubicBezTo>
                      <a:pt x="131" y="182"/>
                      <a:pt x="136" y="184"/>
                      <a:pt x="141" y="184"/>
                    </a:cubicBezTo>
                    <a:cubicBezTo>
                      <a:pt x="146" y="184"/>
                      <a:pt x="151" y="182"/>
                      <a:pt x="155" y="179"/>
                    </a:cubicBezTo>
                    <a:cubicBezTo>
                      <a:pt x="164" y="173"/>
                      <a:pt x="167" y="162"/>
                      <a:pt x="164" y="152"/>
                    </a:cubicBezTo>
                    <a:cubicBezTo>
                      <a:pt x="153" y="117"/>
                      <a:pt x="153" y="117"/>
                      <a:pt x="153" y="117"/>
                    </a:cubicBezTo>
                    <a:cubicBezTo>
                      <a:pt x="182" y="96"/>
                      <a:pt x="182" y="96"/>
                      <a:pt x="182" y="96"/>
                    </a:cubicBezTo>
                    <a:cubicBezTo>
                      <a:pt x="188" y="91"/>
                      <a:pt x="193" y="84"/>
                      <a:pt x="193" y="76"/>
                    </a:cubicBezTo>
                    <a:cubicBezTo>
                      <a:pt x="193" y="63"/>
                      <a:pt x="182" y="52"/>
                      <a:pt x="169" y="52"/>
                    </a:cubicBezTo>
                    <a:cubicBezTo>
                      <a:pt x="169" y="52"/>
                      <a:pt x="169" y="52"/>
                      <a:pt x="169" y="52"/>
                    </a:cubicBezTo>
                    <a:cubicBezTo>
                      <a:pt x="132" y="52"/>
                      <a:pt x="132" y="52"/>
                      <a:pt x="132" y="52"/>
                    </a:cubicBezTo>
                    <a:cubicBezTo>
                      <a:pt x="120" y="17"/>
                      <a:pt x="120" y="17"/>
                      <a:pt x="120" y="17"/>
                    </a:cubicBezTo>
                    <a:cubicBezTo>
                      <a:pt x="117" y="7"/>
                      <a:pt x="108" y="0"/>
                      <a:pt x="97" y="0"/>
                    </a:cubicBezTo>
                    <a:close/>
                  </a:path>
                </a:pathLst>
              </a:custGeom>
              <a:solidFill>
                <a:srgbClr val="7AC2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163" name="Rectangle 162">
            <a:extLst>
              <a:ext uri="{FF2B5EF4-FFF2-40B4-BE49-F238E27FC236}">
                <a16:creationId xmlns:a16="http://schemas.microsoft.com/office/drawing/2014/main" id="{9A254DE9-97CA-44C9-A491-B8D134E3627F}"/>
              </a:ext>
            </a:extLst>
          </p:cNvPr>
          <p:cNvSpPr/>
          <p:nvPr/>
        </p:nvSpPr>
        <p:spPr>
          <a:xfrm>
            <a:off x="8492063" y="3555141"/>
            <a:ext cx="2918438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NEED MORE SLIDES?</a:t>
            </a:r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D8FA849A-F78C-4CB5-AF83-DB2B6DE7A67A}"/>
              </a:ext>
            </a:extLst>
          </p:cNvPr>
          <p:cNvSpPr/>
          <p:nvPr/>
        </p:nvSpPr>
        <p:spPr>
          <a:xfrm>
            <a:off x="8797990" y="3876180"/>
            <a:ext cx="2306584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Ask us about special enterprise pricing.</a:t>
            </a:r>
          </a:p>
        </p:txBody>
      </p:sp>
      <p:sp>
        <p:nvSpPr>
          <p:cNvPr id="184" name="Rounded Rectangle 109">
            <a:extLst>
              <a:ext uri="{FF2B5EF4-FFF2-40B4-BE49-F238E27FC236}">
                <a16:creationId xmlns:a16="http://schemas.microsoft.com/office/drawing/2014/main" id="{FE924B0A-EE56-47DC-A2B2-4E228E4169C0}"/>
              </a:ext>
            </a:extLst>
          </p:cNvPr>
          <p:cNvSpPr/>
          <p:nvPr/>
        </p:nvSpPr>
        <p:spPr>
          <a:xfrm>
            <a:off x="10744964" y="6914539"/>
            <a:ext cx="2094671" cy="354514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1BED403C-A43A-4B47-BB94-C2A67956DCC4}"/>
              </a:ext>
            </a:extLst>
          </p:cNvPr>
          <p:cNvGrpSpPr/>
          <p:nvPr/>
        </p:nvGrpSpPr>
        <p:grpSpPr>
          <a:xfrm>
            <a:off x="-1" y="4941426"/>
            <a:ext cx="12192000" cy="1909138"/>
            <a:chOff x="0" y="4948862"/>
            <a:chExt cx="12192000" cy="1909138"/>
          </a:xfrm>
        </p:grpSpPr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45A43FA3-E6AD-4BC1-8F03-3B181CC959C7}"/>
                </a:ext>
              </a:extLst>
            </p:cNvPr>
            <p:cNvSpPr/>
            <p:nvPr/>
          </p:nvSpPr>
          <p:spPr>
            <a:xfrm>
              <a:off x="0" y="4948862"/>
              <a:ext cx="12192000" cy="1909138"/>
            </a:xfrm>
            <a:custGeom>
              <a:avLst/>
              <a:gdLst>
                <a:gd name="connsiteX0" fmla="*/ 0 w 12192000"/>
                <a:gd name="connsiteY0" fmla="*/ 0 h 1909138"/>
                <a:gd name="connsiteX1" fmla="*/ 227719 w 12192000"/>
                <a:gd name="connsiteY1" fmla="*/ 142350 h 1909138"/>
                <a:gd name="connsiteX2" fmla="*/ 6096001 w 12192000"/>
                <a:gd name="connsiteY2" fmla="*/ 1628919 h 1909138"/>
                <a:gd name="connsiteX3" fmla="*/ 11964283 w 12192000"/>
                <a:gd name="connsiteY3" fmla="*/ 142350 h 1909138"/>
                <a:gd name="connsiteX4" fmla="*/ 12192000 w 12192000"/>
                <a:gd name="connsiteY4" fmla="*/ 1 h 1909138"/>
                <a:gd name="connsiteX5" fmla="*/ 12192000 w 12192000"/>
                <a:gd name="connsiteY5" fmla="*/ 1909138 h 1909138"/>
                <a:gd name="connsiteX6" fmla="*/ 0 w 12192000"/>
                <a:gd name="connsiteY6" fmla="*/ 1909138 h 1909138"/>
                <a:gd name="connsiteX7" fmla="*/ 0 w 12192000"/>
                <a:gd name="connsiteY7" fmla="*/ 0 h 190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1909138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F1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A3F741A2-2517-494A-868D-957D47F779A9}"/>
                </a:ext>
              </a:extLst>
            </p:cNvPr>
            <p:cNvSpPr/>
            <p:nvPr/>
          </p:nvSpPr>
          <p:spPr>
            <a:xfrm>
              <a:off x="0" y="5563852"/>
              <a:ext cx="12192000" cy="1294147"/>
            </a:xfrm>
            <a:custGeom>
              <a:avLst/>
              <a:gdLst>
                <a:gd name="connsiteX0" fmla="*/ 0 w 12192000"/>
                <a:gd name="connsiteY0" fmla="*/ 0 h 1909138"/>
                <a:gd name="connsiteX1" fmla="*/ 227719 w 12192000"/>
                <a:gd name="connsiteY1" fmla="*/ 142350 h 1909138"/>
                <a:gd name="connsiteX2" fmla="*/ 6096001 w 12192000"/>
                <a:gd name="connsiteY2" fmla="*/ 1628919 h 1909138"/>
                <a:gd name="connsiteX3" fmla="*/ 11964283 w 12192000"/>
                <a:gd name="connsiteY3" fmla="*/ 142350 h 1909138"/>
                <a:gd name="connsiteX4" fmla="*/ 12192000 w 12192000"/>
                <a:gd name="connsiteY4" fmla="*/ 1 h 1909138"/>
                <a:gd name="connsiteX5" fmla="*/ 12192000 w 12192000"/>
                <a:gd name="connsiteY5" fmla="*/ 1909138 h 1909138"/>
                <a:gd name="connsiteX6" fmla="*/ 0 w 12192000"/>
                <a:gd name="connsiteY6" fmla="*/ 1909138 h 1909138"/>
                <a:gd name="connsiteX7" fmla="*/ 0 w 12192000"/>
                <a:gd name="connsiteY7" fmla="*/ 0 h 190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1909138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AC2F9">
                <a:alpha val="11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4FB97BD3-49D0-466F-B87A-29A1676F7288}"/>
              </a:ext>
            </a:extLst>
          </p:cNvPr>
          <p:cNvGrpSpPr/>
          <p:nvPr/>
        </p:nvGrpSpPr>
        <p:grpSpPr>
          <a:xfrm>
            <a:off x="10928712" y="6378850"/>
            <a:ext cx="947290" cy="270982"/>
            <a:chOff x="4103688" y="-2378075"/>
            <a:chExt cx="1309687" cy="374650"/>
          </a:xfrm>
          <a:solidFill>
            <a:srgbClr val="468DC3"/>
          </a:solidFill>
        </p:grpSpPr>
        <p:sp>
          <p:nvSpPr>
            <p:cNvPr id="196" name="Freeform 254">
              <a:extLst>
                <a:ext uri="{FF2B5EF4-FFF2-40B4-BE49-F238E27FC236}">
                  <a16:creationId xmlns:a16="http://schemas.microsoft.com/office/drawing/2014/main" id="{9F837505-F58C-430A-9373-2F8E4B18E6E4}"/>
                </a:ext>
              </a:extLst>
            </p:cNvPr>
            <p:cNvSpPr>
              <a:spLocks/>
            </p:cNvSpPr>
            <p:nvPr/>
          </p:nvSpPr>
          <p:spPr bwMode="auto">
            <a:xfrm>
              <a:off x="4103688" y="-2374900"/>
              <a:ext cx="182562" cy="288925"/>
            </a:xfrm>
            <a:custGeom>
              <a:avLst/>
              <a:gdLst>
                <a:gd name="T0" fmla="*/ 43 w 61"/>
                <a:gd name="T1" fmla="*/ 47 h 95"/>
                <a:gd name="T2" fmla="*/ 30 w 61"/>
                <a:gd name="T3" fmla="*/ 55 h 95"/>
                <a:gd name="T4" fmla="*/ 11 w 61"/>
                <a:gd name="T5" fmla="*/ 83 h 95"/>
                <a:gd name="T6" fmla="*/ 11 w 61"/>
                <a:gd name="T7" fmla="*/ 85 h 95"/>
                <a:gd name="T8" fmla="*/ 57 w 61"/>
                <a:gd name="T9" fmla="*/ 85 h 95"/>
                <a:gd name="T10" fmla="*/ 60 w 61"/>
                <a:gd name="T11" fmla="*/ 88 h 95"/>
                <a:gd name="T12" fmla="*/ 60 w 61"/>
                <a:gd name="T13" fmla="*/ 93 h 95"/>
                <a:gd name="T14" fmla="*/ 57 w 61"/>
                <a:gd name="T15" fmla="*/ 95 h 95"/>
                <a:gd name="T16" fmla="*/ 3 w 61"/>
                <a:gd name="T17" fmla="*/ 95 h 95"/>
                <a:gd name="T18" fmla="*/ 0 w 61"/>
                <a:gd name="T19" fmla="*/ 93 h 95"/>
                <a:gd name="T20" fmla="*/ 0 w 61"/>
                <a:gd name="T21" fmla="*/ 83 h 95"/>
                <a:gd name="T22" fmla="*/ 21 w 61"/>
                <a:gd name="T23" fmla="*/ 49 h 95"/>
                <a:gd name="T24" fmla="*/ 35 w 61"/>
                <a:gd name="T25" fmla="*/ 40 h 95"/>
                <a:gd name="T26" fmla="*/ 49 w 61"/>
                <a:gd name="T27" fmla="*/ 22 h 95"/>
                <a:gd name="T28" fmla="*/ 28 w 61"/>
                <a:gd name="T29" fmla="*/ 9 h 95"/>
                <a:gd name="T30" fmla="*/ 4 w 61"/>
                <a:gd name="T31" fmla="*/ 11 h 95"/>
                <a:gd name="T32" fmla="*/ 3 w 61"/>
                <a:gd name="T33" fmla="*/ 11 h 95"/>
                <a:gd name="T34" fmla="*/ 1 w 61"/>
                <a:gd name="T35" fmla="*/ 9 h 95"/>
                <a:gd name="T36" fmla="*/ 1 w 61"/>
                <a:gd name="T37" fmla="*/ 4 h 95"/>
                <a:gd name="T38" fmla="*/ 4 w 61"/>
                <a:gd name="T39" fmla="*/ 2 h 95"/>
                <a:gd name="T40" fmla="*/ 28 w 61"/>
                <a:gd name="T41" fmla="*/ 0 h 95"/>
                <a:gd name="T42" fmla="*/ 61 w 61"/>
                <a:gd name="T43" fmla="*/ 22 h 95"/>
                <a:gd name="T44" fmla="*/ 43 w 61"/>
                <a:gd name="T45" fmla="*/ 47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1" h="95">
                  <a:moveTo>
                    <a:pt x="43" y="47"/>
                  </a:moveTo>
                  <a:cubicBezTo>
                    <a:pt x="30" y="55"/>
                    <a:pt x="30" y="55"/>
                    <a:pt x="30" y="55"/>
                  </a:cubicBezTo>
                  <a:cubicBezTo>
                    <a:pt x="15" y="65"/>
                    <a:pt x="11" y="72"/>
                    <a:pt x="11" y="83"/>
                  </a:cubicBezTo>
                  <a:cubicBezTo>
                    <a:pt x="11" y="85"/>
                    <a:pt x="11" y="85"/>
                    <a:pt x="11" y="85"/>
                  </a:cubicBezTo>
                  <a:cubicBezTo>
                    <a:pt x="57" y="85"/>
                    <a:pt x="57" y="85"/>
                    <a:pt x="57" y="85"/>
                  </a:cubicBezTo>
                  <a:cubicBezTo>
                    <a:pt x="59" y="85"/>
                    <a:pt x="60" y="86"/>
                    <a:pt x="60" y="88"/>
                  </a:cubicBezTo>
                  <a:cubicBezTo>
                    <a:pt x="60" y="93"/>
                    <a:pt x="60" y="93"/>
                    <a:pt x="60" y="93"/>
                  </a:cubicBezTo>
                  <a:cubicBezTo>
                    <a:pt x="60" y="95"/>
                    <a:pt x="59" y="95"/>
                    <a:pt x="57" y="95"/>
                  </a:cubicBezTo>
                  <a:cubicBezTo>
                    <a:pt x="3" y="95"/>
                    <a:pt x="3" y="95"/>
                    <a:pt x="3" y="95"/>
                  </a:cubicBezTo>
                  <a:cubicBezTo>
                    <a:pt x="1" y="95"/>
                    <a:pt x="0" y="94"/>
                    <a:pt x="0" y="9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69"/>
                    <a:pt x="6" y="58"/>
                    <a:pt x="21" y="49"/>
                  </a:cubicBezTo>
                  <a:cubicBezTo>
                    <a:pt x="35" y="40"/>
                    <a:pt x="35" y="40"/>
                    <a:pt x="35" y="40"/>
                  </a:cubicBezTo>
                  <a:cubicBezTo>
                    <a:pt x="46" y="33"/>
                    <a:pt x="49" y="30"/>
                    <a:pt x="49" y="22"/>
                  </a:cubicBezTo>
                  <a:cubicBezTo>
                    <a:pt x="49" y="13"/>
                    <a:pt x="43" y="9"/>
                    <a:pt x="28" y="9"/>
                  </a:cubicBezTo>
                  <a:cubicBezTo>
                    <a:pt x="21" y="9"/>
                    <a:pt x="12" y="10"/>
                    <a:pt x="4" y="11"/>
                  </a:cubicBezTo>
                  <a:cubicBezTo>
                    <a:pt x="4" y="11"/>
                    <a:pt x="4" y="11"/>
                    <a:pt x="3" y="11"/>
                  </a:cubicBezTo>
                  <a:cubicBezTo>
                    <a:pt x="2" y="11"/>
                    <a:pt x="1" y="10"/>
                    <a:pt x="1" y="9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3"/>
                    <a:pt x="3" y="2"/>
                    <a:pt x="4" y="2"/>
                  </a:cubicBezTo>
                  <a:cubicBezTo>
                    <a:pt x="11" y="0"/>
                    <a:pt x="20" y="0"/>
                    <a:pt x="28" y="0"/>
                  </a:cubicBezTo>
                  <a:cubicBezTo>
                    <a:pt x="51" y="0"/>
                    <a:pt x="61" y="7"/>
                    <a:pt x="61" y="22"/>
                  </a:cubicBezTo>
                  <a:cubicBezTo>
                    <a:pt x="61" y="33"/>
                    <a:pt x="56" y="39"/>
                    <a:pt x="43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7" name="Freeform 255">
              <a:extLst>
                <a:ext uri="{FF2B5EF4-FFF2-40B4-BE49-F238E27FC236}">
                  <a16:creationId xmlns:a16="http://schemas.microsoft.com/office/drawing/2014/main" id="{2DC673B3-9598-40CF-9563-7116FF8E1C4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08463" y="-2308225"/>
              <a:ext cx="211137" cy="304800"/>
            </a:xfrm>
            <a:custGeom>
              <a:avLst/>
              <a:gdLst>
                <a:gd name="T0" fmla="*/ 68 w 70"/>
                <a:gd name="T1" fmla="*/ 74 h 100"/>
                <a:gd name="T2" fmla="*/ 56 w 70"/>
                <a:gd name="T3" fmla="*/ 74 h 100"/>
                <a:gd name="T4" fmla="*/ 56 w 70"/>
                <a:gd name="T5" fmla="*/ 98 h 100"/>
                <a:gd name="T6" fmla="*/ 54 w 70"/>
                <a:gd name="T7" fmla="*/ 100 h 100"/>
                <a:gd name="T8" fmla="*/ 46 w 70"/>
                <a:gd name="T9" fmla="*/ 100 h 100"/>
                <a:gd name="T10" fmla="*/ 44 w 70"/>
                <a:gd name="T11" fmla="*/ 98 h 100"/>
                <a:gd name="T12" fmla="*/ 44 w 70"/>
                <a:gd name="T13" fmla="*/ 74 h 100"/>
                <a:gd name="T14" fmla="*/ 5 w 70"/>
                <a:gd name="T15" fmla="*/ 74 h 100"/>
                <a:gd name="T16" fmla="*/ 0 w 70"/>
                <a:gd name="T17" fmla="*/ 68 h 100"/>
                <a:gd name="T18" fmla="*/ 0 w 70"/>
                <a:gd name="T19" fmla="*/ 63 h 100"/>
                <a:gd name="T20" fmla="*/ 1 w 70"/>
                <a:gd name="T21" fmla="*/ 58 h 100"/>
                <a:gd name="T22" fmla="*/ 41 w 70"/>
                <a:gd name="T23" fmla="*/ 2 h 100"/>
                <a:gd name="T24" fmla="*/ 45 w 70"/>
                <a:gd name="T25" fmla="*/ 0 h 100"/>
                <a:gd name="T26" fmla="*/ 52 w 70"/>
                <a:gd name="T27" fmla="*/ 0 h 100"/>
                <a:gd name="T28" fmla="*/ 56 w 70"/>
                <a:gd name="T29" fmla="*/ 3 h 100"/>
                <a:gd name="T30" fmla="*/ 56 w 70"/>
                <a:gd name="T31" fmla="*/ 63 h 100"/>
                <a:gd name="T32" fmla="*/ 68 w 70"/>
                <a:gd name="T33" fmla="*/ 63 h 100"/>
                <a:gd name="T34" fmla="*/ 70 w 70"/>
                <a:gd name="T35" fmla="*/ 66 h 100"/>
                <a:gd name="T36" fmla="*/ 70 w 70"/>
                <a:gd name="T37" fmla="*/ 71 h 100"/>
                <a:gd name="T38" fmla="*/ 68 w 70"/>
                <a:gd name="T39" fmla="*/ 74 h 100"/>
                <a:gd name="T40" fmla="*/ 44 w 70"/>
                <a:gd name="T41" fmla="*/ 17 h 100"/>
                <a:gd name="T42" fmla="*/ 43 w 70"/>
                <a:gd name="T43" fmla="*/ 17 h 100"/>
                <a:gd name="T44" fmla="*/ 43 w 70"/>
                <a:gd name="T45" fmla="*/ 17 h 100"/>
                <a:gd name="T46" fmla="*/ 42 w 70"/>
                <a:gd name="T47" fmla="*/ 17 h 100"/>
                <a:gd name="T48" fmla="*/ 11 w 70"/>
                <a:gd name="T49" fmla="*/ 61 h 100"/>
                <a:gd name="T50" fmla="*/ 11 w 70"/>
                <a:gd name="T51" fmla="*/ 63 h 100"/>
                <a:gd name="T52" fmla="*/ 12 w 70"/>
                <a:gd name="T53" fmla="*/ 63 h 100"/>
                <a:gd name="T54" fmla="*/ 44 w 70"/>
                <a:gd name="T55" fmla="*/ 63 h 100"/>
                <a:gd name="T56" fmla="*/ 44 w 70"/>
                <a:gd name="T57" fmla="*/ 17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0" h="100">
                  <a:moveTo>
                    <a:pt x="68" y="74"/>
                  </a:moveTo>
                  <a:cubicBezTo>
                    <a:pt x="56" y="74"/>
                    <a:pt x="56" y="74"/>
                    <a:pt x="56" y="74"/>
                  </a:cubicBezTo>
                  <a:cubicBezTo>
                    <a:pt x="56" y="98"/>
                    <a:pt x="56" y="98"/>
                    <a:pt x="56" y="98"/>
                  </a:cubicBezTo>
                  <a:cubicBezTo>
                    <a:pt x="56" y="99"/>
                    <a:pt x="55" y="100"/>
                    <a:pt x="54" y="100"/>
                  </a:cubicBezTo>
                  <a:cubicBezTo>
                    <a:pt x="46" y="100"/>
                    <a:pt x="46" y="100"/>
                    <a:pt x="46" y="100"/>
                  </a:cubicBezTo>
                  <a:cubicBezTo>
                    <a:pt x="44" y="100"/>
                    <a:pt x="44" y="99"/>
                    <a:pt x="44" y="98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5" y="74"/>
                    <a:pt x="5" y="74"/>
                    <a:pt x="5" y="74"/>
                  </a:cubicBezTo>
                  <a:cubicBezTo>
                    <a:pt x="1" y="74"/>
                    <a:pt x="0" y="72"/>
                    <a:pt x="0" y="68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1"/>
                    <a:pt x="0" y="60"/>
                    <a:pt x="1" y="58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41" y="1"/>
                    <a:pt x="42" y="0"/>
                    <a:pt x="45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5" y="0"/>
                    <a:pt x="56" y="1"/>
                    <a:pt x="56" y="3"/>
                  </a:cubicBezTo>
                  <a:cubicBezTo>
                    <a:pt x="56" y="63"/>
                    <a:pt x="56" y="63"/>
                    <a:pt x="56" y="63"/>
                  </a:cubicBezTo>
                  <a:cubicBezTo>
                    <a:pt x="68" y="63"/>
                    <a:pt x="68" y="63"/>
                    <a:pt x="68" y="63"/>
                  </a:cubicBezTo>
                  <a:cubicBezTo>
                    <a:pt x="69" y="63"/>
                    <a:pt x="70" y="64"/>
                    <a:pt x="70" y="66"/>
                  </a:cubicBezTo>
                  <a:cubicBezTo>
                    <a:pt x="70" y="71"/>
                    <a:pt x="70" y="71"/>
                    <a:pt x="70" y="71"/>
                  </a:cubicBezTo>
                  <a:cubicBezTo>
                    <a:pt x="70" y="73"/>
                    <a:pt x="69" y="74"/>
                    <a:pt x="68" y="74"/>
                  </a:cubicBezTo>
                  <a:close/>
                  <a:moveTo>
                    <a:pt x="44" y="17"/>
                  </a:moveTo>
                  <a:cubicBezTo>
                    <a:pt x="44" y="17"/>
                    <a:pt x="44" y="17"/>
                    <a:pt x="43" y="17"/>
                  </a:cubicBezTo>
                  <a:cubicBezTo>
                    <a:pt x="43" y="17"/>
                    <a:pt x="43" y="17"/>
                    <a:pt x="43" y="17"/>
                  </a:cubicBezTo>
                  <a:cubicBezTo>
                    <a:pt x="43" y="17"/>
                    <a:pt x="42" y="17"/>
                    <a:pt x="42" y="17"/>
                  </a:cubicBezTo>
                  <a:cubicBezTo>
                    <a:pt x="11" y="61"/>
                    <a:pt x="11" y="61"/>
                    <a:pt x="11" y="61"/>
                  </a:cubicBezTo>
                  <a:cubicBezTo>
                    <a:pt x="11" y="62"/>
                    <a:pt x="11" y="62"/>
                    <a:pt x="11" y="63"/>
                  </a:cubicBezTo>
                  <a:cubicBezTo>
                    <a:pt x="11" y="63"/>
                    <a:pt x="11" y="63"/>
                    <a:pt x="12" y="63"/>
                  </a:cubicBezTo>
                  <a:cubicBezTo>
                    <a:pt x="44" y="63"/>
                    <a:pt x="44" y="63"/>
                    <a:pt x="44" y="63"/>
                  </a:cubicBezTo>
                  <a:lnTo>
                    <a:pt x="44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8" name="Freeform 256">
              <a:extLst>
                <a:ext uri="{FF2B5EF4-FFF2-40B4-BE49-F238E27FC236}">
                  <a16:creationId xmlns:a16="http://schemas.microsoft.com/office/drawing/2014/main" id="{64ED6B7C-5205-4F5A-94CF-B178038719EF}"/>
                </a:ext>
              </a:extLst>
            </p:cNvPr>
            <p:cNvSpPr>
              <a:spLocks/>
            </p:cNvSpPr>
            <p:nvPr/>
          </p:nvSpPr>
          <p:spPr bwMode="auto">
            <a:xfrm>
              <a:off x="4645025" y="-2374900"/>
              <a:ext cx="34925" cy="292100"/>
            </a:xfrm>
            <a:custGeom>
              <a:avLst/>
              <a:gdLst>
                <a:gd name="T0" fmla="*/ 11 w 12"/>
                <a:gd name="T1" fmla="*/ 95 h 96"/>
                <a:gd name="T2" fmla="*/ 10 w 12"/>
                <a:gd name="T3" fmla="*/ 96 h 96"/>
                <a:gd name="T4" fmla="*/ 3 w 12"/>
                <a:gd name="T5" fmla="*/ 96 h 96"/>
                <a:gd name="T6" fmla="*/ 1 w 12"/>
                <a:gd name="T7" fmla="*/ 95 h 96"/>
                <a:gd name="T8" fmla="*/ 0 w 12"/>
                <a:gd name="T9" fmla="*/ 93 h 96"/>
                <a:gd name="T10" fmla="*/ 0 w 12"/>
                <a:gd name="T11" fmla="*/ 2 h 96"/>
                <a:gd name="T12" fmla="*/ 1 w 12"/>
                <a:gd name="T13" fmla="*/ 1 h 96"/>
                <a:gd name="T14" fmla="*/ 3 w 12"/>
                <a:gd name="T15" fmla="*/ 0 h 96"/>
                <a:gd name="T16" fmla="*/ 10 w 12"/>
                <a:gd name="T17" fmla="*/ 0 h 96"/>
                <a:gd name="T18" fmla="*/ 11 w 12"/>
                <a:gd name="T19" fmla="*/ 1 h 96"/>
                <a:gd name="T20" fmla="*/ 12 w 12"/>
                <a:gd name="T21" fmla="*/ 2 h 96"/>
                <a:gd name="T22" fmla="*/ 12 w 12"/>
                <a:gd name="T23" fmla="*/ 93 h 96"/>
                <a:gd name="T24" fmla="*/ 11 w 12"/>
                <a:gd name="T25" fmla="*/ 9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" h="96">
                  <a:moveTo>
                    <a:pt x="11" y="95"/>
                  </a:moveTo>
                  <a:cubicBezTo>
                    <a:pt x="11" y="95"/>
                    <a:pt x="10" y="96"/>
                    <a:pt x="10" y="96"/>
                  </a:cubicBezTo>
                  <a:cubicBezTo>
                    <a:pt x="3" y="96"/>
                    <a:pt x="3" y="96"/>
                    <a:pt x="3" y="96"/>
                  </a:cubicBezTo>
                  <a:cubicBezTo>
                    <a:pt x="2" y="96"/>
                    <a:pt x="1" y="95"/>
                    <a:pt x="1" y="95"/>
                  </a:cubicBezTo>
                  <a:cubicBezTo>
                    <a:pt x="0" y="94"/>
                    <a:pt x="0" y="94"/>
                    <a:pt x="0" y="9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1" y="0"/>
                    <a:pt x="11" y="1"/>
                  </a:cubicBezTo>
                  <a:cubicBezTo>
                    <a:pt x="12" y="1"/>
                    <a:pt x="12" y="2"/>
                    <a:pt x="12" y="2"/>
                  </a:cubicBezTo>
                  <a:cubicBezTo>
                    <a:pt x="12" y="93"/>
                    <a:pt x="12" y="93"/>
                    <a:pt x="12" y="93"/>
                  </a:cubicBezTo>
                  <a:cubicBezTo>
                    <a:pt x="12" y="94"/>
                    <a:pt x="12" y="94"/>
                    <a:pt x="11" y="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9" name="Freeform 257">
              <a:extLst>
                <a:ext uri="{FF2B5EF4-FFF2-40B4-BE49-F238E27FC236}">
                  <a16:creationId xmlns:a16="http://schemas.microsoft.com/office/drawing/2014/main" id="{502E8264-1E78-402C-8062-41904FCF686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43450" y="-2378075"/>
              <a:ext cx="36512" cy="295275"/>
            </a:xfrm>
            <a:custGeom>
              <a:avLst/>
              <a:gdLst>
                <a:gd name="T0" fmla="*/ 11 w 12"/>
                <a:gd name="T1" fmla="*/ 15 h 97"/>
                <a:gd name="T2" fmla="*/ 9 w 12"/>
                <a:gd name="T3" fmla="*/ 15 h 97"/>
                <a:gd name="T4" fmla="*/ 3 w 12"/>
                <a:gd name="T5" fmla="*/ 15 h 97"/>
                <a:gd name="T6" fmla="*/ 1 w 12"/>
                <a:gd name="T7" fmla="*/ 15 h 97"/>
                <a:gd name="T8" fmla="*/ 0 w 12"/>
                <a:gd name="T9" fmla="*/ 13 h 97"/>
                <a:gd name="T10" fmla="*/ 0 w 12"/>
                <a:gd name="T11" fmla="*/ 3 h 97"/>
                <a:gd name="T12" fmla="*/ 1 w 12"/>
                <a:gd name="T13" fmla="*/ 1 h 97"/>
                <a:gd name="T14" fmla="*/ 3 w 12"/>
                <a:gd name="T15" fmla="*/ 0 h 97"/>
                <a:gd name="T16" fmla="*/ 9 w 12"/>
                <a:gd name="T17" fmla="*/ 0 h 97"/>
                <a:gd name="T18" fmla="*/ 11 w 12"/>
                <a:gd name="T19" fmla="*/ 1 h 97"/>
                <a:gd name="T20" fmla="*/ 12 w 12"/>
                <a:gd name="T21" fmla="*/ 3 h 97"/>
                <a:gd name="T22" fmla="*/ 12 w 12"/>
                <a:gd name="T23" fmla="*/ 13 h 97"/>
                <a:gd name="T24" fmla="*/ 11 w 12"/>
                <a:gd name="T25" fmla="*/ 15 h 97"/>
                <a:gd name="T26" fmla="*/ 11 w 12"/>
                <a:gd name="T27" fmla="*/ 96 h 97"/>
                <a:gd name="T28" fmla="*/ 9 w 12"/>
                <a:gd name="T29" fmla="*/ 97 h 97"/>
                <a:gd name="T30" fmla="*/ 3 w 12"/>
                <a:gd name="T31" fmla="*/ 97 h 97"/>
                <a:gd name="T32" fmla="*/ 1 w 12"/>
                <a:gd name="T33" fmla="*/ 96 h 97"/>
                <a:gd name="T34" fmla="*/ 0 w 12"/>
                <a:gd name="T35" fmla="*/ 94 h 97"/>
                <a:gd name="T36" fmla="*/ 0 w 12"/>
                <a:gd name="T37" fmla="*/ 29 h 97"/>
                <a:gd name="T38" fmla="*/ 1 w 12"/>
                <a:gd name="T39" fmla="*/ 27 h 97"/>
                <a:gd name="T40" fmla="*/ 3 w 12"/>
                <a:gd name="T41" fmla="*/ 27 h 97"/>
                <a:gd name="T42" fmla="*/ 9 w 12"/>
                <a:gd name="T43" fmla="*/ 27 h 97"/>
                <a:gd name="T44" fmla="*/ 11 w 12"/>
                <a:gd name="T45" fmla="*/ 27 h 97"/>
                <a:gd name="T46" fmla="*/ 12 w 12"/>
                <a:gd name="T47" fmla="*/ 29 h 97"/>
                <a:gd name="T48" fmla="*/ 12 w 12"/>
                <a:gd name="T49" fmla="*/ 94 h 97"/>
                <a:gd name="T50" fmla="*/ 11 w 12"/>
                <a:gd name="T51" fmla="*/ 96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2" h="97">
                  <a:moveTo>
                    <a:pt x="11" y="15"/>
                  </a:moveTo>
                  <a:cubicBezTo>
                    <a:pt x="11" y="15"/>
                    <a:pt x="10" y="15"/>
                    <a:pt x="9" y="15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2" y="15"/>
                    <a:pt x="1" y="15"/>
                    <a:pt x="1" y="15"/>
                  </a:cubicBezTo>
                  <a:cubicBezTo>
                    <a:pt x="0" y="14"/>
                    <a:pt x="0" y="14"/>
                    <a:pt x="0" y="1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1" y="0"/>
                    <a:pt x="11" y="1"/>
                  </a:cubicBezTo>
                  <a:cubicBezTo>
                    <a:pt x="12" y="1"/>
                    <a:pt x="12" y="2"/>
                    <a:pt x="12" y="3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12" y="14"/>
                    <a:pt x="12" y="14"/>
                    <a:pt x="11" y="15"/>
                  </a:cubicBezTo>
                  <a:close/>
                  <a:moveTo>
                    <a:pt x="11" y="96"/>
                  </a:moveTo>
                  <a:cubicBezTo>
                    <a:pt x="10" y="96"/>
                    <a:pt x="10" y="97"/>
                    <a:pt x="9" y="97"/>
                  </a:cubicBezTo>
                  <a:cubicBezTo>
                    <a:pt x="3" y="97"/>
                    <a:pt x="3" y="97"/>
                    <a:pt x="3" y="97"/>
                  </a:cubicBezTo>
                  <a:cubicBezTo>
                    <a:pt x="2" y="97"/>
                    <a:pt x="1" y="96"/>
                    <a:pt x="1" y="96"/>
                  </a:cubicBezTo>
                  <a:cubicBezTo>
                    <a:pt x="0" y="95"/>
                    <a:pt x="0" y="95"/>
                    <a:pt x="0" y="94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8"/>
                    <a:pt x="0" y="28"/>
                    <a:pt x="1" y="27"/>
                  </a:cubicBezTo>
                  <a:cubicBezTo>
                    <a:pt x="1" y="27"/>
                    <a:pt x="2" y="27"/>
                    <a:pt x="3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10" y="27"/>
                    <a:pt x="10" y="27"/>
                    <a:pt x="11" y="27"/>
                  </a:cubicBezTo>
                  <a:cubicBezTo>
                    <a:pt x="11" y="28"/>
                    <a:pt x="12" y="28"/>
                    <a:pt x="12" y="29"/>
                  </a:cubicBezTo>
                  <a:cubicBezTo>
                    <a:pt x="12" y="94"/>
                    <a:pt x="12" y="94"/>
                    <a:pt x="12" y="94"/>
                  </a:cubicBezTo>
                  <a:cubicBezTo>
                    <a:pt x="12" y="95"/>
                    <a:pt x="11" y="95"/>
                    <a:pt x="11" y="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0" name="Freeform 258">
              <a:extLst>
                <a:ext uri="{FF2B5EF4-FFF2-40B4-BE49-F238E27FC236}">
                  <a16:creationId xmlns:a16="http://schemas.microsoft.com/office/drawing/2014/main" id="{647CC5EE-ED70-4B94-9CC8-79E89A43556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30763" y="-2374900"/>
              <a:ext cx="171450" cy="295275"/>
            </a:xfrm>
            <a:custGeom>
              <a:avLst/>
              <a:gdLst>
                <a:gd name="T0" fmla="*/ 56 w 57"/>
                <a:gd name="T1" fmla="*/ 93 h 97"/>
                <a:gd name="T2" fmla="*/ 54 w 57"/>
                <a:gd name="T3" fmla="*/ 94 h 97"/>
                <a:gd name="T4" fmla="*/ 41 w 57"/>
                <a:gd name="T5" fmla="*/ 96 h 97"/>
                <a:gd name="T6" fmla="*/ 29 w 57"/>
                <a:gd name="T7" fmla="*/ 97 h 97"/>
                <a:gd name="T8" fmla="*/ 16 w 57"/>
                <a:gd name="T9" fmla="*/ 94 h 97"/>
                <a:gd name="T10" fmla="*/ 7 w 57"/>
                <a:gd name="T11" fmla="*/ 88 h 97"/>
                <a:gd name="T12" fmla="*/ 2 w 57"/>
                <a:gd name="T13" fmla="*/ 78 h 97"/>
                <a:gd name="T14" fmla="*/ 0 w 57"/>
                <a:gd name="T15" fmla="*/ 65 h 97"/>
                <a:gd name="T16" fmla="*/ 0 w 57"/>
                <a:gd name="T17" fmla="*/ 56 h 97"/>
                <a:gd name="T18" fmla="*/ 7 w 57"/>
                <a:gd name="T19" fmla="*/ 33 h 97"/>
                <a:gd name="T20" fmla="*/ 29 w 57"/>
                <a:gd name="T21" fmla="*/ 25 h 97"/>
                <a:gd name="T22" fmla="*/ 37 w 57"/>
                <a:gd name="T23" fmla="*/ 25 h 97"/>
                <a:gd name="T24" fmla="*/ 45 w 57"/>
                <a:gd name="T25" fmla="*/ 26 h 97"/>
                <a:gd name="T26" fmla="*/ 45 w 57"/>
                <a:gd name="T27" fmla="*/ 2 h 97"/>
                <a:gd name="T28" fmla="*/ 46 w 57"/>
                <a:gd name="T29" fmla="*/ 1 h 97"/>
                <a:gd name="T30" fmla="*/ 47 w 57"/>
                <a:gd name="T31" fmla="*/ 0 h 97"/>
                <a:gd name="T32" fmla="*/ 54 w 57"/>
                <a:gd name="T33" fmla="*/ 0 h 97"/>
                <a:gd name="T34" fmla="*/ 56 w 57"/>
                <a:gd name="T35" fmla="*/ 1 h 97"/>
                <a:gd name="T36" fmla="*/ 57 w 57"/>
                <a:gd name="T37" fmla="*/ 2 h 97"/>
                <a:gd name="T38" fmla="*/ 57 w 57"/>
                <a:gd name="T39" fmla="*/ 91 h 97"/>
                <a:gd name="T40" fmla="*/ 56 w 57"/>
                <a:gd name="T41" fmla="*/ 93 h 97"/>
                <a:gd name="T42" fmla="*/ 45 w 57"/>
                <a:gd name="T43" fmla="*/ 35 h 97"/>
                <a:gd name="T44" fmla="*/ 37 w 57"/>
                <a:gd name="T45" fmla="*/ 35 h 97"/>
                <a:gd name="T46" fmla="*/ 29 w 57"/>
                <a:gd name="T47" fmla="*/ 35 h 97"/>
                <a:gd name="T48" fmla="*/ 16 w 57"/>
                <a:gd name="T49" fmla="*/ 40 h 97"/>
                <a:gd name="T50" fmla="*/ 12 w 57"/>
                <a:gd name="T51" fmla="*/ 56 h 97"/>
                <a:gd name="T52" fmla="*/ 12 w 57"/>
                <a:gd name="T53" fmla="*/ 65 h 97"/>
                <a:gd name="T54" fmla="*/ 16 w 57"/>
                <a:gd name="T55" fmla="*/ 81 h 97"/>
                <a:gd name="T56" fmla="*/ 29 w 57"/>
                <a:gd name="T57" fmla="*/ 87 h 97"/>
                <a:gd name="T58" fmla="*/ 37 w 57"/>
                <a:gd name="T59" fmla="*/ 86 h 97"/>
                <a:gd name="T60" fmla="*/ 45 w 57"/>
                <a:gd name="T61" fmla="*/ 86 h 97"/>
                <a:gd name="T62" fmla="*/ 45 w 57"/>
                <a:gd name="T63" fmla="*/ 35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7" h="97">
                  <a:moveTo>
                    <a:pt x="56" y="93"/>
                  </a:moveTo>
                  <a:cubicBezTo>
                    <a:pt x="56" y="94"/>
                    <a:pt x="55" y="94"/>
                    <a:pt x="54" y="94"/>
                  </a:cubicBezTo>
                  <a:cubicBezTo>
                    <a:pt x="50" y="95"/>
                    <a:pt x="46" y="96"/>
                    <a:pt x="41" y="96"/>
                  </a:cubicBezTo>
                  <a:cubicBezTo>
                    <a:pt x="37" y="96"/>
                    <a:pt x="33" y="97"/>
                    <a:pt x="29" y="97"/>
                  </a:cubicBezTo>
                  <a:cubicBezTo>
                    <a:pt x="24" y="97"/>
                    <a:pt x="20" y="96"/>
                    <a:pt x="16" y="94"/>
                  </a:cubicBezTo>
                  <a:cubicBezTo>
                    <a:pt x="13" y="93"/>
                    <a:pt x="10" y="91"/>
                    <a:pt x="7" y="88"/>
                  </a:cubicBezTo>
                  <a:cubicBezTo>
                    <a:pt x="5" y="85"/>
                    <a:pt x="3" y="82"/>
                    <a:pt x="2" y="78"/>
                  </a:cubicBezTo>
                  <a:cubicBezTo>
                    <a:pt x="1" y="74"/>
                    <a:pt x="0" y="70"/>
                    <a:pt x="0" y="65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46"/>
                    <a:pt x="3" y="38"/>
                    <a:pt x="7" y="33"/>
                  </a:cubicBezTo>
                  <a:cubicBezTo>
                    <a:pt x="12" y="27"/>
                    <a:pt x="19" y="25"/>
                    <a:pt x="29" y="25"/>
                  </a:cubicBezTo>
                  <a:cubicBezTo>
                    <a:pt x="31" y="25"/>
                    <a:pt x="34" y="25"/>
                    <a:pt x="37" y="25"/>
                  </a:cubicBezTo>
                  <a:cubicBezTo>
                    <a:pt x="40" y="25"/>
                    <a:pt x="42" y="26"/>
                    <a:pt x="45" y="26"/>
                  </a:cubicBezTo>
                  <a:cubicBezTo>
                    <a:pt x="45" y="2"/>
                    <a:pt x="45" y="2"/>
                    <a:pt x="45" y="2"/>
                  </a:cubicBezTo>
                  <a:cubicBezTo>
                    <a:pt x="45" y="2"/>
                    <a:pt x="45" y="1"/>
                    <a:pt x="46" y="1"/>
                  </a:cubicBezTo>
                  <a:cubicBezTo>
                    <a:pt x="46" y="0"/>
                    <a:pt x="47" y="0"/>
                    <a:pt x="47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5" y="0"/>
                    <a:pt x="56" y="0"/>
                    <a:pt x="56" y="1"/>
                  </a:cubicBezTo>
                  <a:cubicBezTo>
                    <a:pt x="56" y="1"/>
                    <a:pt x="57" y="2"/>
                    <a:pt x="57" y="2"/>
                  </a:cubicBezTo>
                  <a:cubicBezTo>
                    <a:pt x="57" y="91"/>
                    <a:pt x="57" y="91"/>
                    <a:pt x="57" y="91"/>
                  </a:cubicBezTo>
                  <a:cubicBezTo>
                    <a:pt x="57" y="92"/>
                    <a:pt x="57" y="93"/>
                    <a:pt x="56" y="93"/>
                  </a:cubicBezTo>
                  <a:close/>
                  <a:moveTo>
                    <a:pt x="45" y="35"/>
                  </a:moveTo>
                  <a:cubicBezTo>
                    <a:pt x="43" y="35"/>
                    <a:pt x="40" y="35"/>
                    <a:pt x="37" y="35"/>
                  </a:cubicBezTo>
                  <a:cubicBezTo>
                    <a:pt x="34" y="35"/>
                    <a:pt x="31" y="35"/>
                    <a:pt x="29" y="35"/>
                  </a:cubicBezTo>
                  <a:cubicBezTo>
                    <a:pt x="23" y="35"/>
                    <a:pt x="18" y="36"/>
                    <a:pt x="16" y="40"/>
                  </a:cubicBezTo>
                  <a:cubicBezTo>
                    <a:pt x="13" y="44"/>
                    <a:pt x="12" y="49"/>
                    <a:pt x="12" y="56"/>
                  </a:cubicBezTo>
                  <a:cubicBezTo>
                    <a:pt x="12" y="65"/>
                    <a:pt x="12" y="65"/>
                    <a:pt x="12" y="65"/>
                  </a:cubicBezTo>
                  <a:cubicBezTo>
                    <a:pt x="12" y="72"/>
                    <a:pt x="13" y="77"/>
                    <a:pt x="16" y="81"/>
                  </a:cubicBezTo>
                  <a:cubicBezTo>
                    <a:pt x="18" y="85"/>
                    <a:pt x="23" y="87"/>
                    <a:pt x="29" y="87"/>
                  </a:cubicBezTo>
                  <a:cubicBezTo>
                    <a:pt x="32" y="87"/>
                    <a:pt x="34" y="87"/>
                    <a:pt x="37" y="86"/>
                  </a:cubicBezTo>
                  <a:cubicBezTo>
                    <a:pt x="40" y="86"/>
                    <a:pt x="43" y="86"/>
                    <a:pt x="45" y="86"/>
                  </a:cubicBezTo>
                  <a:lnTo>
                    <a:pt x="45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1" name="Freeform 259">
              <a:extLst>
                <a:ext uri="{FF2B5EF4-FFF2-40B4-BE49-F238E27FC236}">
                  <a16:creationId xmlns:a16="http://schemas.microsoft.com/office/drawing/2014/main" id="{5DCFFD9E-33C1-45DE-88EB-C3794A3154A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46663" y="-2298700"/>
              <a:ext cx="180975" cy="219075"/>
            </a:xfrm>
            <a:custGeom>
              <a:avLst/>
              <a:gdLst>
                <a:gd name="T0" fmla="*/ 57 w 60"/>
                <a:gd name="T1" fmla="*/ 39 h 72"/>
                <a:gd name="T2" fmla="*/ 12 w 60"/>
                <a:gd name="T3" fmla="*/ 39 h 72"/>
                <a:gd name="T4" fmla="*/ 12 w 60"/>
                <a:gd name="T5" fmla="*/ 41 h 72"/>
                <a:gd name="T6" fmla="*/ 17 w 60"/>
                <a:gd name="T7" fmla="*/ 57 h 72"/>
                <a:gd name="T8" fmla="*/ 31 w 60"/>
                <a:gd name="T9" fmla="*/ 62 h 72"/>
                <a:gd name="T10" fmla="*/ 43 w 60"/>
                <a:gd name="T11" fmla="*/ 61 h 72"/>
                <a:gd name="T12" fmla="*/ 55 w 60"/>
                <a:gd name="T13" fmla="*/ 60 h 72"/>
                <a:gd name="T14" fmla="*/ 55 w 60"/>
                <a:gd name="T15" fmla="*/ 60 h 72"/>
                <a:gd name="T16" fmla="*/ 57 w 60"/>
                <a:gd name="T17" fmla="*/ 61 h 72"/>
                <a:gd name="T18" fmla="*/ 57 w 60"/>
                <a:gd name="T19" fmla="*/ 62 h 72"/>
                <a:gd name="T20" fmla="*/ 57 w 60"/>
                <a:gd name="T21" fmla="*/ 66 h 72"/>
                <a:gd name="T22" fmla="*/ 57 w 60"/>
                <a:gd name="T23" fmla="*/ 68 h 72"/>
                <a:gd name="T24" fmla="*/ 55 w 60"/>
                <a:gd name="T25" fmla="*/ 69 h 72"/>
                <a:gd name="T26" fmla="*/ 43 w 60"/>
                <a:gd name="T27" fmla="*/ 71 h 72"/>
                <a:gd name="T28" fmla="*/ 31 w 60"/>
                <a:gd name="T29" fmla="*/ 72 h 72"/>
                <a:gd name="T30" fmla="*/ 20 w 60"/>
                <a:gd name="T31" fmla="*/ 70 h 72"/>
                <a:gd name="T32" fmla="*/ 10 w 60"/>
                <a:gd name="T33" fmla="*/ 65 h 72"/>
                <a:gd name="T34" fmla="*/ 3 w 60"/>
                <a:gd name="T35" fmla="*/ 56 h 72"/>
                <a:gd name="T36" fmla="*/ 0 w 60"/>
                <a:gd name="T37" fmla="*/ 41 h 72"/>
                <a:gd name="T38" fmla="*/ 0 w 60"/>
                <a:gd name="T39" fmla="*/ 29 h 72"/>
                <a:gd name="T40" fmla="*/ 8 w 60"/>
                <a:gd name="T41" fmla="*/ 8 h 72"/>
                <a:gd name="T42" fmla="*/ 30 w 60"/>
                <a:gd name="T43" fmla="*/ 0 h 72"/>
                <a:gd name="T44" fmla="*/ 43 w 60"/>
                <a:gd name="T45" fmla="*/ 2 h 72"/>
                <a:gd name="T46" fmla="*/ 52 w 60"/>
                <a:gd name="T47" fmla="*/ 8 h 72"/>
                <a:gd name="T48" fmla="*/ 58 w 60"/>
                <a:gd name="T49" fmla="*/ 17 h 72"/>
                <a:gd name="T50" fmla="*/ 60 w 60"/>
                <a:gd name="T51" fmla="*/ 29 h 72"/>
                <a:gd name="T52" fmla="*/ 60 w 60"/>
                <a:gd name="T53" fmla="*/ 36 h 72"/>
                <a:gd name="T54" fmla="*/ 57 w 60"/>
                <a:gd name="T55" fmla="*/ 39 h 72"/>
                <a:gd name="T56" fmla="*/ 48 w 60"/>
                <a:gd name="T57" fmla="*/ 29 h 72"/>
                <a:gd name="T58" fmla="*/ 43 w 60"/>
                <a:gd name="T59" fmla="*/ 14 h 72"/>
                <a:gd name="T60" fmla="*/ 30 w 60"/>
                <a:gd name="T61" fmla="*/ 10 h 72"/>
                <a:gd name="T62" fmla="*/ 17 w 60"/>
                <a:gd name="T63" fmla="*/ 14 h 72"/>
                <a:gd name="T64" fmla="*/ 12 w 60"/>
                <a:gd name="T65" fmla="*/ 29 h 72"/>
                <a:gd name="T66" fmla="*/ 12 w 60"/>
                <a:gd name="T67" fmla="*/ 31 h 72"/>
                <a:gd name="T68" fmla="*/ 48 w 60"/>
                <a:gd name="T69" fmla="*/ 31 h 72"/>
                <a:gd name="T70" fmla="*/ 48 w 60"/>
                <a:gd name="T71" fmla="*/ 2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0" h="72">
                  <a:moveTo>
                    <a:pt x="57" y="39"/>
                  </a:moveTo>
                  <a:cubicBezTo>
                    <a:pt x="12" y="39"/>
                    <a:pt x="12" y="39"/>
                    <a:pt x="12" y="39"/>
                  </a:cubicBezTo>
                  <a:cubicBezTo>
                    <a:pt x="12" y="41"/>
                    <a:pt x="12" y="41"/>
                    <a:pt x="12" y="41"/>
                  </a:cubicBezTo>
                  <a:cubicBezTo>
                    <a:pt x="12" y="49"/>
                    <a:pt x="14" y="54"/>
                    <a:pt x="17" y="57"/>
                  </a:cubicBezTo>
                  <a:cubicBezTo>
                    <a:pt x="20" y="60"/>
                    <a:pt x="25" y="62"/>
                    <a:pt x="31" y="62"/>
                  </a:cubicBezTo>
                  <a:cubicBezTo>
                    <a:pt x="35" y="62"/>
                    <a:pt x="39" y="62"/>
                    <a:pt x="43" y="61"/>
                  </a:cubicBezTo>
                  <a:cubicBezTo>
                    <a:pt x="48" y="61"/>
                    <a:pt x="51" y="61"/>
                    <a:pt x="55" y="60"/>
                  </a:cubicBezTo>
                  <a:cubicBezTo>
                    <a:pt x="55" y="60"/>
                    <a:pt x="55" y="60"/>
                    <a:pt x="55" y="60"/>
                  </a:cubicBezTo>
                  <a:cubicBezTo>
                    <a:pt x="56" y="60"/>
                    <a:pt x="56" y="60"/>
                    <a:pt x="57" y="61"/>
                  </a:cubicBezTo>
                  <a:cubicBezTo>
                    <a:pt x="57" y="61"/>
                    <a:pt x="57" y="61"/>
                    <a:pt x="57" y="62"/>
                  </a:cubicBezTo>
                  <a:cubicBezTo>
                    <a:pt x="57" y="66"/>
                    <a:pt x="57" y="66"/>
                    <a:pt x="57" y="66"/>
                  </a:cubicBezTo>
                  <a:cubicBezTo>
                    <a:pt x="57" y="67"/>
                    <a:pt x="57" y="68"/>
                    <a:pt x="57" y="68"/>
                  </a:cubicBezTo>
                  <a:cubicBezTo>
                    <a:pt x="56" y="69"/>
                    <a:pt x="56" y="69"/>
                    <a:pt x="55" y="69"/>
                  </a:cubicBezTo>
                  <a:cubicBezTo>
                    <a:pt x="51" y="70"/>
                    <a:pt x="47" y="71"/>
                    <a:pt x="43" y="71"/>
                  </a:cubicBezTo>
                  <a:cubicBezTo>
                    <a:pt x="39" y="71"/>
                    <a:pt x="35" y="72"/>
                    <a:pt x="31" y="72"/>
                  </a:cubicBezTo>
                  <a:cubicBezTo>
                    <a:pt x="27" y="72"/>
                    <a:pt x="23" y="71"/>
                    <a:pt x="20" y="70"/>
                  </a:cubicBezTo>
                  <a:cubicBezTo>
                    <a:pt x="16" y="69"/>
                    <a:pt x="13" y="67"/>
                    <a:pt x="10" y="65"/>
                  </a:cubicBezTo>
                  <a:cubicBezTo>
                    <a:pt x="7" y="63"/>
                    <a:pt x="5" y="60"/>
                    <a:pt x="3" y="56"/>
                  </a:cubicBezTo>
                  <a:cubicBezTo>
                    <a:pt x="1" y="52"/>
                    <a:pt x="0" y="47"/>
                    <a:pt x="0" y="41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0"/>
                    <a:pt x="3" y="13"/>
                    <a:pt x="8" y="8"/>
                  </a:cubicBezTo>
                  <a:cubicBezTo>
                    <a:pt x="13" y="2"/>
                    <a:pt x="20" y="0"/>
                    <a:pt x="30" y="0"/>
                  </a:cubicBezTo>
                  <a:cubicBezTo>
                    <a:pt x="35" y="0"/>
                    <a:pt x="39" y="0"/>
                    <a:pt x="43" y="2"/>
                  </a:cubicBezTo>
                  <a:cubicBezTo>
                    <a:pt x="47" y="3"/>
                    <a:pt x="50" y="5"/>
                    <a:pt x="52" y="8"/>
                  </a:cubicBezTo>
                  <a:cubicBezTo>
                    <a:pt x="55" y="10"/>
                    <a:pt x="56" y="14"/>
                    <a:pt x="58" y="17"/>
                  </a:cubicBezTo>
                  <a:cubicBezTo>
                    <a:pt x="59" y="21"/>
                    <a:pt x="60" y="25"/>
                    <a:pt x="60" y="29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60" y="38"/>
                    <a:pt x="59" y="39"/>
                    <a:pt x="57" y="39"/>
                  </a:cubicBezTo>
                  <a:close/>
                  <a:moveTo>
                    <a:pt x="48" y="29"/>
                  </a:moveTo>
                  <a:cubicBezTo>
                    <a:pt x="48" y="22"/>
                    <a:pt x="46" y="17"/>
                    <a:pt x="43" y="14"/>
                  </a:cubicBezTo>
                  <a:cubicBezTo>
                    <a:pt x="40" y="11"/>
                    <a:pt x="36" y="10"/>
                    <a:pt x="30" y="10"/>
                  </a:cubicBezTo>
                  <a:cubicBezTo>
                    <a:pt x="24" y="10"/>
                    <a:pt x="20" y="11"/>
                    <a:pt x="17" y="14"/>
                  </a:cubicBezTo>
                  <a:cubicBezTo>
                    <a:pt x="14" y="18"/>
                    <a:pt x="12" y="23"/>
                    <a:pt x="12" y="29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48" y="31"/>
                    <a:pt x="48" y="31"/>
                    <a:pt x="48" y="31"/>
                  </a:cubicBezTo>
                  <a:lnTo>
                    <a:pt x="48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2" name="Freeform 260">
              <a:extLst>
                <a:ext uri="{FF2B5EF4-FFF2-40B4-BE49-F238E27FC236}">
                  <a16:creationId xmlns:a16="http://schemas.microsoft.com/office/drawing/2014/main" id="{8D7DE8EB-EA55-4012-A945-DAAAF31F6512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5738" y="-2298700"/>
              <a:ext cx="147637" cy="219075"/>
            </a:xfrm>
            <a:custGeom>
              <a:avLst/>
              <a:gdLst>
                <a:gd name="T0" fmla="*/ 49 w 49"/>
                <a:gd name="T1" fmla="*/ 53 h 72"/>
                <a:gd name="T2" fmla="*/ 42 w 49"/>
                <a:gd name="T3" fmla="*/ 67 h 72"/>
                <a:gd name="T4" fmla="*/ 24 w 49"/>
                <a:gd name="T5" fmla="*/ 72 h 72"/>
                <a:gd name="T6" fmla="*/ 20 w 49"/>
                <a:gd name="T7" fmla="*/ 71 h 72"/>
                <a:gd name="T8" fmla="*/ 14 w 49"/>
                <a:gd name="T9" fmla="*/ 71 h 72"/>
                <a:gd name="T10" fmla="*/ 8 w 49"/>
                <a:gd name="T11" fmla="*/ 70 h 72"/>
                <a:gd name="T12" fmla="*/ 3 w 49"/>
                <a:gd name="T13" fmla="*/ 70 h 72"/>
                <a:gd name="T14" fmla="*/ 0 w 49"/>
                <a:gd name="T15" fmla="*/ 67 h 72"/>
                <a:gd name="T16" fmla="*/ 0 w 49"/>
                <a:gd name="T17" fmla="*/ 63 h 72"/>
                <a:gd name="T18" fmla="*/ 1 w 49"/>
                <a:gd name="T19" fmla="*/ 61 h 72"/>
                <a:gd name="T20" fmla="*/ 3 w 49"/>
                <a:gd name="T21" fmla="*/ 61 h 72"/>
                <a:gd name="T22" fmla="*/ 3 w 49"/>
                <a:gd name="T23" fmla="*/ 61 h 72"/>
                <a:gd name="T24" fmla="*/ 8 w 49"/>
                <a:gd name="T25" fmla="*/ 61 h 72"/>
                <a:gd name="T26" fmla="*/ 14 w 49"/>
                <a:gd name="T27" fmla="*/ 62 h 72"/>
                <a:gd name="T28" fmla="*/ 20 w 49"/>
                <a:gd name="T29" fmla="*/ 62 h 72"/>
                <a:gd name="T30" fmla="*/ 24 w 49"/>
                <a:gd name="T31" fmla="*/ 62 h 72"/>
                <a:gd name="T32" fmla="*/ 34 w 49"/>
                <a:gd name="T33" fmla="*/ 60 h 72"/>
                <a:gd name="T34" fmla="*/ 37 w 49"/>
                <a:gd name="T35" fmla="*/ 53 h 72"/>
                <a:gd name="T36" fmla="*/ 35 w 49"/>
                <a:gd name="T37" fmla="*/ 48 h 72"/>
                <a:gd name="T38" fmla="*/ 27 w 49"/>
                <a:gd name="T39" fmla="*/ 42 h 72"/>
                <a:gd name="T40" fmla="*/ 14 w 49"/>
                <a:gd name="T41" fmla="*/ 35 h 72"/>
                <a:gd name="T42" fmla="*/ 4 w 49"/>
                <a:gd name="T43" fmla="*/ 27 h 72"/>
                <a:gd name="T44" fmla="*/ 0 w 49"/>
                <a:gd name="T45" fmla="*/ 17 h 72"/>
                <a:gd name="T46" fmla="*/ 2 w 49"/>
                <a:gd name="T47" fmla="*/ 8 h 72"/>
                <a:gd name="T48" fmla="*/ 7 w 49"/>
                <a:gd name="T49" fmla="*/ 3 h 72"/>
                <a:gd name="T50" fmla="*/ 15 w 49"/>
                <a:gd name="T51" fmla="*/ 0 h 72"/>
                <a:gd name="T52" fmla="*/ 24 w 49"/>
                <a:gd name="T53" fmla="*/ 0 h 72"/>
                <a:gd name="T54" fmla="*/ 35 w 49"/>
                <a:gd name="T55" fmla="*/ 0 h 72"/>
                <a:gd name="T56" fmla="*/ 45 w 49"/>
                <a:gd name="T57" fmla="*/ 1 h 72"/>
                <a:gd name="T58" fmla="*/ 48 w 49"/>
                <a:gd name="T59" fmla="*/ 4 h 72"/>
                <a:gd name="T60" fmla="*/ 48 w 49"/>
                <a:gd name="T61" fmla="*/ 8 h 72"/>
                <a:gd name="T62" fmla="*/ 45 w 49"/>
                <a:gd name="T63" fmla="*/ 10 h 72"/>
                <a:gd name="T64" fmla="*/ 45 w 49"/>
                <a:gd name="T65" fmla="*/ 10 h 72"/>
                <a:gd name="T66" fmla="*/ 36 w 49"/>
                <a:gd name="T67" fmla="*/ 10 h 72"/>
                <a:gd name="T68" fmla="*/ 24 w 49"/>
                <a:gd name="T69" fmla="*/ 9 h 72"/>
                <a:gd name="T70" fmla="*/ 15 w 49"/>
                <a:gd name="T71" fmla="*/ 11 h 72"/>
                <a:gd name="T72" fmla="*/ 12 w 49"/>
                <a:gd name="T73" fmla="*/ 17 h 72"/>
                <a:gd name="T74" fmla="*/ 14 w 49"/>
                <a:gd name="T75" fmla="*/ 22 h 72"/>
                <a:gd name="T76" fmla="*/ 21 w 49"/>
                <a:gd name="T77" fmla="*/ 26 h 72"/>
                <a:gd name="T78" fmla="*/ 34 w 49"/>
                <a:gd name="T79" fmla="*/ 34 h 72"/>
                <a:gd name="T80" fmla="*/ 46 w 49"/>
                <a:gd name="T81" fmla="*/ 43 h 72"/>
                <a:gd name="T82" fmla="*/ 49 w 49"/>
                <a:gd name="T83" fmla="*/ 53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9" h="72">
                  <a:moveTo>
                    <a:pt x="49" y="53"/>
                  </a:moveTo>
                  <a:cubicBezTo>
                    <a:pt x="49" y="59"/>
                    <a:pt x="47" y="64"/>
                    <a:pt x="42" y="67"/>
                  </a:cubicBezTo>
                  <a:cubicBezTo>
                    <a:pt x="38" y="70"/>
                    <a:pt x="32" y="72"/>
                    <a:pt x="24" y="72"/>
                  </a:cubicBezTo>
                  <a:cubicBezTo>
                    <a:pt x="23" y="72"/>
                    <a:pt x="21" y="71"/>
                    <a:pt x="20" y="71"/>
                  </a:cubicBezTo>
                  <a:cubicBezTo>
                    <a:pt x="18" y="71"/>
                    <a:pt x="16" y="71"/>
                    <a:pt x="14" y="71"/>
                  </a:cubicBezTo>
                  <a:cubicBezTo>
                    <a:pt x="12" y="71"/>
                    <a:pt x="10" y="71"/>
                    <a:pt x="8" y="70"/>
                  </a:cubicBezTo>
                  <a:cubicBezTo>
                    <a:pt x="6" y="70"/>
                    <a:pt x="5" y="70"/>
                    <a:pt x="3" y="70"/>
                  </a:cubicBezTo>
                  <a:cubicBezTo>
                    <a:pt x="1" y="69"/>
                    <a:pt x="0" y="68"/>
                    <a:pt x="0" y="67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2"/>
                    <a:pt x="0" y="62"/>
                    <a:pt x="1" y="61"/>
                  </a:cubicBezTo>
                  <a:cubicBezTo>
                    <a:pt x="1" y="61"/>
                    <a:pt x="2" y="61"/>
                    <a:pt x="3" y="61"/>
                  </a:cubicBezTo>
                  <a:cubicBezTo>
                    <a:pt x="3" y="61"/>
                    <a:pt x="3" y="61"/>
                    <a:pt x="3" y="61"/>
                  </a:cubicBezTo>
                  <a:cubicBezTo>
                    <a:pt x="5" y="61"/>
                    <a:pt x="6" y="61"/>
                    <a:pt x="8" y="61"/>
                  </a:cubicBezTo>
                  <a:cubicBezTo>
                    <a:pt x="10" y="61"/>
                    <a:pt x="12" y="62"/>
                    <a:pt x="14" y="62"/>
                  </a:cubicBezTo>
                  <a:cubicBezTo>
                    <a:pt x="16" y="62"/>
                    <a:pt x="18" y="62"/>
                    <a:pt x="20" y="62"/>
                  </a:cubicBezTo>
                  <a:cubicBezTo>
                    <a:pt x="21" y="62"/>
                    <a:pt x="23" y="62"/>
                    <a:pt x="24" y="62"/>
                  </a:cubicBezTo>
                  <a:cubicBezTo>
                    <a:pt x="28" y="62"/>
                    <a:pt x="32" y="61"/>
                    <a:pt x="34" y="60"/>
                  </a:cubicBezTo>
                  <a:cubicBezTo>
                    <a:pt x="36" y="59"/>
                    <a:pt x="37" y="57"/>
                    <a:pt x="37" y="53"/>
                  </a:cubicBezTo>
                  <a:cubicBezTo>
                    <a:pt x="37" y="51"/>
                    <a:pt x="37" y="49"/>
                    <a:pt x="35" y="48"/>
                  </a:cubicBezTo>
                  <a:cubicBezTo>
                    <a:pt x="34" y="47"/>
                    <a:pt x="31" y="45"/>
                    <a:pt x="27" y="42"/>
                  </a:cubicBezTo>
                  <a:cubicBezTo>
                    <a:pt x="14" y="35"/>
                    <a:pt x="14" y="35"/>
                    <a:pt x="14" y="35"/>
                  </a:cubicBezTo>
                  <a:cubicBezTo>
                    <a:pt x="10" y="32"/>
                    <a:pt x="6" y="30"/>
                    <a:pt x="4" y="27"/>
                  </a:cubicBezTo>
                  <a:cubicBezTo>
                    <a:pt x="1" y="24"/>
                    <a:pt x="0" y="21"/>
                    <a:pt x="0" y="17"/>
                  </a:cubicBezTo>
                  <a:cubicBezTo>
                    <a:pt x="0" y="13"/>
                    <a:pt x="1" y="11"/>
                    <a:pt x="2" y="8"/>
                  </a:cubicBezTo>
                  <a:cubicBezTo>
                    <a:pt x="3" y="6"/>
                    <a:pt x="5" y="5"/>
                    <a:pt x="7" y="3"/>
                  </a:cubicBezTo>
                  <a:cubicBezTo>
                    <a:pt x="9" y="2"/>
                    <a:pt x="12" y="1"/>
                    <a:pt x="15" y="0"/>
                  </a:cubicBezTo>
                  <a:cubicBezTo>
                    <a:pt x="18" y="0"/>
                    <a:pt x="21" y="0"/>
                    <a:pt x="24" y="0"/>
                  </a:cubicBezTo>
                  <a:cubicBezTo>
                    <a:pt x="28" y="0"/>
                    <a:pt x="32" y="0"/>
                    <a:pt x="35" y="0"/>
                  </a:cubicBezTo>
                  <a:cubicBezTo>
                    <a:pt x="39" y="0"/>
                    <a:pt x="42" y="1"/>
                    <a:pt x="45" y="1"/>
                  </a:cubicBezTo>
                  <a:cubicBezTo>
                    <a:pt x="47" y="2"/>
                    <a:pt x="48" y="2"/>
                    <a:pt x="48" y="4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10"/>
                    <a:pt x="47" y="10"/>
                    <a:pt x="45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3" y="10"/>
                    <a:pt x="40" y="10"/>
                    <a:pt x="36" y="10"/>
                  </a:cubicBezTo>
                  <a:cubicBezTo>
                    <a:pt x="32" y="9"/>
                    <a:pt x="28" y="9"/>
                    <a:pt x="24" y="9"/>
                  </a:cubicBezTo>
                  <a:cubicBezTo>
                    <a:pt x="21" y="9"/>
                    <a:pt x="18" y="10"/>
                    <a:pt x="15" y="11"/>
                  </a:cubicBezTo>
                  <a:cubicBezTo>
                    <a:pt x="13" y="11"/>
                    <a:pt x="12" y="13"/>
                    <a:pt x="12" y="17"/>
                  </a:cubicBezTo>
                  <a:cubicBezTo>
                    <a:pt x="12" y="19"/>
                    <a:pt x="13" y="20"/>
                    <a:pt x="14" y="22"/>
                  </a:cubicBezTo>
                  <a:cubicBezTo>
                    <a:pt x="16" y="23"/>
                    <a:pt x="18" y="25"/>
                    <a:pt x="21" y="26"/>
                  </a:cubicBezTo>
                  <a:cubicBezTo>
                    <a:pt x="34" y="34"/>
                    <a:pt x="34" y="34"/>
                    <a:pt x="34" y="34"/>
                  </a:cubicBezTo>
                  <a:cubicBezTo>
                    <a:pt x="40" y="37"/>
                    <a:pt x="44" y="40"/>
                    <a:pt x="46" y="43"/>
                  </a:cubicBezTo>
                  <a:cubicBezTo>
                    <a:pt x="48" y="46"/>
                    <a:pt x="49" y="49"/>
                    <a:pt x="49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3" name="Rectangle 261">
              <a:extLst>
                <a:ext uri="{FF2B5EF4-FFF2-40B4-BE49-F238E27FC236}">
                  <a16:creationId xmlns:a16="http://schemas.microsoft.com/office/drawing/2014/main" id="{807B0D91-E3FA-4C4E-BE44-BAF1A31F70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0075" y="-2116138"/>
              <a:ext cx="165100" cy="333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4" name="Freeform 262">
              <a:extLst>
                <a:ext uri="{FF2B5EF4-FFF2-40B4-BE49-F238E27FC236}">
                  <a16:creationId xmlns:a16="http://schemas.microsoft.com/office/drawing/2014/main" id="{17C8CF70-D7A5-489B-9E49-4849C38647B5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9600" y="-2374900"/>
              <a:ext cx="168275" cy="292100"/>
            </a:xfrm>
            <a:custGeom>
              <a:avLst/>
              <a:gdLst>
                <a:gd name="T0" fmla="*/ 7 w 56"/>
                <a:gd name="T1" fmla="*/ 5 h 96"/>
                <a:gd name="T2" fmla="*/ 30 w 56"/>
                <a:gd name="T3" fmla="*/ 0 h 96"/>
                <a:gd name="T4" fmla="*/ 41 w 56"/>
                <a:gd name="T5" fmla="*/ 0 h 96"/>
                <a:gd name="T6" fmla="*/ 52 w 56"/>
                <a:gd name="T7" fmla="*/ 2 h 96"/>
                <a:gd name="T8" fmla="*/ 54 w 56"/>
                <a:gd name="T9" fmla="*/ 3 h 96"/>
                <a:gd name="T10" fmla="*/ 54 w 56"/>
                <a:gd name="T11" fmla="*/ 5 h 96"/>
                <a:gd name="T12" fmla="*/ 54 w 56"/>
                <a:gd name="T13" fmla="*/ 9 h 96"/>
                <a:gd name="T14" fmla="*/ 52 w 56"/>
                <a:gd name="T15" fmla="*/ 12 h 96"/>
                <a:gd name="T16" fmla="*/ 52 w 56"/>
                <a:gd name="T17" fmla="*/ 12 h 96"/>
                <a:gd name="T18" fmla="*/ 41 w 56"/>
                <a:gd name="T19" fmla="*/ 10 h 96"/>
                <a:gd name="T20" fmla="*/ 30 w 56"/>
                <a:gd name="T21" fmla="*/ 10 h 96"/>
                <a:gd name="T22" fmla="*/ 15 w 56"/>
                <a:gd name="T23" fmla="*/ 13 h 96"/>
                <a:gd name="T24" fmla="*/ 11 w 56"/>
                <a:gd name="T25" fmla="*/ 23 h 96"/>
                <a:gd name="T26" fmla="*/ 11 w 56"/>
                <a:gd name="T27" fmla="*/ 28 h 96"/>
                <a:gd name="T28" fmla="*/ 13 w 56"/>
                <a:gd name="T29" fmla="*/ 32 h 96"/>
                <a:gd name="T30" fmla="*/ 17 w 56"/>
                <a:gd name="T31" fmla="*/ 36 h 96"/>
                <a:gd name="T32" fmla="*/ 24 w 56"/>
                <a:gd name="T33" fmla="*/ 41 h 96"/>
                <a:gd name="T34" fmla="*/ 36 w 56"/>
                <a:gd name="T35" fmla="*/ 49 h 96"/>
                <a:gd name="T36" fmla="*/ 51 w 56"/>
                <a:gd name="T37" fmla="*/ 65 h 96"/>
                <a:gd name="T38" fmla="*/ 56 w 56"/>
                <a:gd name="T39" fmla="*/ 83 h 96"/>
                <a:gd name="T40" fmla="*/ 56 w 56"/>
                <a:gd name="T41" fmla="*/ 93 h 96"/>
                <a:gd name="T42" fmla="*/ 55 w 56"/>
                <a:gd name="T43" fmla="*/ 95 h 96"/>
                <a:gd name="T44" fmla="*/ 53 w 56"/>
                <a:gd name="T45" fmla="*/ 96 h 96"/>
                <a:gd name="T46" fmla="*/ 3 w 56"/>
                <a:gd name="T47" fmla="*/ 96 h 96"/>
                <a:gd name="T48" fmla="*/ 2 w 56"/>
                <a:gd name="T49" fmla="*/ 95 h 96"/>
                <a:gd name="T50" fmla="*/ 1 w 56"/>
                <a:gd name="T51" fmla="*/ 93 h 96"/>
                <a:gd name="T52" fmla="*/ 1 w 56"/>
                <a:gd name="T53" fmla="*/ 88 h 96"/>
                <a:gd name="T54" fmla="*/ 2 w 56"/>
                <a:gd name="T55" fmla="*/ 86 h 96"/>
                <a:gd name="T56" fmla="*/ 3 w 56"/>
                <a:gd name="T57" fmla="*/ 85 h 96"/>
                <a:gd name="T58" fmla="*/ 46 w 56"/>
                <a:gd name="T59" fmla="*/ 85 h 96"/>
                <a:gd name="T60" fmla="*/ 46 w 56"/>
                <a:gd name="T61" fmla="*/ 83 h 96"/>
                <a:gd name="T62" fmla="*/ 45 w 56"/>
                <a:gd name="T63" fmla="*/ 75 h 96"/>
                <a:gd name="T64" fmla="*/ 42 w 56"/>
                <a:gd name="T65" fmla="*/ 69 h 96"/>
                <a:gd name="T66" fmla="*/ 37 w 56"/>
                <a:gd name="T67" fmla="*/ 62 h 96"/>
                <a:gd name="T68" fmla="*/ 28 w 56"/>
                <a:gd name="T69" fmla="*/ 56 h 96"/>
                <a:gd name="T70" fmla="*/ 16 w 56"/>
                <a:gd name="T71" fmla="*/ 47 h 96"/>
                <a:gd name="T72" fmla="*/ 3 w 56"/>
                <a:gd name="T73" fmla="*/ 36 h 96"/>
                <a:gd name="T74" fmla="*/ 0 w 56"/>
                <a:gd name="T75" fmla="*/ 23 h 96"/>
                <a:gd name="T76" fmla="*/ 7 w 56"/>
                <a:gd name="T77" fmla="*/ 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6" h="96">
                  <a:moveTo>
                    <a:pt x="7" y="5"/>
                  </a:moveTo>
                  <a:cubicBezTo>
                    <a:pt x="12" y="2"/>
                    <a:pt x="19" y="0"/>
                    <a:pt x="30" y="0"/>
                  </a:cubicBezTo>
                  <a:cubicBezTo>
                    <a:pt x="33" y="0"/>
                    <a:pt x="37" y="0"/>
                    <a:pt x="41" y="0"/>
                  </a:cubicBezTo>
                  <a:cubicBezTo>
                    <a:pt x="45" y="1"/>
                    <a:pt x="49" y="1"/>
                    <a:pt x="52" y="2"/>
                  </a:cubicBezTo>
                  <a:cubicBezTo>
                    <a:pt x="53" y="3"/>
                    <a:pt x="53" y="3"/>
                    <a:pt x="54" y="3"/>
                  </a:cubicBezTo>
                  <a:cubicBezTo>
                    <a:pt x="54" y="3"/>
                    <a:pt x="54" y="4"/>
                    <a:pt x="54" y="5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4" y="11"/>
                    <a:pt x="54" y="12"/>
                    <a:pt x="52" y="12"/>
                  </a:cubicBezTo>
                  <a:cubicBezTo>
                    <a:pt x="52" y="12"/>
                    <a:pt x="52" y="12"/>
                    <a:pt x="52" y="12"/>
                  </a:cubicBezTo>
                  <a:cubicBezTo>
                    <a:pt x="48" y="11"/>
                    <a:pt x="45" y="11"/>
                    <a:pt x="41" y="10"/>
                  </a:cubicBezTo>
                  <a:cubicBezTo>
                    <a:pt x="37" y="10"/>
                    <a:pt x="33" y="10"/>
                    <a:pt x="30" y="10"/>
                  </a:cubicBezTo>
                  <a:cubicBezTo>
                    <a:pt x="23" y="10"/>
                    <a:pt x="18" y="11"/>
                    <a:pt x="15" y="13"/>
                  </a:cubicBezTo>
                  <a:cubicBezTo>
                    <a:pt x="12" y="15"/>
                    <a:pt x="11" y="18"/>
                    <a:pt x="11" y="23"/>
                  </a:cubicBezTo>
                  <a:cubicBezTo>
                    <a:pt x="11" y="25"/>
                    <a:pt x="11" y="26"/>
                    <a:pt x="11" y="28"/>
                  </a:cubicBezTo>
                  <a:cubicBezTo>
                    <a:pt x="12" y="29"/>
                    <a:pt x="12" y="31"/>
                    <a:pt x="13" y="32"/>
                  </a:cubicBezTo>
                  <a:cubicBezTo>
                    <a:pt x="14" y="33"/>
                    <a:pt x="16" y="35"/>
                    <a:pt x="17" y="36"/>
                  </a:cubicBezTo>
                  <a:cubicBezTo>
                    <a:pt x="19" y="37"/>
                    <a:pt x="21" y="39"/>
                    <a:pt x="24" y="41"/>
                  </a:cubicBezTo>
                  <a:cubicBezTo>
                    <a:pt x="36" y="49"/>
                    <a:pt x="36" y="49"/>
                    <a:pt x="36" y="49"/>
                  </a:cubicBezTo>
                  <a:cubicBezTo>
                    <a:pt x="43" y="54"/>
                    <a:pt x="48" y="59"/>
                    <a:pt x="51" y="65"/>
                  </a:cubicBezTo>
                  <a:cubicBezTo>
                    <a:pt x="54" y="70"/>
                    <a:pt x="56" y="76"/>
                    <a:pt x="56" y="83"/>
                  </a:cubicBezTo>
                  <a:cubicBezTo>
                    <a:pt x="56" y="93"/>
                    <a:pt x="56" y="93"/>
                    <a:pt x="56" y="93"/>
                  </a:cubicBezTo>
                  <a:cubicBezTo>
                    <a:pt x="56" y="94"/>
                    <a:pt x="56" y="94"/>
                    <a:pt x="55" y="95"/>
                  </a:cubicBezTo>
                  <a:cubicBezTo>
                    <a:pt x="55" y="95"/>
                    <a:pt x="54" y="96"/>
                    <a:pt x="53" y="96"/>
                  </a:cubicBezTo>
                  <a:cubicBezTo>
                    <a:pt x="3" y="96"/>
                    <a:pt x="3" y="96"/>
                    <a:pt x="3" y="96"/>
                  </a:cubicBezTo>
                  <a:cubicBezTo>
                    <a:pt x="3" y="96"/>
                    <a:pt x="2" y="95"/>
                    <a:pt x="2" y="95"/>
                  </a:cubicBezTo>
                  <a:cubicBezTo>
                    <a:pt x="1" y="94"/>
                    <a:pt x="1" y="94"/>
                    <a:pt x="1" y="93"/>
                  </a:cubicBezTo>
                  <a:cubicBezTo>
                    <a:pt x="1" y="88"/>
                    <a:pt x="1" y="88"/>
                    <a:pt x="1" y="88"/>
                  </a:cubicBezTo>
                  <a:cubicBezTo>
                    <a:pt x="1" y="87"/>
                    <a:pt x="1" y="86"/>
                    <a:pt x="2" y="86"/>
                  </a:cubicBezTo>
                  <a:cubicBezTo>
                    <a:pt x="2" y="86"/>
                    <a:pt x="3" y="85"/>
                    <a:pt x="3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6" y="83"/>
                    <a:pt x="46" y="83"/>
                    <a:pt x="46" y="83"/>
                  </a:cubicBezTo>
                  <a:cubicBezTo>
                    <a:pt x="46" y="80"/>
                    <a:pt x="46" y="77"/>
                    <a:pt x="45" y="75"/>
                  </a:cubicBezTo>
                  <a:cubicBezTo>
                    <a:pt x="44" y="73"/>
                    <a:pt x="44" y="71"/>
                    <a:pt x="42" y="69"/>
                  </a:cubicBezTo>
                  <a:cubicBezTo>
                    <a:pt x="41" y="66"/>
                    <a:pt x="39" y="64"/>
                    <a:pt x="37" y="62"/>
                  </a:cubicBezTo>
                  <a:cubicBezTo>
                    <a:pt x="35" y="60"/>
                    <a:pt x="32" y="58"/>
                    <a:pt x="28" y="56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0" y="43"/>
                    <a:pt x="6" y="39"/>
                    <a:pt x="3" y="36"/>
                  </a:cubicBezTo>
                  <a:cubicBezTo>
                    <a:pt x="1" y="32"/>
                    <a:pt x="0" y="28"/>
                    <a:pt x="0" y="23"/>
                  </a:cubicBezTo>
                  <a:cubicBezTo>
                    <a:pt x="0" y="15"/>
                    <a:pt x="2" y="9"/>
                    <a:pt x="7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B545BCDF-AE9B-4A79-AB96-AD1ECE344488}"/>
              </a:ext>
            </a:extLst>
          </p:cNvPr>
          <p:cNvSpPr/>
          <p:nvPr/>
        </p:nvSpPr>
        <p:spPr>
          <a:xfrm>
            <a:off x="4033032" y="5872775"/>
            <a:ext cx="41259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 Light"/>
                <a:cs typeface="Segoe UI" panose="020B0502040204020203" pitchFamily="34" charset="0"/>
                <a:sym typeface="Open Sans Light"/>
              </a:rPr>
              <a:t>Go to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 Light"/>
                <a:cs typeface="Segoe UI" panose="020B0502040204020203" pitchFamily="34" charset="0"/>
                <a:sym typeface="Open Sans Light"/>
              </a:rPr>
              <a:t>24Slides.com/</a:t>
            </a:r>
            <a:r>
              <a:rPr kumimoji="0" lang="id-ID" sz="1800" b="1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 Light"/>
                <a:cs typeface="Segoe UI" panose="020B0502040204020203" pitchFamily="34" charset="0"/>
                <a:sym typeface="Open Sans Light"/>
              </a:rPr>
              <a:t>sales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 Light"/>
                <a:cs typeface="Segoe UI" panose="020B0502040204020203" pitchFamily="34" charset="0"/>
                <a:sym typeface="Open Sans Light"/>
              </a:rPr>
              <a:t>to find out more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83D65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92006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id="{7342B5A7-2617-4ADB-86C1-85FB84DFE732}"/>
              </a:ext>
            </a:extLst>
          </p:cNvPr>
          <p:cNvSpPr/>
          <p:nvPr/>
        </p:nvSpPr>
        <p:spPr>
          <a:xfrm>
            <a:off x="5881688" y="6332536"/>
            <a:ext cx="419100" cy="52546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D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B3CD639-6CDF-4B3A-A59C-A7CF943CA4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441325"/>
            <a:ext cx="10801350" cy="815975"/>
          </a:xfrm>
        </p:spPr>
        <p:txBody>
          <a:bodyPr lIns="0" tIns="0" rIns="0" bIns="0" anchor="b">
            <a:normAutofit/>
          </a:bodyPr>
          <a:lstStyle/>
          <a:p>
            <a:pPr algn="ctr"/>
            <a:r>
              <a:rPr lang="en-US" sz="2800" b="1" spc="8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WHAT WE’LL DO</a:t>
            </a:r>
            <a:endParaRPr lang="en-ID" sz="2800" b="1" spc="8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A1A553A-7047-4F70-974F-6952697BD2EA}"/>
              </a:ext>
            </a:extLst>
          </p:cNvPr>
          <p:cNvGrpSpPr/>
          <p:nvPr/>
        </p:nvGrpSpPr>
        <p:grpSpPr>
          <a:xfrm>
            <a:off x="5881688" y="395605"/>
            <a:ext cx="428625" cy="45720"/>
            <a:chOff x="6069806" y="395605"/>
            <a:chExt cx="428625" cy="45720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0EDC9E07-0E2D-43D5-B2E4-24B0113DAD71}"/>
                </a:ext>
              </a:extLst>
            </p:cNvPr>
            <p:cNvSpPr/>
            <p:nvPr/>
          </p:nvSpPr>
          <p:spPr>
            <a:xfrm>
              <a:off x="6069806" y="395605"/>
              <a:ext cx="285750" cy="45719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D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B09B4330-07A9-44FB-B4B0-9CF95AE49459}"/>
                </a:ext>
              </a:extLst>
            </p:cNvPr>
            <p:cNvSpPr/>
            <p:nvPr/>
          </p:nvSpPr>
          <p:spPr>
            <a:xfrm>
              <a:off x="6212681" y="395606"/>
              <a:ext cx="285750" cy="45719"/>
            </a:xfrm>
            <a:prstGeom prst="roundRect">
              <a:avLst>
                <a:gd name="adj" fmla="val 5000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D"/>
            </a:p>
          </p:txBody>
        </p:sp>
      </p:grpSp>
      <p:graphicFrame>
        <p:nvGraphicFramePr>
          <p:cNvPr id="20" name="Chart 19">
            <a:extLst>
              <a:ext uri="{FF2B5EF4-FFF2-40B4-BE49-F238E27FC236}">
                <a16:creationId xmlns:a16="http://schemas.microsoft.com/office/drawing/2014/main" id="{674CEE22-5278-490D-A2F3-9FE74C8718F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91454446"/>
              </p:ext>
            </p:extLst>
          </p:nvPr>
        </p:nvGraphicFramePr>
        <p:xfrm>
          <a:off x="1332324" y="2134931"/>
          <a:ext cx="3840955" cy="38150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1" name="Rectangle 20">
            <a:extLst>
              <a:ext uri="{FF2B5EF4-FFF2-40B4-BE49-F238E27FC236}">
                <a16:creationId xmlns:a16="http://schemas.microsoft.com/office/drawing/2014/main" id="{758F6780-95AE-4D87-94E3-7D2656575B6C}"/>
              </a:ext>
            </a:extLst>
          </p:cNvPr>
          <p:cNvSpPr/>
          <p:nvPr/>
        </p:nvSpPr>
        <p:spPr>
          <a:xfrm>
            <a:off x="2316163" y="1347257"/>
            <a:ext cx="7559675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i="1" dirty="0">
                <a:solidFill>
                  <a:schemeClr val="accent1"/>
                </a:solidFill>
                <a:latin typeface="+mj-lt"/>
              </a:rPr>
              <a:t>You finish a project, and then you study it to determine what happened.</a:t>
            </a:r>
            <a:endParaRPr lang="en-ID" i="1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EC1C03C-B6C0-4760-93F6-A9E361468FE2}"/>
              </a:ext>
            </a:extLst>
          </p:cNvPr>
          <p:cNvSpPr/>
          <p:nvPr/>
        </p:nvSpPr>
        <p:spPr>
          <a:xfrm>
            <a:off x="6636546" y="2274239"/>
            <a:ext cx="785812" cy="78581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D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E14B508-F956-4DA6-8F75-B1B1A57D5CD9}"/>
              </a:ext>
            </a:extLst>
          </p:cNvPr>
          <p:cNvSpPr/>
          <p:nvPr/>
        </p:nvSpPr>
        <p:spPr>
          <a:xfrm>
            <a:off x="7945322" y="2322394"/>
            <a:ext cx="2914354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Lorem ipsum dolor</a:t>
            </a:r>
            <a:endParaRPr lang="en-ID" sz="16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4AFD515-0532-4FAF-9642-B1D3D32BEAE5}"/>
              </a:ext>
            </a:extLst>
          </p:cNvPr>
          <p:cNvSpPr/>
          <p:nvPr/>
        </p:nvSpPr>
        <p:spPr>
          <a:xfrm>
            <a:off x="7945321" y="2568614"/>
            <a:ext cx="2914355" cy="44328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Lorem ipsum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dolor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sit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amet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consectetur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adipiscing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elit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B75C7EA-8597-40DD-8FEA-31BC95642215}"/>
              </a:ext>
            </a:extLst>
          </p:cNvPr>
          <p:cNvSpPr/>
          <p:nvPr/>
        </p:nvSpPr>
        <p:spPr>
          <a:xfrm>
            <a:off x="6636546" y="3603241"/>
            <a:ext cx="785812" cy="78581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D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689C744-34DC-401A-B4F8-CF219593ECCA}"/>
              </a:ext>
            </a:extLst>
          </p:cNvPr>
          <p:cNvSpPr/>
          <p:nvPr/>
        </p:nvSpPr>
        <p:spPr>
          <a:xfrm>
            <a:off x="7945322" y="3651396"/>
            <a:ext cx="2914354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Lorem ipsum dolor</a:t>
            </a:r>
            <a:endParaRPr lang="en-ID" sz="16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E7B6977-60F2-4777-926A-1D1A9D471DA4}"/>
              </a:ext>
            </a:extLst>
          </p:cNvPr>
          <p:cNvSpPr/>
          <p:nvPr/>
        </p:nvSpPr>
        <p:spPr>
          <a:xfrm>
            <a:off x="7945321" y="3897616"/>
            <a:ext cx="2914355" cy="44328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Lorem ipsum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dolor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sit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amet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consectetur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adipiscing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elit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C815DBFF-5D7A-4C4F-AD97-50C53F55EFCD}"/>
              </a:ext>
            </a:extLst>
          </p:cNvPr>
          <p:cNvSpPr/>
          <p:nvPr/>
        </p:nvSpPr>
        <p:spPr>
          <a:xfrm>
            <a:off x="6636546" y="4932245"/>
            <a:ext cx="785812" cy="785812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D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6626721-9AF0-47CF-A123-0E8CFDB8DF91}"/>
              </a:ext>
            </a:extLst>
          </p:cNvPr>
          <p:cNvSpPr/>
          <p:nvPr/>
        </p:nvSpPr>
        <p:spPr>
          <a:xfrm>
            <a:off x="7945322" y="4980400"/>
            <a:ext cx="2914354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Lorem ipsum dolor</a:t>
            </a:r>
            <a:endParaRPr lang="en-ID" sz="16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A083D32-BC6C-49FB-916E-8110153A5A4C}"/>
              </a:ext>
            </a:extLst>
          </p:cNvPr>
          <p:cNvSpPr/>
          <p:nvPr/>
        </p:nvSpPr>
        <p:spPr>
          <a:xfrm>
            <a:off x="7945321" y="5226620"/>
            <a:ext cx="2914355" cy="44328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Lorem ipsum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dolor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sit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amet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consectetur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adipiscing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elit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C0545B23-58A0-4608-A479-6CF40B8F3538}"/>
              </a:ext>
            </a:extLst>
          </p:cNvPr>
          <p:cNvCxnSpPr/>
          <p:nvPr/>
        </p:nvCxnSpPr>
        <p:spPr>
          <a:xfrm>
            <a:off x="7945321" y="3331646"/>
            <a:ext cx="3551354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40B5B228-2C66-41D8-9C80-DB984E160BA4}"/>
              </a:ext>
            </a:extLst>
          </p:cNvPr>
          <p:cNvCxnSpPr/>
          <p:nvPr/>
        </p:nvCxnSpPr>
        <p:spPr>
          <a:xfrm>
            <a:off x="7945321" y="4660648"/>
            <a:ext cx="3551354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86653FC-3047-4748-AD61-7D67C2766E38}"/>
              </a:ext>
            </a:extLst>
          </p:cNvPr>
          <p:cNvGrpSpPr/>
          <p:nvPr/>
        </p:nvGrpSpPr>
        <p:grpSpPr>
          <a:xfrm>
            <a:off x="6849270" y="2501251"/>
            <a:ext cx="360363" cy="331788"/>
            <a:chOff x="6997700" y="2901951"/>
            <a:chExt cx="360363" cy="331788"/>
          </a:xfrm>
          <a:solidFill>
            <a:schemeClr val="bg1"/>
          </a:solidFill>
        </p:grpSpPr>
        <p:sp>
          <p:nvSpPr>
            <p:cNvPr id="42" name="Freeform 164">
              <a:extLst>
                <a:ext uri="{FF2B5EF4-FFF2-40B4-BE49-F238E27FC236}">
                  <a16:creationId xmlns:a16="http://schemas.microsoft.com/office/drawing/2014/main" id="{DCD91807-0ED2-4A0C-A122-2B9743D6B9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997700" y="3162301"/>
              <a:ext cx="360363" cy="71438"/>
            </a:xfrm>
            <a:custGeom>
              <a:avLst/>
              <a:gdLst>
                <a:gd name="T0" fmla="*/ 64 w 96"/>
                <a:gd name="T1" fmla="*/ 0 h 19"/>
                <a:gd name="T2" fmla="*/ 64 w 96"/>
                <a:gd name="T3" fmla="*/ 3 h 19"/>
                <a:gd name="T4" fmla="*/ 32 w 96"/>
                <a:gd name="T5" fmla="*/ 3 h 19"/>
                <a:gd name="T6" fmla="*/ 32 w 96"/>
                <a:gd name="T7" fmla="*/ 0 h 19"/>
                <a:gd name="T8" fmla="*/ 0 w 96"/>
                <a:gd name="T9" fmla="*/ 9 h 19"/>
                <a:gd name="T10" fmla="*/ 48 w 96"/>
                <a:gd name="T11" fmla="*/ 19 h 19"/>
                <a:gd name="T12" fmla="*/ 96 w 96"/>
                <a:gd name="T13" fmla="*/ 9 h 19"/>
                <a:gd name="T14" fmla="*/ 64 w 96"/>
                <a:gd name="T1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6" h="19">
                  <a:moveTo>
                    <a:pt x="64" y="0"/>
                  </a:moveTo>
                  <a:cubicBezTo>
                    <a:pt x="64" y="3"/>
                    <a:pt x="64" y="3"/>
                    <a:pt x="64" y="3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18" y="0"/>
                    <a:pt x="0" y="3"/>
                    <a:pt x="0" y="9"/>
                  </a:cubicBezTo>
                  <a:cubicBezTo>
                    <a:pt x="0" y="19"/>
                    <a:pt x="43" y="19"/>
                    <a:pt x="48" y="19"/>
                  </a:cubicBezTo>
                  <a:cubicBezTo>
                    <a:pt x="53" y="19"/>
                    <a:pt x="96" y="19"/>
                    <a:pt x="96" y="9"/>
                  </a:cubicBezTo>
                  <a:cubicBezTo>
                    <a:pt x="96" y="3"/>
                    <a:pt x="78" y="0"/>
                    <a:pt x="6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3" name="Oval 165">
              <a:extLst>
                <a:ext uri="{FF2B5EF4-FFF2-40B4-BE49-F238E27FC236}">
                  <a16:creationId xmlns:a16="http://schemas.microsoft.com/office/drawing/2014/main" id="{C0BC084B-A147-4AE4-9FA0-DA1067B0BC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32638" y="2901951"/>
              <a:ext cx="90488" cy="904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4" name="Freeform 166">
              <a:extLst>
                <a:ext uri="{FF2B5EF4-FFF2-40B4-BE49-F238E27FC236}">
                  <a16:creationId xmlns:a16="http://schemas.microsoft.com/office/drawing/2014/main" id="{6499DC56-AFB2-4B54-A628-5457C40FE0BE}"/>
                </a:ext>
              </a:extLst>
            </p:cNvPr>
            <p:cNvSpPr>
              <a:spLocks/>
            </p:cNvSpPr>
            <p:nvPr/>
          </p:nvSpPr>
          <p:spPr bwMode="auto">
            <a:xfrm>
              <a:off x="7132638" y="3008313"/>
              <a:ext cx="90488" cy="149225"/>
            </a:xfrm>
            <a:custGeom>
              <a:avLst/>
              <a:gdLst>
                <a:gd name="T0" fmla="*/ 12 w 24"/>
                <a:gd name="T1" fmla="*/ 0 h 40"/>
                <a:gd name="T2" fmla="*/ 0 w 24"/>
                <a:gd name="T3" fmla="*/ 12 h 40"/>
                <a:gd name="T4" fmla="*/ 0 w 24"/>
                <a:gd name="T5" fmla="*/ 40 h 40"/>
                <a:gd name="T6" fmla="*/ 24 w 24"/>
                <a:gd name="T7" fmla="*/ 40 h 40"/>
                <a:gd name="T8" fmla="*/ 24 w 24"/>
                <a:gd name="T9" fmla="*/ 12 h 40"/>
                <a:gd name="T10" fmla="*/ 12 w 24"/>
                <a:gd name="T11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40">
                  <a:moveTo>
                    <a:pt x="12" y="0"/>
                  </a:moveTo>
                  <a:cubicBezTo>
                    <a:pt x="5" y="0"/>
                    <a:pt x="0" y="5"/>
                    <a:pt x="0" y="12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24" y="40"/>
                    <a:pt x="24" y="40"/>
                    <a:pt x="24" y="40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24" y="5"/>
                    <a:pt x="19" y="0"/>
                    <a:pt x="1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5" name="Oval 167">
              <a:extLst>
                <a:ext uri="{FF2B5EF4-FFF2-40B4-BE49-F238E27FC236}">
                  <a16:creationId xmlns:a16="http://schemas.microsoft.com/office/drawing/2014/main" id="{3BC257E7-4B2B-48A8-95CA-5FD53A7FFC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53288" y="2932113"/>
              <a:ext cx="60325" cy="603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6" name="Freeform 168">
              <a:extLst>
                <a:ext uri="{FF2B5EF4-FFF2-40B4-BE49-F238E27FC236}">
                  <a16:creationId xmlns:a16="http://schemas.microsoft.com/office/drawing/2014/main" id="{FCA8FFBB-7EAD-41C6-89CD-271CC186EF6F}"/>
                </a:ext>
              </a:extLst>
            </p:cNvPr>
            <p:cNvSpPr>
              <a:spLocks/>
            </p:cNvSpPr>
            <p:nvPr/>
          </p:nvSpPr>
          <p:spPr bwMode="auto">
            <a:xfrm>
              <a:off x="7253288" y="3008313"/>
              <a:ext cx="60325" cy="120650"/>
            </a:xfrm>
            <a:custGeom>
              <a:avLst/>
              <a:gdLst>
                <a:gd name="T0" fmla="*/ 8 w 16"/>
                <a:gd name="T1" fmla="*/ 0 h 32"/>
                <a:gd name="T2" fmla="*/ 0 w 16"/>
                <a:gd name="T3" fmla="*/ 8 h 32"/>
                <a:gd name="T4" fmla="*/ 0 w 16"/>
                <a:gd name="T5" fmla="*/ 32 h 32"/>
                <a:gd name="T6" fmla="*/ 16 w 16"/>
                <a:gd name="T7" fmla="*/ 32 h 32"/>
                <a:gd name="T8" fmla="*/ 16 w 16"/>
                <a:gd name="T9" fmla="*/ 8 h 32"/>
                <a:gd name="T10" fmla="*/ 8 w 16"/>
                <a:gd name="T11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32">
                  <a:moveTo>
                    <a:pt x="8" y="0"/>
                  </a:moveTo>
                  <a:cubicBezTo>
                    <a:pt x="4" y="0"/>
                    <a:pt x="0" y="4"/>
                    <a:pt x="0" y="8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4"/>
                    <a:pt x="12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7" name="Oval 169">
              <a:extLst>
                <a:ext uri="{FF2B5EF4-FFF2-40B4-BE49-F238E27FC236}">
                  <a16:creationId xmlns:a16="http://schemas.microsoft.com/office/drawing/2014/main" id="{FCA84B65-1C01-43BC-9115-9557169317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42150" y="2932113"/>
              <a:ext cx="60325" cy="603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8" name="Freeform 170">
              <a:extLst>
                <a:ext uri="{FF2B5EF4-FFF2-40B4-BE49-F238E27FC236}">
                  <a16:creationId xmlns:a16="http://schemas.microsoft.com/office/drawing/2014/main" id="{2F32D9B6-E4FE-4B3F-9475-E85420C03467}"/>
                </a:ext>
              </a:extLst>
            </p:cNvPr>
            <p:cNvSpPr>
              <a:spLocks/>
            </p:cNvSpPr>
            <p:nvPr/>
          </p:nvSpPr>
          <p:spPr bwMode="auto">
            <a:xfrm>
              <a:off x="7042150" y="3008313"/>
              <a:ext cx="60325" cy="120650"/>
            </a:xfrm>
            <a:custGeom>
              <a:avLst/>
              <a:gdLst>
                <a:gd name="T0" fmla="*/ 8 w 16"/>
                <a:gd name="T1" fmla="*/ 0 h 32"/>
                <a:gd name="T2" fmla="*/ 0 w 16"/>
                <a:gd name="T3" fmla="*/ 8 h 32"/>
                <a:gd name="T4" fmla="*/ 0 w 16"/>
                <a:gd name="T5" fmla="*/ 32 h 32"/>
                <a:gd name="T6" fmla="*/ 16 w 16"/>
                <a:gd name="T7" fmla="*/ 32 h 32"/>
                <a:gd name="T8" fmla="*/ 16 w 16"/>
                <a:gd name="T9" fmla="*/ 8 h 32"/>
                <a:gd name="T10" fmla="*/ 8 w 16"/>
                <a:gd name="T11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32">
                  <a:moveTo>
                    <a:pt x="8" y="0"/>
                  </a:moveTo>
                  <a:cubicBezTo>
                    <a:pt x="4" y="0"/>
                    <a:pt x="0" y="4"/>
                    <a:pt x="0" y="8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4"/>
                    <a:pt x="12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49" name="Freeform 13">
            <a:extLst>
              <a:ext uri="{FF2B5EF4-FFF2-40B4-BE49-F238E27FC236}">
                <a16:creationId xmlns:a16="http://schemas.microsoft.com/office/drawing/2014/main" id="{157EC0EA-22BE-4D40-96D1-F6043DCBF17C}"/>
              </a:ext>
            </a:extLst>
          </p:cNvPr>
          <p:cNvSpPr>
            <a:spLocks/>
          </p:cNvSpPr>
          <p:nvPr/>
        </p:nvSpPr>
        <p:spPr bwMode="auto">
          <a:xfrm>
            <a:off x="6849271" y="3810410"/>
            <a:ext cx="360363" cy="371475"/>
          </a:xfrm>
          <a:custGeom>
            <a:avLst/>
            <a:gdLst>
              <a:gd name="T0" fmla="*/ 88 w 96"/>
              <a:gd name="T1" fmla="*/ 50 h 96"/>
              <a:gd name="T2" fmla="*/ 81 w 96"/>
              <a:gd name="T3" fmla="*/ 54 h 96"/>
              <a:gd name="T4" fmla="*/ 71 w 96"/>
              <a:gd name="T5" fmla="*/ 49 h 96"/>
              <a:gd name="T6" fmla="*/ 72 w 96"/>
              <a:gd name="T7" fmla="*/ 42 h 96"/>
              <a:gd name="T8" fmla="*/ 68 w 96"/>
              <a:gd name="T9" fmla="*/ 31 h 96"/>
              <a:gd name="T10" fmla="*/ 84 w 96"/>
              <a:gd name="T11" fmla="*/ 15 h 96"/>
              <a:gd name="T12" fmla="*/ 88 w 96"/>
              <a:gd name="T13" fmla="*/ 16 h 96"/>
              <a:gd name="T14" fmla="*/ 96 w 96"/>
              <a:gd name="T15" fmla="*/ 8 h 96"/>
              <a:gd name="T16" fmla="*/ 88 w 96"/>
              <a:gd name="T17" fmla="*/ 0 h 96"/>
              <a:gd name="T18" fmla="*/ 80 w 96"/>
              <a:gd name="T19" fmla="*/ 8 h 96"/>
              <a:gd name="T20" fmla="*/ 81 w 96"/>
              <a:gd name="T21" fmla="*/ 12 h 96"/>
              <a:gd name="T22" fmla="*/ 65 w 96"/>
              <a:gd name="T23" fmla="*/ 28 h 96"/>
              <a:gd name="T24" fmla="*/ 54 w 96"/>
              <a:gd name="T25" fmla="*/ 24 h 96"/>
              <a:gd name="T26" fmla="*/ 38 w 96"/>
              <a:gd name="T27" fmla="*/ 33 h 96"/>
              <a:gd name="T28" fmla="*/ 16 w 96"/>
              <a:gd name="T29" fmla="*/ 23 h 96"/>
              <a:gd name="T30" fmla="*/ 16 w 96"/>
              <a:gd name="T31" fmla="*/ 22 h 96"/>
              <a:gd name="T32" fmla="*/ 8 w 96"/>
              <a:gd name="T33" fmla="*/ 14 h 96"/>
              <a:gd name="T34" fmla="*/ 0 w 96"/>
              <a:gd name="T35" fmla="*/ 22 h 96"/>
              <a:gd name="T36" fmla="*/ 8 w 96"/>
              <a:gd name="T37" fmla="*/ 30 h 96"/>
              <a:gd name="T38" fmla="*/ 14 w 96"/>
              <a:gd name="T39" fmla="*/ 27 h 96"/>
              <a:gd name="T40" fmla="*/ 37 w 96"/>
              <a:gd name="T41" fmla="*/ 37 h 96"/>
              <a:gd name="T42" fmla="*/ 36 w 96"/>
              <a:gd name="T43" fmla="*/ 42 h 96"/>
              <a:gd name="T44" fmla="*/ 40 w 96"/>
              <a:gd name="T45" fmla="*/ 53 h 96"/>
              <a:gd name="T46" fmla="*/ 12 w 96"/>
              <a:gd name="T47" fmla="*/ 81 h 96"/>
              <a:gd name="T48" fmla="*/ 8 w 96"/>
              <a:gd name="T49" fmla="*/ 80 h 96"/>
              <a:gd name="T50" fmla="*/ 0 w 96"/>
              <a:gd name="T51" fmla="*/ 88 h 96"/>
              <a:gd name="T52" fmla="*/ 8 w 96"/>
              <a:gd name="T53" fmla="*/ 96 h 96"/>
              <a:gd name="T54" fmla="*/ 16 w 96"/>
              <a:gd name="T55" fmla="*/ 88 h 96"/>
              <a:gd name="T56" fmla="*/ 15 w 96"/>
              <a:gd name="T57" fmla="*/ 84 h 96"/>
              <a:gd name="T58" fmla="*/ 43 w 96"/>
              <a:gd name="T59" fmla="*/ 56 h 96"/>
              <a:gd name="T60" fmla="*/ 52 w 96"/>
              <a:gd name="T61" fmla="*/ 60 h 96"/>
              <a:gd name="T62" fmla="*/ 52 w 96"/>
              <a:gd name="T63" fmla="*/ 80 h 96"/>
              <a:gd name="T64" fmla="*/ 46 w 96"/>
              <a:gd name="T65" fmla="*/ 88 h 96"/>
              <a:gd name="T66" fmla="*/ 54 w 96"/>
              <a:gd name="T67" fmla="*/ 96 h 96"/>
              <a:gd name="T68" fmla="*/ 62 w 96"/>
              <a:gd name="T69" fmla="*/ 88 h 96"/>
              <a:gd name="T70" fmla="*/ 56 w 96"/>
              <a:gd name="T71" fmla="*/ 80 h 96"/>
              <a:gd name="T72" fmla="*/ 56 w 96"/>
              <a:gd name="T73" fmla="*/ 60 h 96"/>
              <a:gd name="T74" fmla="*/ 69 w 96"/>
              <a:gd name="T75" fmla="*/ 53 h 96"/>
              <a:gd name="T76" fmla="*/ 80 w 96"/>
              <a:gd name="T77" fmla="*/ 57 h 96"/>
              <a:gd name="T78" fmla="*/ 80 w 96"/>
              <a:gd name="T79" fmla="*/ 58 h 96"/>
              <a:gd name="T80" fmla="*/ 88 w 96"/>
              <a:gd name="T81" fmla="*/ 66 h 96"/>
              <a:gd name="T82" fmla="*/ 96 w 96"/>
              <a:gd name="T83" fmla="*/ 58 h 96"/>
              <a:gd name="T84" fmla="*/ 88 w 96"/>
              <a:gd name="T85" fmla="*/ 50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96" h="96">
                <a:moveTo>
                  <a:pt x="88" y="50"/>
                </a:moveTo>
                <a:cubicBezTo>
                  <a:pt x="85" y="50"/>
                  <a:pt x="83" y="51"/>
                  <a:pt x="81" y="54"/>
                </a:cubicBezTo>
                <a:cubicBezTo>
                  <a:pt x="71" y="49"/>
                  <a:pt x="71" y="49"/>
                  <a:pt x="71" y="49"/>
                </a:cubicBezTo>
                <a:cubicBezTo>
                  <a:pt x="71" y="47"/>
                  <a:pt x="72" y="45"/>
                  <a:pt x="72" y="42"/>
                </a:cubicBezTo>
                <a:cubicBezTo>
                  <a:pt x="72" y="38"/>
                  <a:pt x="71" y="34"/>
                  <a:pt x="68" y="31"/>
                </a:cubicBezTo>
                <a:cubicBezTo>
                  <a:pt x="84" y="15"/>
                  <a:pt x="84" y="15"/>
                  <a:pt x="84" y="15"/>
                </a:cubicBezTo>
                <a:cubicBezTo>
                  <a:pt x="85" y="16"/>
                  <a:pt x="87" y="16"/>
                  <a:pt x="88" y="16"/>
                </a:cubicBezTo>
                <a:cubicBezTo>
                  <a:pt x="92" y="16"/>
                  <a:pt x="96" y="12"/>
                  <a:pt x="96" y="8"/>
                </a:cubicBezTo>
                <a:cubicBezTo>
                  <a:pt x="96" y="4"/>
                  <a:pt x="92" y="0"/>
                  <a:pt x="88" y="0"/>
                </a:cubicBezTo>
                <a:cubicBezTo>
                  <a:pt x="84" y="0"/>
                  <a:pt x="80" y="4"/>
                  <a:pt x="80" y="8"/>
                </a:cubicBezTo>
                <a:cubicBezTo>
                  <a:pt x="80" y="9"/>
                  <a:pt x="80" y="11"/>
                  <a:pt x="81" y="12"/>
                </a:cubicBezTo>
                <a:cubicBezTo>
                  <a:pt x="65" y="28"/>
                  <a:pt x="65" y="28"/>
                  <a:pt x="65" y="28"/>
                </a:cubicBezTo>
                <a:cubicBezTo>
                  <a:pt x="62" y="25"/>
                  <a:pt x="58" y="24"/>
                  <a:pt x="54" y="24"/>
                </a:cubicBezTo>
                <a:cubicBezTo>
                  <a:pt x="47" y="24"/>
                  <a:pt x="41" y="28"/>
                  <a:pt x="38" y="33"/>
                </a:cubicBezTo>
                <a:cubicBezTo>
                  <a:pt x="16" y="23"/>
                  <a:pt x="16" y="23"/>
                  <a:pt x="16" y="23"/>
                </a:cubicBezTo>
                <a:cubicBezTo>
                  <a:pt x="16" y="23"/>
                  <a:pt x="16" y="23"/>
                  <a:pt x="16" y="22"/>
                </a:cubicBezTo>
                <a:cubicBezTo>
                  <a:pt x="16" y="18"/>
                  <a:pt x="12" y="14"/>
                  <a:pt x="8" y="14"/>
                </a:cubicBezTo>
                <a:cubicBezTo>
                  <a:pt x="4" y="14"/>
                  <a:pt x="0" y="18"/>
                  <a:pt x="0" y="22"/>
                </a:cubicBezTo>
                <a:cubicBezTo>
                  <a:pt x="0" y="26"/>
                  <a:pt x="4" y="30"/>
                  <a:pt x="8" y="30"/>
                </a:cubicBezTo>
                <a:cubicBezTo>
                  <a:pt x="10" y="30"/>
                  <a:pt x="13" y="29"/>
                  <a:pt x="14" y="27"/>
                </a:cubicBezTo>
                <a:cubicBezTo>
                  <a:pt x="37" y="37"/>
                  <a:pt x="37" y="37"/>
                  <a:pt x="37" y="37"/>
                </a:cubicBezTo>
                <a:cubicBezTo>
                  <a:pt x="36" y="38"/>
                  <a:pt x="36" y="40"/>
                  <a:pt x="36" y="42"/>
                </a:cubicBezTo>
                <a:cubicBezTo>
                  <a:pt x="36" y="46"/>
                  <a:pt x="37" y="50"/>
                  <a:pt x="40" y="53"/>
                </a:cubicBezTo>
                <a:cubicBezTo>
                  <a:pt x="12" y="81"/>
                  <a:pt x="12" y="81"/>
                  <a:pt x="12" y="81"/>
                </a:cubicBezTo>
                <a:cubicBezTo>
                  <a:pt x="11" y="80"/>
                  <a:pt x="9" y="80"/>
                  <a:pt x="8" y="80"/>
                </a:cubicBezTo>
                <a:cubicBezTo>
                  <a:pt x="4" y="80"/>
                  <a:pt x="0" y="84"/>
                  <a:pt x="0" y="88"/>
                </a:cubicBezTo>
                <a:cubicBezTo>
                  <a:pt x="0" y="92"/>
                  <a:pt x="4" y="96"/>
                  <a:pt x="8" y="96"/>
                </a:cubicBezTo>
                <a:cubicBezTo>
                  <a:pt x="12" y="96"/>
                  <a:pt x="16" y="92"/>
                  <a:pt x="16" y="88"/>
                </a:cubicBezTo>
                <a:cubicBezTo>
                  <a:pt x="16" y="87"/>
                  <a:pt x="16" y="85"/>
                  <a:pt x="15" y="84"/>
                </a:cubicBezTo>
                <a:cubicBezTo>
                  <a:pt x="43" y="56"/>
                  <a:pt x="43" y="56"/>
                  <a:pt x="43" y="56"/>
                </a:cubicBezTo>
                <a:cubicBezTo>
                  <a:pt x="45" y="58"/>
                  <a:pt x="49" y="59"/>
                  <a:pt x="52" y="60"/>
                </a:cubicBezTo>
                <a:cubicBezTo>
                  <a:pt x="52" y="80"/>
                  <a:pt x="52" y="80"/>
                  <a:pt x="52" y="80"/>
                </a:cubicBezTo>
                <a:cubicBezTo>
                  <a:pt x="49" y="81"/>
                  <a:pt x="46" y="84"/>
                  <a:pt x="46" y="88"/>
                </a:cubicBezTo>
                <a:cubicBezTo>
                  <a:pt x="46" y="92"/>
                  <a:pt x="50" y="96"/>
                  <a:pt x="54" y="96"/>
                </a:cubicBezTo>
                <a:cubicBezTo>
                  <a:pt x="58" y="96"/>
                  <a:pt x="62" y="92"/>
                  <a:pt x="62" y="88"/>
                </a:cubicBezTo>
                <a:cubicBezTo>
                  <a:pt x="62" y="84"/>
                  <a:pt x="59" y="81"/>
                  <a:pt x="56" y="80"/>
                </a:cubicBezTo>
                <a:cubicBezTo>
                  <a:pt x="56" y="60"/>
                  <a:pt x="56" y="60"/>
                  <a:pt x="56" y="60"/>
                </a:cubicBezTo>
                <a:cubicBezTo>
                  <a:pt x="61" y="59"/>
                  <a:pt x="66" y="57"/>
                  <a:pt x="69" y="53"/>
                </a:cubicBezTo>
                <a:cubicBezTo>
                  <a:pt x="80" y="57"/>
                  <a:pt x="80" y="57"/>
                  <a:pt x="80" y="57"/>
                </a:cubicBezTo>
                <a:cubicBezTo>
                  <a:pt x="80" y="58"/>
                  <a:pt x="80" y="58"/>
                  <a:pt x="80" y="58"/>
                </a:cubicBezTo>
                <a:cubicBezTo>
                  <a:pt x="80" y="62"/>
                  <a:pt x="84" y="66"/>
                  <a:pt x="88" y="66"/>
                </a:cubicBezTo>
                <a:cubicBezTo>
                  <a:pt x="92" y="66"/>
                  <a:pt x="96" y="62"/>
                  <a:pt x="96" y="58"/>
                </a:cubicBezTo>
                <a:cubicBezTo>
                  <a:pt x="96" y="54"/>
                  <a:pt x="92" y="50"/>
                  <a:pt x="88" y="5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88CA6719-96F7-4F88-A636-F4761B972F26}"/>
              </a:ext>
            </a:extLst>
          </p:cNvPr>
          <p:cNvGrpSpPr/>
          <p:nvPr/>
        </p:nvGrpSpPr>
        <p:grpSpPr>
          <a:xfrm>
            <a:off x="6853239" y="5144970"/>
            <a:ext cx="352426" cy="360363"/>
            <a:chOff x="5562600" y="4332288"/>
            <a:chExt cx="352426" cy="360363"/>
          </a:xfrm>
          <a:solidFill>
            <a:schemeClr val="bg1"/>
          </a:solidFill>
        </p:grpSpPr>
        <p:sp>
          <p:nvSpPr>
            <p:cNvPr id="51" name="Oval 127">
              <a:extLst>
                <a:ext uri="{FF2B5EF4-FFF2-40B4-BE49-F238E27FC236}">
                  <a16:creationId xmlns:a16="http://schemas.microsoft.com/office/drawing/2014/main" id="{4416D20E-C6B5-49B8-A124-A10B09DE88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92763" y="4332288"/>
              <a:ext cx="120650" cy="1206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2" name="Freeform 128">
              <a:extLst>
                <a:ext uri="{FF2B5EF4-FFF2-40B4-BE49-F238E27FC236}">
                  <a16:creationId xmlns:a16="http://schemas.microsoft.com/office/drawing/2014/main" id="{1F24773F-ABDE-4518-BC98-B795F2048B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562600" y="4467226"/>
              <a:ext cx="180975" cy="225425"/>
            </a:xfrm>
            <a:custGeom>
              <a:avLst/>
              <a:gdLst>
                <a:gd name="T0" fmla="*/ 28 w 48"/>
                <a:gd name="T1" fmla="*/ 0 h 60"/>
                <a:gd name="T2" fmla="*/ 30 w 48"/>
                <a:gd name="T3" fmla="*/ 27 h 60"/>
                <a:gd name="T4" fmla="*/ 24 w 48"/>
                <a:gd name="T5" fmla="*/ 33 h 60"/>
                <a:gd name="T6" fmla="*/ 18 w 48"/>
                <a:gd name="T7" fmla="*/ 27 h 60"/>
                <a:gd name="T8" fmla="*/ 20 w 48"/>
                <a:gd name="T9" fmla="*/ 0 h 60"/>
                <a:gd name="T10" fmla="*/ 0 w 48"/>
                <a:gd name="T11" fmla="*/ 0 h 60"/>
                <a:gd name="T12" fmla="*/ 0 w 48"/>
                <a:gd name="T13" fmla="*/ 2 h 60"/>
                <a:gd name="T14" fmla="*/ 14 w 48"/>
                <a:gd name="T15" fmla="*/ 33 h 60"/>
                <a:gd name="T16" fmla="*/ 14 w 48"/>
                <a:gd name="T17" fmla="*/ 60 h 60"/>
                <a:gd name="T18" fmla="*/ 34 w 48"/>
                <a:gd name="T19" fmla="*/ 60 h 60"/>
                <a:gd name="T20" fmla="*/ 34 w 48"/>
                <a:gd name="T21" fmla="*/ 33 h 60"/>
                <a:gd name="T22" fmla="*/ 48 w 48"/>
                <a:gd name="T23" fmla="*/ 2 h 60"/>
                <a:gd name="T24" fmla="*/ 48 w 48"/>
                <a:gd name="T25" fmla="*/ 0 h 60"/>
                <a:gd name="T26" fmla="*/ 28 w 48"/>
                <a:gd name="T27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" h="60">
                  <a:moveTo>
                    <a:pt x="28" y="0"/>
                  </a:moveTo>
                  <a:cubicBezTo>
                    <a:pt x="30" y="27"/>
                    <a:pt x="30" y="27"/>
                    <a:pt x="30" y="27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18" y="27"/>
                    <a:pt x="18" y="27"/>
                    <a:pt x="18" y="27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6"/>
                    <a:pt x="5" y="27"/>
                    <a:pt x="14" y="33"/>
                  </a:cubicBezTo>
                  <a:cubicBezTo>
                    <a:pt x="14" y="60"/>
                    <a:pt x="14" y="60"/>
                    <a:pt x="14" y="60"/>
                  </a:cubicBezTo>
                  <a:cubicBezTo>
                    <a:pt x="34" y="60"/>
                    <a:pt x="34" y="60"/>
                    <a:pt x="34" y="60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43" y="27"/>
                    <a:pt x="48" y="16"/>
                    <a:pt x="48" y="2"/>
                  </a:cubicBezTo>
                  <a:cubicBezTo>
                    <a:pt x="48" y="0"/>
                    <a:pt x="48" y="0"/>
                    <a:pt x="48" y="0"/>
                  </a:cubicBezTo>
                  <a:lnTo>
                    <a:pt x="2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3" name="Freeform 129">
              <a:extLst>
                <a:ext uri="{FF2B5EF4-FFF2-40B4-BE49-F238E27FC236}">
                  <a16:creationId xmlns:a16="http://schemas.microsoft.com/office/drawing/2014/main" id="{3CA0F539-8D0B-4D0F-A1CE-D7A65B80CDA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97538" y="4346576"/>
              <a:ext cx="217488" cy="225425"/>
            </a:xfrm>
            <a:custGeom>
              <a:avLst/>
              <a:gdLst>
                <a:gd name="T0" fmla="*/ 4 w 58"/>
                <a:gd name="T1" fmla="*/ 0 h 60"/>
                <a:gd name="T2" fmla="*/ 8 w 58"/>
                <a:gd name="T3" fmla="*/ 12 h 60"/>
                <a:gd name="T4" fmla="*/ 0 w 58"/>
                <a:gd name="T5" fmla="*/ 28 h 60"/>
                <a:gd name="T6" fmla="*/ 16 w 58"/>
                <a:gd name="T7" fmla="*/ 28 h 60"/>
                <a:gd name="T8" fmla="*/ 16 w 58"/>
                <a:gd name="T9" fmla="*/ 34 h 60"/>
                <a:gd name="T10" fmla="*/ 9 w 58"/>
                <a:gd name="T11" fmla="*/ 60 h 60"/>
                <a:gd name="T12" fmla="*/ 58 w 58"/>
                <a:gd name="T13" fmla="*/ 60 h 60"/>
                <a:gd name="T14" fmla="*/ 58 w 58"/>
                <a:gd name="T15" fmla="*/ 0 h 60"/>
                <a:gd name="T16" fmla="*/ 4 w 58"/>
                <a:gd name="T17" fmla="*/ 0 h 60"/>
                <a:gd name="T18" fmla="*/ 45 w 58"/>
                <a:gd name="T19" fmla="*/ 44 h 60"/>
                <a:gd name="T20" fmla="*/ 44 w 58"/>
                <a:gd name="T21" fmla="*/ 44 h 60"/>
                <a:gd name="T22" fmla="*/ 43 w 58"/>
                <a:gd name="T23" fmla="*/ 43 h 60"/>
                <a:gd name="T24" fmla="*/ 40 w 58"/>
                <a:gd name="T25" fmla="*/ 36 h 60"/>
                <a:gd name="T26" fmla="*/ 28 w 58"/>
                <a:gd name="T27" fmla="*/ 36 h 60"/>
                <a:gd name="T28" fmla="*/ 25 w 58"/>
                <a:gd name="T29" fmla="*/ 43 h 60"/>
                <a:gd name="T30" fmla="*/ 23 w 58"/>
                <a:gd name="T31" fmla="*/ 44 h 60"/>
                <a:gd name="T32" fmla="*/ 22 w 58"/>
                <a:gd name="T33" fmla="*/ 41 h 60"/>
                <a:gd name="T34" fmla="*/ 32 w 58"/>
                <a:gd name="T35" fmla="*/ 14 h 60"/>
                <a:gd name="T36" fmla="*/ 34 w 58"/>
                <a:gd name="T37" fmla="*/ 12 h 60"/>
                <a:gd name="T38" fmla="*/ 36 w 58"/>
                <a:gd name="T39" fmla="*/ 14 h 60"/>
                <a:gd name="T40" fmla="*/ 46 w 58"/>
                <a:gd name="T41" fmla="*/ 41 h 60"/>
                <a:gd name="T42" fmla="*/ 45 w 58"/>
                <a:gd name="T43" fmla="*/ 4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8" h="60">
                  <a:moveTo>
                    <a:pt x="4" y="0"/>
                  </a:moveTo>
                  <a:cubicBezTo>
                    <a:pt x="6" y="3"/>
                    <a:pt x="8" y="7"/>
                    <a:pt x="8" y="12"/>
                  </a:cubicBezTo>
                  <a:cubicBezTo>
                    <a:pt x="8" y="19"/>
                    <a:pt x="5" y="24"/>
                    <a:pt x="0" y="28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34"/>
                    <a:pt x="16" y="34"/>
                    <a:pt x="16" y="34"/>
                  </a:cubicBezTo>
                  <a:cubicBezTo>
                    <a:pt x="16" y="44"/>
                    <a:pt x="13" y="53"/>
                    <a:pt x="9" y="60"/>
                  </a:cubicBezTo>
                  <a:cubicBezTo>
                    <a:pt x="58" y="60"/>
                    <a:pt x="58" y="60"/>
                    <a:pt x="58" y="60"/>
                  </a:cubicBezTo>
                  <a:cubicBezTo>
                    <a:pt x="58" y="0"/>
                    <a:pt x="58" y="0"/>
                    <a:pt x="58" y="0"/>
                  </a:cubicBezTo>
                  <a:lnTo>
                    <a:pt x="4" y="0"/>
                  </a:lnTo>
                  <a:close/>
                  <a:moveTo>
                    <a:pt x="45" y="44"/>
                  </a:moveTo>
                  <a:cubicBezTo>
                    <a:pt x="45" y="44"/>
                    <a:pt x="45" y="44"/>
                    <a:pt x="44" y="44"/>
                  </a:cubicBezTo>
                  <a:cubicBezTo>
                    <a:pt x="44" y="44"/>
                    <a:pt x="43" y="44"/>
                    <a:pt x="43" y="43"/>
                  </a:cubicBezTo>
                  <a:cubicBezTo>
                    <a:pt x="40" y="36"/>
                    <a:pt x="40" y="36"/>
                    <a:pt x="40" y="36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5" y="44"/>
                    <a:pt x="24" y="44"/>
                    <a:pt x="23" y="44"/>
                  </a:cubicBezTo>
                  <a:cubicBezTo>
                    <a:pt x="22" y="43"/>
                    <a:pt x="21" y="42"/>
                    <a:pt x="22" y="41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2" y="13"/>
                    <a:pt x="33" y="12"/>
                    <a:pt x="34" y="12"/>
                  </a:cubicBezTo>
                  <a:cubicBezTo>
                    <a:pt x="35" y="12"/>
                    <a:pt x="36" y="13"/>
                    <a:pt x="36" y="14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7" y="42"/>
                    <a:pt x="46" y="44"/>
                    <a:pt x="45" y="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4" name="Freeform 130">
              <a:extLst>
                <a:ext uri="{FF2B5EF4-FFF2-40B4-BE49-F238E27FC236}">
                  <a16:creationId xmlns:a16="http://schemas.microsoft.com/office/drawing/2014/main" id="{3B008488-7A0F-4C56-B9C2-37F3AAD14C36}"/>
                </a:ext>
              </a:extLst>
            </p:cNvPr>
            <p:cNvSpPr>
              <a:spLocks/>
            </p:cNvSpPr>
            <p:nvPr/>
          </p:nvSpPr>
          <p:spPr bwMode="auto">
            <a:xfrm>
              <a:off x="5810250" y="4422776"/>
              <a:ext cx="34925" cy="44450"/>
            </a:xfrm>
            <a:custGeom>
              <a:avLst/>
              <a:gdLst>
                <a:gd name="T0" fmla="*/ 0 w 22"/>
                <a:gd name="T1" fmla="*/ 28 h 28"/>
                <a:gd name="T2" fmla="*/ 22 w 22"/>
                <a:gd name="T3" fmla="*/ 28 h 28"/>
                <a:gd name="T4" fmla="*/ 10 w 22"/>
                <a:gd name="T5" fmla="*/ 0 h 28"/>
                <a:gd name="T6" fmla="*/ 0 w 22"/>
                <a:gd name="T7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28">
                  <a:moveTo>
                    <a:pt x="0" y="28"/>
                  </a:moveTo>
                  <a:lnTo>
                    <a:pt x="22" y="28"/>
                  </a:lnTo>
                  <a:lnTo>
                    <a:pt x="10" y="0"/>
                  </a:lnTo>
                  <a:lnTo>
                    <a:pt x="0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56" name="Freeform 24">
            <a:extLst>
              <a:ext uri="{FF2B5EF4-FFF2-40B4-BE49-F238E27FC236}">
                <a16:creationId xmlns:a16="http://schemas.microsoft.com/office/drawing/2014/main" id="{CBC941EE-B910-4C92-A365-0E38C6C2BD91}"/>
              </a:ext>
            </a:extLst>
          </p:cNvPr>
          <p:cNvSpPr>
            <a:spLocks noEditPoints="1"/>
          </p:cNvSpPr>
          <p:nvPr/>
        </p:nvSpPr>
        <p:spPr bwMode="auto">
          <a:xfrm>
            <a:off x="2799569" y="3556537"/>
            <a:ext cx="1000905" cy="1005313"/>
          </a:xfrm>
          <a:custGeom>
            <a:avLst/>
            <a:gdLst>
              <a:gd name="T0" fmla="*/ 48 w 96"/>
              <a:gd name="T1" fmla="*/ 0 h 96"/>
              <a:gd name="T2" fmla="*/ 0 w 96"/>
              <a:gd name="T3" fmla="*/ 48 h 96"/>
              <a:gd name="T4" fmla="*/ 48 w 96"/>
              <a:gd name="T5" fmla="*/ 96 h 96"/>
              <a:gd name="T6" fmla="*/ 96 w 96"/>
              <a:gd name="T7" fmla="*/ 48 h 96"/>
              <a:gd name="T8" fmla="*/ 48 w 96"/>
              <a:gd name="T9" fmla="*/ 0 h 96"/>
              <a:gd name="T10" fmla="*/ 73 w 96"/>
              <a:gd name="T11" fmla="*/ 73 h 96"/>
              <a:gd name="T12" fmla="*/ 71 w 96"/>
              <a:gd name="T13" fmla="*/ 73 h 96"/>
              <a:gd name="T14" fmla="*/ 52 w 96"/>
              <a:gd name="T15" fmla="*/ 55 h 96"/>
              <a:gd name="T16" fmla="*/ 48 w 96"/>
              <a:gd name="T17" fmla="*/ 56 h 96"/>
              <a:gd name="T18" fmla="*/ 40 w 96"/>
              <a:gd name="T19" fmla="*/ 48 h 96"/>
              <a:gd name="T20" fmla="*/ 44 w 96"/>
              <a:gd name="T21" fmla="*/ 41 h 96"/>
              <a:gd name="T22" fmla="*/ 44 w 96"/>
              <a:gd name="T23" fmla="*/ 26 h 96"/>
              <a:gd name="T24" fmla="*/ 46 w 96"/>
              <a:gd name="T25" fmla="*/ 24 h 96"/>
              <a:gd name="T26" fmla="*/ 48 w 96"/>
              <a:gd name="T27" fmla="*/ 26 h 96"/>
              <a:gd name="T28" fmla="*/ 48 w 96"/>
              <a:gd name="T29" fmla="*/ 40 h 96"/>
              <a:gd name="T30" fmla="*/ 56 w 96"/>
              <a:gd name="T31" fmla="*/ 48 h 96"/>
              <a:gd name="T32" fmla="*/ 55 w 96"/>
              <a:gd name="T33" fmla="*/ 52 h 96"/>
              <a:gd name="T34" fmla="*/ 73 w 96"/>
              <a:gd name="T35" fmla="*/ 71 h 96"/>
              <a:gd name="T36" fmla="*/ 73 w 96"/>
              <a:gd name="T37" fmla="*/ 73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96" h="96">
                <a:moveTo>
                  <a:pt x="48" y="0"/>
                </a:moveTo>
                <a:cubicBezTo>
                  <a:pt x="22" y="0"/>
                  <a:pt x="0" y="22"/>
                  <a:pt x="0" y="48"/>
                </a:cubicBezTo>
                <a:cubicBezTo>
                  <a:pt x="0" y="74"/>
                  <a:pt x="22" y="96"/>
                  <a:pt x="48" y="96"/>
                </a:cubicBezTo>
                <a:cubicBezTo>
                  <a:pt x="74" y="96"/>
                  <a:pt x="96" y="74"/>
                  <a:pt x="96" y="48"/>
                </a:cubicBezTo>
                <a:cubicBezTo>
                  <a:pt x="96" y="22"/>
                  <a:pt x="74" y="0"/>
                  <a:pt x="48" y="0"/>
                </a:cubicBezTo>
                <a:close/>
                <a:moveTo>
                  <a:pt x="73" y="73"/>
                </a:moveTo>
                <a:cubicBezTo>
                  <a:pt x="73" y="74"/>
                  <a:pt x="71" y="74"/>
                  <a:pt x="71" y="73"/>
                </a:cubicBezTo>
                <a:cubicBezTo>
                  <a:pt x="52" y="55"/>
                  <a:pt x="52" y="55"/>
                  <a:pt x="52" y="55"/>
                </a:cubicBezTo>
                <a:cubicBezTo>
                  <a:pt x="51" y="56"/>
                  <a:pt x="49" y="56"/>
                  <a:pt x="48" y="56"/>
                </a:cubicBezTo>
                <a:cubicBezTo>
                  <a:pt x="44" y="56"/>
                  <a:pt x="40" y="52"/>
                  <a:pt x="40" y="48"/>
                </a:cubicBezTo>
                <a:cubicBezTo>
                  <a:pt x="40" y="45"/>
                  <a:pt x="42" y="42"/>
                  <a:pt x="44" y="41"/>
                </a:cubicBezTo>
                <a:cubicBezTo>
                  <a:pt x="44" y="26"/>
                  <a:pt x="44" y="26"/>
                  <a:pt x="44" y="26"/>
                </a:cubicBezTo>
                <a:cubicBezTo>
                  <a:pt x="44" y="25"/>
                  <a:pt x="45" y="24"/>
                  <a:pt x="46" y="24"/>
                </a:cubicBezTo>
                <a:cubicBezTo>
                  <a:pt x="47" y="24"/>
                  <a:pt x="48" y="25"/>
                  <a:pt x="48" y="26"/>
                </a:cubicBezTo>
                <a:cubicBezTo>
                  <a:pt x="48" y="40"/>
                  <a:pt x="48" y="40"/>
                  <a:pt x="48" y="40"/>
                </a:cubicBezTo>
                <a:cubicBezTo>
                  <a:pt x="52" y="40"/>
                  <a:pt x="56" y="44"/>
                  <a:pt x="56" y="48"/>
                </a:cubicBezTo>
                <a:cubicBezTo>
                  <a:pt x="56" y="49"/>
                  <a:pt x="56" y="51"/>
                  <a:pt x="55" y="52"/>
                </a:cubicBezTo>
                <a:cubicBezTo>
                  <a:pt x="73" y="71"/>
                  <a:pt x="73" y="71"/>
                  <a:pt x="73" y="71"/>
                </a:cubicBezTo>
                <a:cubicBezTo>
                  <a:pt x="74" y="71"/>
                  <a:pt x="74" y="73"/>
                  <a:pt x="73" y="73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58" name="Slide Number Placeholder 57">
            <a:extLst>
              <a:ext uri="{FF2B5EF4-FFF2-40B4-BE49-F238E27FC236}">
                <a16:creationId xmlns:a16="http://schemas.microsoft.com/office/drawing/2014/main" id="{8E94481C-61E2-4FC6-A5EE-B8B25D169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928EB-67EA-4DF5-8889-76A19408D29A}" type="slidenum">
              <a:rPr lang="en-ID" smtClean="0"/>
              <a:pPr/>
              <a:t>5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9206018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77B5B18-4BB5-4DEE-BB4D-E74453BAC8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441325"/>
            <a:ext cx="10801350" cy="815975"/>
          </a:xfrm>
        </p:spPr>
        <p:txBody>
          <a:bodyPr lIns="0" tIns="0" rIns="0" bIns="0" anchor="b">
            <a:normAutofit/>
          </a:bodyPr>
          <a:lstStyle/>
          <a:p>
            <a:pPr algn="ctr"/>
            <a:r>
              <a:rPr lang="en-US" sz="2800" b="1" spc="8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AFTER ACTION REVIEW</a:t>
            </a:r>
            <a:endParaRPr lang="en-ID" sz="2800" b="1" spc="8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B86E506-62BD-4D9A-9213-58F86E2A49FF}"/>
              </a:ext>
            </a:extLst>
          </p:cNvPr>
          <p:cNvGrpSpPr/>
          <p:nvPr/>
        </p:nvGrpSpPr>
        <p:grpSpPr>
          <a:xfrm>
            <a:off x="5881688" y="395605"/>
            <a:ext cx="428625" cy="45720"/>
            <a:chOff x="6069806" y="395605"/>
            <a:chExt cx="428625" cy="457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F43C4CEC-0DC5-47FA-AAD7-6DD1FF7EB673}"/>
                </a:ext>
              </a:extLst>
            </p:cNvPr>
            <p:cNvSpPr/>
            <p:nvPr/>
          </p:nvSpPr>
          <p:spPr>
            <a:xfrm>
              <a:off x="6069806" y="395605"/>
              <a:ext cx="285750" cy="45719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D"/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E4FB9B86-6475-48B2-BC61-3DF3A33D3195}"/>
                </a:ext>
              </a:extLst>
            </p:cNvPr>
            <p:cNvSpPr/>
            <p:nvPr/>
          </p:nvSpPr>
          <p:spPr>
            <a:xfrm>
              <a:off x="6212681" y="395606"/>
              <a:ext cx="285750" cy="45719"/>
            </a:xfrm>
            <a:prstGeom prst="roundRect">
              <a:avLst>
                <a:gd name="adj" fmla="val 5000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D"/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CD52DD2F-EA0A-41D2-85D1-6FE8FAD5C4FE}"/>
              </a:ext>
            </a:extLst>
          </p:cNvPr>
          <p:cNvSpPr/>
          <p:nvPr/>
        </p:nvSpPr>
        <p:spPr>
          <a:xfrm>
            <a:off x="2316163" y="1347257"/>
            <a:ext cx="7559675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i="1" dirty="0">
                <a:solidFill>
                  <a:schemeClr val="accent1"/>
                </a:solidFill>
                <a:latin typeface="+mj-lt"/>
              </a:rPr>
              <a:t>Covering Planning Preparing Following And Conducting</a:t>
            </a:r>
            <a:endParaRPr lang="en-ID" i="1" dirty="0">
              <a:solidFill>
                <a:schemeClr val="accent1"/>
              </a:solidFill>
              <a:latin typeface="+mj-lt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2C9FB30B-DBAB-4C06-AFDC-84E4250EBFA0}"/>
              </a:ext>
            </a:extLst>
          </p:cNvPr>
          <p:cNvGrpSpPr/>
          <p:nvPr/>
        </p:nvGrpSpPr>
        <p:grpSpPr>
          <a:xfrm>
            <a:off x="4551125" y="2577524"/>
            <a:ext cx="3086734" cy="3082074"/>
            <a:chOff x="4551125" y="2323000"/>
            <a:chExt cx="3086734" cy="3082074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B604500-6503-4225-847E-AEBC625893D0}"/>
                </a:ext>
              </a:extLst>
            </p:cNvPr>
            <p:cNvSpPr/>
            <p:nvPr/>
          </p:nvSpPr>
          <p:spPr>
            <a:xfrm>
              <a:off x="4551125" y="3371259"/>
              <a:ext cx="1541859" cy="1843379"/>
            </a:xfrm>
            <a:custGeom>
              <a:avLst/>
              <a:gdLst>
                <a:gd name="connsiteX0" fmla="*/ 772437 w 1541859"/>
                <a:gd name="connsiteY0" fmla="*/ 489558 h 1843378"/>
                <a:gd name="connsiteX1" fmla="*/ 772437 w 1541859"/>
                <a:gd name="connsiteY1" fmla="*/ 495725 h 1843378"/>
                <a:gd name="connsiteX2" fmla="*/ 778673 w 1541859"/>
                <a:gd name="connsiteY2" fmla="*/ 594884 h 1843378"/>
                <a:gd name="connsiteX3" fmla="*/ 999810 w 1541859"/>
                <a:gd name="connsiteY3" fmla="*/ 1038048 h 1843378"/>
                <a:gd name="connsiteX4" fmla="*/ 1361085 w 1541859"/>
                <a:gd name="connsiteY4" fmla="*/ 1242602 h 1843378"/>
                <a:gd name="connsiteX5" fmla="*/ 1544875 w 1541859"/>
                <a:gd name="connsiteY5" fmla="*/ 1264325 h 1843378"/>
                <a:gd name="connsiteX6" fmla="*/ 1544875 w 1541859"/>
                <a:gd name="connsiteY6" fmla="*/ 1843858 h 1843378"/>
                <a:gd name="connsiteX7" fmla="*/ 1339293 w 1541859"/>
                <a:gd name="connsiteY7" fmla="*/ 1831455 h 1843378"/>
                <a:gd name="connsiteX8" fmla="*/ 588648 w 1541859"/>
                <a:gd name="connsiteY8" fmla="*/ 1450307 h 1843378"/>
                <a:gd name="connsiteX9" fmla="*/ 193109 w 1541859"/>
                <a:gd name="connsiteY9" fmla="*/ 594952 h 1843378"/>
                <a:gd name="connsiteX10" fmla="*/ 190026 w 1541859"/>
                <a:gd name="connsiteY10" fmla="*/ 495794 h 1843378"/>
                <a:gd name="connsiteX11" fmla="*/ 190026 w 1541859"/>
                <a:gd name="connsiteY11" fmla="*/ 489626 h 1843378"/>
                <a:gd name="connsiteX12" fmla="*/ 0 w 1541859"/>
                <a:gd name="connsiteY12" fmla="*/ 489626 h 1843378"/>
                <a:gd name="connsiteX13" fmla="*/ 489009 w 1541859"/>
                <a:gd name="connsiteY13" fmla="*/ 0 h 1843378"/>
                <a:gd name="connsiteX14" fmla="*/ 974866 w 1541859"/>
                <a:gd name="connsiteY14" fmla="*/ 489626 h 1843378"/>
                <a:gd name="connsiteX15" fmla="*/ 772437 w 1541859"/>
                <a:gd name="connsiteY15" fmla="*/ 489626 h 1843378"/>
                <a:gd name="connsiteX16" fmla="*/ 772437 w 1541859"/>
                <a:gd name="connsiteY16" fmla="*/ 489558 h 1843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41859" h="1843378">
                  <a:moveTo>
                    <a:pt x="772437" y="489558"/>
                  </a:moveTo>
                  <a:lnTo>
                    <a:pt x="772437" y="495725"/>
                  </a:lnTo>
                  <a:cubicBezTo>
                    <a:pt x="772437" y="529783"/>
                    <a:pt x="775521" y="563909"/>
                    <a:pt x="778673" y="594884"/>
                  </a:cubicBezTo>
                  <a:cubicBezTo>
                    <a:pt x="800465" y="765311"/>
                    <a:pt x="875228" y="914083"/>
                    <a:pt x="999810" y="1038048"/>
                  </a:cubicBezTo>
                  <a:cubicBezTo>
                    <a:pt x="1105685" y="1143443"/>
                    <a:pt x="1224099" y="1211628"/>
                    <a:pt x="1361085" y="1242602"/>
                  </a:cubicBezTo>
                  <a:cubicBezTo>
                    <a:pt x="1420292" y="1258089"/>
                    <a:pt x="1479431" y="1264325"/>
                    <a:pt x="1544875" y="1264325"/>
                  </a:cubicBezTo>
                  <a:lnTo>
                    <a:pt x="1544875" y="1843858"/>
                  </a:lnTo>
                  <a:cubicBezTo>
                    <a:pt x="1476348" y="1843858"/>
                    <a:pt x="1407820" y="1840775"/>
                    <a:pt x="1339293" y="1831455"/>
                  </a:cubicBezTo>
                  <a:cubicBezTo>
                    <a:pt x="1052713" y="1791161"/>
                    <a:pt x="803549" y="1664112"/>
                    <a:pt x="588648" y="1450307"/>
                  </a:cubicBezTo>
                  <a:cubicBezTo>
                    <a:pt x="348803" y="1208612"/>
                    <a:pt x="214901" y="926555"/>
                    <a:pt x="193109" y="594952"/>
                  </a:cubicBezTo>
                  <a:cubicBezTo>
                    <a:pt x="190026" y="563978"/>
                    <a:pt x="190026" y="529851"/>
                    <a:pt x="190026" y="495794"/>
                  </a:cubicBezTo>
                  <a:lnTo>
                    <a:pt x="190026" y="489626"/>
                  </a:lnTo>
                  <a:lnTo>
                    <a:pt x="0" y="489626"/>
                  </a:lnTo>
                  <a:lnTo>
                    <a:pt x="489009" y="0"/>
                  </a:lnTo>
                  <a:lnTo>
                    <a:pt x="974866" y="489626"/>
                  </a:lnTo>
                  <a:lnTo>
                    <a:pt x="772437" y="489626"/>
                  </a:lnTo>
                  <a:lnTo>
                    <a:pt x="772437" y="489558"/>
                  </a:lnTo>
                  <a:close/>
                </a:path>
              </a:pathLst>
            </a:custGeom>
            <a:solidFill>
              <a:schemeClr val="bg2"/>
            </a:solidFill>
            <a:ln w="68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3546781F-E3FB-41C2-AC39-8157F8661AF4}"/>
                </a:ext>
              </a:extLst>
            </p:cNvPr>
            <p:cNvSpPr/>
            <p:nvPr/>
          </p:nvSpPr>
          <p:spPr>
            <a:xfrm>
              <a:off x="5600549" y="3856362"/>
              <a:ext cx="1850231" cy="1548712"/>
            </a:xfrm>
            <a:custGeom>
              <a:avLst/>
              <a:gdLst>
                <a:gd name="connsiteX0" fmla="*/ 1252675 w 1850231"/>
                <a:gd name="connsiteY0" fmla="*/ 190574 h 1548712"/>
                <a:gd name="connsiteX1" fmla="*/ 1274467 w 1850231"/>
                <a:gd name="connsiteY1" fmla="*/ 6236 h 1548712"/>
                <a:gd name="connsiteX2" fmla="*/ 1274467 w 1850231"/>
                <a:gd name="connsiteY2" fmla="*/ 0 h 1548712"/>
                <a:gd name="connsiteX3" fmla="*/ 1855782 w 1850231"/>
                <a:gd name="connsiteY3" fmla="*/ 0 h 1548712"/>
                <a:gd name="connsiteX4" fmla="*/ 1855782 w 1850231"/>
                <a:gd name="connsiteY4" fmla="*/ 6236 h 1548712"/>
                <a:gd name="connsiteX5" fmla="*/ 1840226 w 1850231"/>
                <a:gd name="connsiteY5" fmla="*/ 212434 h 1548712"/>
                <a:gd name="connsiteX6" fmla="*/ 1457845 w 1850231"/>
                <a:gd name="connsiteY6" fmla="*/ 968493 h 1548712"/>
                <a:gd name="connsiteX7" fmla="*/ 500453 w 1850231"/>
                <a:gd name="connsiteY7" fmla="*/ 1365265 h 1548712"/>
                <a:gd name="connsiteX8" fmla="*/ 497369 w 1850231"/>
                <a:gd name="connsiteY8" fmla="*/ 1365265 h 1548712"/>
                <a:gd name="connsiteX9" fmla="*/ 497369 w 1850231"/>
                <a:gd name="connsiteY9" fmla="*/ 1552755 h 1548712"/>
                <a:gd name="connsiteX10" fmla="*/ 0 w 1850231"/>
                <a:gd name="connsiteY10" fmla="*/ 1065391 h 1548712"/>
                <a:gd name="connsiteX11" fmla="*/ 497369 w 1850231"/>
                <a:gd name="connsiteY11" fmla="*/ 578026 h 1548712"/>
                <a:gd name="connsiteX12" fmla="*/ 497369 w 1850231"/>
                <a:gd name="connsiteY12" fmla="*/ 781072 h 1548712"/>
                <a:gd name="connsiteX13" fmla="*/ 500453 w 1850231"/>
                <a:gd name="connsiteY13" fmla="*/ 781072 h 1548712"/>
                <a:gd name="connsiteX14" fmla="*/ 1047574 w 1850231"/>
                <a:gd name="connsiteY14" fmla="*/ 553014 h 1548712"/>
                <a:gd name="connsiteX15" fmla="*/ 1252675 w 1850231"/>
                <a:gd name="connsiteY15" fmla="*/ 190574 h 1548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50231" h="1548712">
                  <a:moveTo>
                    <a:pt x="1252675" y="190574"/>
                  </a:moveTo>
                  <a:cubicBezTo>
                    <a:pt x="1268231" y="131229"/>
                    <a:pt x="1274467" y="68733"/>
                    <a:pt x="1274467" y="6236"/>
                  </a:cubicBezTo>
                  <a:lnTo>
                    <a:pt x="1274467" y="0"/>
                  </a:lnTo>
                  <a:lnTo>
                    <a:pt x="1855782" y="0"/>
                  </a:lnTo>
                  <a:lnTo>
                    <a:pt x="1855782" y="6236"/>
                  </a:lnTo>
                  <a:cubicBezTo>
                    <a:pt x="1855782" y="74969"/>
                    <a:pt x="1849546" y="143701"/>
                    <a:pt x="1840226" y="212434"/>
                  </a:cubicBezTo>
                  <a:cubicBezTo>
                    <a:pt x="1799795" y="499836"/>
                    <a:pt x="1672335" y="752907"/>
                    <a:pt x="1457845" y="968493"/>
                  </a:cubicBezTo>
                  <a:cubicBezTo>
                    <a:pt x="1193605" y="1234036"/>
                    <a:pt x="873446" y="1365265"/>
                    <a:pt x="500453" y="1365265"/>
                  </a:cubicBezTo>
                  <a:lnTo>
                    <a:pt x="497369" y="1365265"/>
                  </a:lnTo>
                  <a:lnTo>
                    <a:pt x="497369" y="1552755"/>
                  </a:lnTo>
                  <a:lnTo>
                    <a:pt x="0" y="1065391"/>
                  </a:lnTo>
                  <a:lnTo>
                    <a:pt x="497369" y="578026"/>
                  </a:lnTo>
                  <a:lnTo>
                    <a:pt x="497369" y="781072"/>
                  </a:lnTo>
                  <a:lnTo>
                    <a:pt x="500453" y="781072"/>
                  </a:lnTo>
                  <a:cubicBezTo>
                    <a:pt x="714943" y="781072"/>
                    <a:pt x="895238" y="706103"/>
                    <a:pt x="1047574" y="553014"/>
                  </a:cubicBezTo>
                  <a:cubicBezTo>
                    <a:pt x="1153174" y="446797"/>
                    <a:pt x="1221564" y="324955"/>
                    <a:pt x="1252675" y="190574"/>
                  </a:cubicBezTo>
                  <a:close/>
                </a:path>
              </a:pathLst>
            </a:custGeom>
            <a:solidFill>
              <a:schemeClr val="accent2"/>
            </a:solidFill>
            <a:ln w="68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8DFCC7EE-2FC5-48D4-9BA8-A697CF9A4F78}"/>
                </a:ext>
              </a:extLst>
            </p:cNvPr>
            <p:cNvSpPr/>
            <p:nvPr/>
          </p:nvSpPr>
          <p:spPr>
            <a:xfrm>
              <a:off x="6096000" y="2507407"/>
              <a:ext cx="1541859" cy="1850231"/>
            </a:xfrm>
            <a:custGeom>
              <a:avLst/>
              <a:gdLst>
                <a:gd name="connsiteX0" fmla="*/ 207843 w 1541859"/>
                <a:gd name="connsiteY0" fmla="*/ 15556 h 1850231"/>
                <a:gd name="connsiteX1" fmla="*/ 958557 w 1541859"/>
                <a:gd name="connsiteY1" fmla="*/ 400541 h 1850231"/>
                <a:gd name="connsiteX2" fmla="*/ 1355603 w 1541859"/>
                <a:gd name="connsiteY2" fmla="*/ 1350669 h 1850231"/>
                <a:gd name="connsiteX3" fmla="*/ 1544806 w 1541859"/>
                <a:gd name="connsiteY3" fmla="*/ 1350669 h 1850231"/>
                <a:gd name="connsiteX4" fmla="*/ 1057784 w 1541859"/>
                <a:gd name="connsiteY4" fmla="*/ 1853658 h 1850231"/>
                <a:gd name="connsiteX5" fmla="*/ 570762 w 1541859"/>
                <a:gd name="connsiteY5" fmla="*/ 1350669 h 1850231"/>
                <a:gd name="connsiteX6" fmla="*/ 775521 w 1541859"/>
                <a:gd name="connsiteY6" fmla="*/ 1350669 h 1850231"/>
                <a:gd name="connsiteX7" fmla="*/ 549039 w 1541859"/>
                <a:gd name="connsiteY7" fmla="*/ 810401 h 1850231"/>
                <a:gd name="connsiteX8" fmla="*/ 186120 w 1541859"/>
                <a:gd name="connsiteY8" fmla="*/ 602353 h 1850231"/>
                <a:gd name="connsiteX9" fmla="*/ 3084 w 1541859"/>
                <a:gd name="connsiteY9" fmla="*/ 583714 h 1850231"/>
                <a:gd name="connsiteX10" fmla="*/ 0 w 1541859"/>
                <a:gd name="connsiteY10" fmla="*/ 583714 h 1850231"/>
                <a:gd name="connsiteX11" fmla="*/ 0 w 1541859"/>
                <a:gd name="connsiteY11" fmla="*/ 0 h 1850231"/>
                <a:gd name="connsiteX12" fmla="*/ 3084 w 1541859"/>
                <a:gd name="connsiteY12" fmla="*/ 0 h 1850231"/>
                <a:gd name="connsiteX13" fmla="*/ 207843 w 1541859"/>
                <a:gd name="connsiteY13" fmla="*/ 15556 h 1850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41859" h="1850231">
                  <a:moveTo>
                    <a:pt x="207843" y="15556"/>
                  </a:moveTo>
                  <a:cubicBezTo>
                    <a:pt x="493258" y="55918"/>
                    <a:pt x="744547" y="183241"/>
                    <a:pt x="958557" y="400541"/>
                  </a:cubicBezTo>
                  <a:cubicBezTo>
                    <a:pt x="1222249" y="661355"/>
                    <a:pt x="1352519" y="978019"/>
                    <a:pt x="1355603" y="1350669"/>
                  </a:cubicBezTo>
                  <a:lnTo>
                    <a:pt x="1544806" y="1350669"/>
                  </a:lnTo>
                  <a:lnTo>
                    <a:pt x="1057784" y="1853658"/>
                  </a:lnTo>
                  <a:lnTo>
                    <a:pt x="570762" y="1350669"/>
                  </a:lnTo>
                  <a:lnTo>
                    <a:pt x="775521" y="1350669"/>
                  </a:lnTo>
                  <a:cubicBezTo>
                    <a:pt x="772437" y="1139537"/>
                    <a:pt x="697948" y="959448"/>
                    <a:pt x="549039" y="810401"/>
                  </a:cubicBezTo>
                  <a:cubicBezTo>
                    <a:pt x="443576" y="704801"/>
                    <a:pt x="322557" y="636548"/>
                    <a:pt x="186120" y="602353"/>
                  </a:cubicBezTo>
                  <a:cubicBezTo>
                    <a:pt x="127186" y="589950"/>
                    <a:pt x="65169" y="583714"/>
                    <a:pt x="3084" y="583714"/>
                  </a:cubicBezTo>
                  <a:lnTo>
                    <a:pt x="0" y="583714"/>
                  </a:lnTo>
                  <a:lnTo>
                    <a:pt x="0" y="0"/>
                  </a:lnTo>
                  <a:lnTo>
                    <a:pt x="3084" y="0"/>
                  </a:lnTo>
                  <a:cubicBezTo>
                    <a:pt x="74420" y="0"/>
                    <a:pt x="142673" y="6236"/>
                    <a:pt x="207843" y="15556"/>
                  </a:cubicBezTo>
                  <a:close/>
                </a:path>
              </a:pathLst>
            </a:custGeom>
            <a:solidFill>
              <a:schemeClr val="accent4"/>
            </a:solidFill>
            <a:ln w="68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A2120494-76CA-42FE-B21E-2238CA212157}"/>
                </a:ext>
              </a:extLst>
            </p:cNvPr>
            <p:cNvSpPr/>
            <p:nvPr/>
          </p:nvSpPr>
          <p:spPr>
            <a:xfrm>
              <a:off x="4745468" y="2323000"/>
              <a:ext cx="1843379" cy="1528154"/>
            </a:xfrm>
            <a:custGeom>
              <a:avLst/>
              <a:gdLst>
                <a:gd name="connsiteX0" fmla="*/ 297819 w 1843378"/>
                <a:gd name="connsiteY0" fmla="*/ 1044970 h 1528153"/>
                <a:gd name="connsiteX1" fmla="*/ 294735 w 1843378"/>
                <a:gd name="connsiteY1" fmla="*/ 1044970 h 1528153"/>
                <a:gd name="connsiteX2" fmla="*/ 297819 w 1843378"/>
                <a:gd name="connsiteY2" fmla="*/ 1044970 h 1528153"/>
                <a:gd name="connsiteX3" fmla="*/ 1349641 w 1843378"/>
                <a:gd name="connsiteY3" fmla="*/ 0 h 1528153"/>
                <a:gd name="connsiteX4" fmla="*/ 1846051 w 1843378"/>
                <a:gd name="connsiteY4" fmla="*/ 485377 h 1528153"/>
                <a:gd name="connsiteX5" fmla="*/ 1349641 w 1843378"/>
                <a:gd name="connsiteY5" fmla="*/ 970755 h 1528153"/>
                <a:gd name="connsiteX6" fmla="*/ 1349641 w 1843378"/>
                <a:gd name="connsiteY6" fmla="*/ 769833 h 1528153"/>
                <a:gd name="connsiteX7" fmla="*/ 806701 w 1843378"/>
                <a:gd name="connsiteY7" fmla="*/ 995493 h 1528153"/>
                <a:gd name="connsiteX8" fmla="*/ 601942 w 1843378"/>
                <a:gd name="connsiteY8" fmla="*/ 1351012 h 1528153"/>
                <a:gd name="connsiteX9" fmla="*/ 580219 w 1843378"/>
                <a:gd name="connsiteY9" fmla="*/ 1533431 h 1528153"/>
                <a:gd name="connsiteX10" fmla="*/ 0 w 1843378"/>
                <a:gd name="connsiteY10" fmla="*/ 1533431 h 1528153"/>
                <a:gd name="connsiteX11" fmla="*/ 15487 w 1843378"/>
                <a:gd name="connsiteY11" fmla="*/ 1326273 h 1528153"/>
                <a:gd name="connsiteX12" fmla="*/ 397114 w 1843378"/>
                <a:gd name="connsiteY12" fmla="*/ 587414 h 1528153"/>
                <a:gd name="connsiteX13" fmla="*/ 1349641 w 1843378"/>
                <a:gd name="connsiteY13" fmla="*/ 188587 h 1528153"/>
                <a:gd name="connsiteX14" fmla="*/ 1349641 w 1843378"/>
                <a:gd name="connsiteY14" fmla="*/ 0 h 1528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43378" h="1528153">
                  <a:moveTo>
                    <a:pt x="297819" y="1044970"/>
                  </a:moveTo>
                  <a:lnTo>
                    <a:pt x="294735" y="1044970"/>
                  </a:lnTo>
                  <a:lnTo>
                    <a:pt x="297819" y="1044970"/>
                  </a:lnTo>
                  <a:close/>
                  <a:moveTo>
                    <a:pt x="1349641" y="0"/>
                  </a:moveTo>
                  <a:lnTo>
                    <a:pt x="1846051" y="485377"/>
                  </a:lnTo>
                  <a:lnTo>
                    <a:pt x="1349641" y="970755"/>
                  </a:lnTo>
                  <a:lnTo>
                    <a:pt x="1349641" y="769833"/>
                  </a:lnTo>
                  <a:cubicBezTo>
                    <a:pt x="1138646" y="769833"/>
                    <a:pt x="958694" y="844048"/>
                    <a:pt x="806701" y="995493"/>
                  </a:cubicBezTo>
                  <a:cubicBezTo>
                    <a:pt x="704321" y="1100613"/>
                    <a:pt x="632985" y="1218069"/>
                    <a:pt x="601942" y="1351012"/>
                  </a:cubicBezTo>
                  <a:cubicBezTo>
                    <a:pt x="589539" y="1409739"/>
                    <a:pt x="580219" y="1468467"/>
                    <a:pt x="580219" y="1533431"/>
                  </a:cubicBezTo>
                  <a:lnTo>
                    <a:pt x="0" y="1533431"/>
                  </a:lnTo>
                  <a:cubicBezTo>
                    <a:pt x="0" y="1462300"/>
                    <a:pt x="6236" y="1394321"/>
                    <a:pt x="15487" y="1326273"/>
                  </a:cubicBezTo>
                  <a:cubicBezTo>
                    <a:pt x="55850" y="1044970"/>
                    <a:pt x="183036" y="797655"/>
                    <a:pt x="397114" y="587414"/>
                  </a:cubicBezTo>
                  <a:cubicBezTo>
                    <a:pt x="660807" y="321529"/>
                    <a:pt x="977333" y="191739"/>
                    <a:pt x="1349641" y="188587"/>
                  </a:cubicBezTo>
                  <a:lnTo>
                    <a:pt x="1349641" y="0"/>
                  </a:lnTo>
                  <a:close/>
                </a:path>
              </a:pathLst>
            </a:custGeom>
            <a:solidFill>
              <a:schemeClr val="accent1"/>
            </a:solidFill>
            <a:ln w="68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2E353222-84DB-4896-9A6E-598FCA55ADE5}"/>
                </a:ext>
              </a:extLst>
            </p:cNvPr>
            <p:cNvSpPr/>
            <p:nvPr/>
          </p:nvSpPr>
          <p:spPr>
            <a:xfrm>
              <a:off x="4551194" y="3380853"/>
              <a:ext cx="966232" cy="589333"/>
            </a:xfrm>
            <a:custGeom>
              <a:avLst/>
              <a:gdLst>
                <a:gd name="connsiteX0" fmla="*/ 776001 w 966231"/>
                <a:gd name="connsiteY0" fmla="*/ 592005 h 589332"/>
                <a:gd name="connsiteX1" fmla="*/ 192424 w 966231"/>
                <a:gd name="connsiteY1" fmla="*/ 592005 h 589332"/>
                <a:gd name="connsiteX2" fmla="*/ 189340 w 966231"/>
                <a:gd name="connsiteY2" fmla="*/ 493326 h 589332"/>
                <a:gd name="connsiteX3" fmla="*/ 189340 w 966231"/>
                <a:gd name="connsiteY3" fmla="*/ 487159 h 589332"/>
                <a:gd name="connsiteX4" fmla="*/ 0 w 966231"/>
                <a:gd name="connsiteY4" fmla="*/ 487159 h 589332"/>
                <a:gd name="connsiteX5" fmla="*/ 487365 w 966231"/>
                <a:gd name="connsiteY5" fmla="*/ 0 h 589332"/>
                <a:gd name="connsiteX6" fmla="*/ 971645 w 966231"/>
                <a:gd name="connsiteY6" fmla="*/ 487159 h 589332"/>
                <a:gd name="connsiteX7" fmla="*/ 769902 w 966231"/>
                <a:gd name="connsiteY7" fmla="*/ 487159 h 589332"/>
                <a:gd name="connsiteX8" fmla="*/ 769902 w 966231"/>
                <a:gd name="connsiteY8" fmla="*/ 493326 h 589332"/>
                <a:gd name="connsiteX9" fmla="*/ 776001 w 966231"/>
                <a:gd name="connsiteY9" fmla="*/ 592005 h 589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66231" h="589332">
                  <a:moveTo>
                    <a:pt x="776001" y="592005"/>
                  </a:moveTo>
                  <a:lnTo>
                    <a:pt x="192424" y="592005"/>
                  </a:lnTo>
                  <a:cubicBezTo>
                    <a:pt x="189340" y="561168"/>
                    <a:pt x="189340" y="527247"/>
                    <a:pt x="189340" y="493326"/>
                  </a:cubicBezTo>
                  <a:lnTo>
                    <a:pt x="189340" y="487159"/>
                  </a:lnTo>
                  <a:lnTo>
                    <a:pt x="0" y="487159"/>
                  </a:lnTo>
                  <a:lnTo>
                    <a:pt x="487365" y="0"/>
                  </a:lnTo>
                  <a:lnTo>
                    <a:pt x="971645" y="487159"/>
                  </a:lnTo>
                  <a:lnTo>
                    <a:pt x="769902" y="487159"/>
                  </a:lnTo>
                  <a:lnTo>
                    <a:pt x="769902" y="493326"/>
                  </a:lnTo>
                  <a:cubicBezTo>
                    <a:pt x="769765" y="527247"/>
                    <a:pt x="772917" y="561168"/>
                    <a:pt x="776001" y="592005"/>
                  </a:cubicBezTo>
                  <a:close/>
                </a:path>
              </a:pathLst>
            </a:custGeom>
            <a:solidFill>
              <a:schemeClr val="bg2"/>
            </a:solidFill>
            <a:ln w="68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1762D2C-3726-4E98-9D46-216D314BB75E}"/>
                </a:ext>
              </a:extLst>
            </p:cNvPr>
            <p:cNvSpPr/>
            <p:nvPr/>
          </p:nvSpPr>
          <p:spPr>
            <a:xfrm>
              <a:off x="4876629" y="2463755"/>
              <a:ext cx="541364" cy="342635"/>
            </a:xfrm>
            <a:custGeom>
              <a:avLst/>
              <a:gdLst>
                <a:gd name="connsiteX0" fmla="*/ 0 w 541363"/>
                <a:gd name="connsiteY0" fmla="*/ 754 h 342635"/>
                <a:gd name="connsiteX1" fmla="*/ 543420 w 541363"/>
                <a:gd name="connsiteY1" fmla="*/ 0 h 342635"/>
                <a:gd name="connsiteX2" fmla="*/ 544105 w 541363"/>
                <a:gd name="connsiteY2" fmla="*/ 349351 h 342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41363" h="342635">
                  <a:moveTo>
                    <a:pt x="0" y="754"/>
                  </a:moveTo>
                  <a:lnTo>
                    <a:pt x="543420" y="0"/>
                  </a:lnTo>
                  <a:cubicBezTo>
                    <a:pt x="543626" y="116428"/>
                    <a:pt x="543899" y="232924"/>
                    <a:pt x="544105" y="349351"/>
                  </a:cubicBezTo>
                </a:path>
              </a:pathLst>
            </a:custGeom>
            <a:noFill/>
            <a:ln w="4820" cap="flat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CE30E771-B12A-4101-8623-1434D48F4DD8}"/>
                </a:ext>
              </a:extLst>
            </p:cNvPr>
            <p:cNvSpPr/>
            <p:nvPr/>
          </p:nvSpPr>
          <p:spPr>
            <a:xfrm>
              <a:off x="4837774" y="2425722"/>
              <a:ext cx="75380" cy="75380"/>
            </a:xfrm>
            <a:custGeom>
              <a:avLst/>
              <a:gdLst>
                <a:gd name="connsiteX0" fmla="*/ 0 w 75379"/>
                <a:gd name="connsiteY0" fmla="*/ 38786 h 75379"/>
                <a:gd name="connsiteX1" fmla="*/ 38855 w 75379"/>
                <a:gd name="connsiteY1" fmla="*/ 0 h 75379"/>
                <a:gd name="connsiteX2" fmla="*/ 77710 w 75379"/>
                <a:gd name="connsiteY2" fmla="*/ 38786 h 75379"/>
                <a:gd name="connsiteX3" fmla="*/ 38855 w 75379"/>
                <a:gd name="connsiteY3" fmla="*/ 77573 h 75379"/>
                <a:gd name="connsiteX4" fmla="*/ 0 w 75379"/>
                <a:gd name="connsiteY4" fmla="*/ 38896 h 75379"/>
                <a:gd name="connsiteX5" fmla="*/ 0 w 75379"/>
                <a:gd name="connsiteY5" fmla="*/ 38786 h 75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5379" h="75379">
                  <a:moveTo>
                    <a:pt x="0" y="38786"/>
                  </a:moveTo>
                  <a:cubicBezTo>
                    <a:pt x="0" y="17337"/>
                    <a:pt x="17406" y="0"/>
                    <a:pt x="38855" y="0"/>
                  </a:cubicBezTo>
                  <a:cubicBezTo>
                    <a:pt x="60304" y="0"/>
                    <a:pt x="77710" y="17406"/>
                    <a:pt x="77710" y="38786"/>
                  </a:cubicBezTo>
                  <a:cubicBezTo>
                    <a:pt x="77710" y="60167"/>
                    <a:pt x="60304" y="77573"/>
                    <a:pt x="38855" y="77573"/>
                  </a:cubicBezTo>
                  <a:cubicBezTo>
                    <a:pt x="17445" y="77622"/>
                    <a:pt x="49" y="60306"/>
                    <a:pt x="0" y="38896"/>
                  </a:cubicBezTo>
                  <a:cubicBezTo>
                    <a:pt x="0" y="38860"/>
                    <a:pt x="0" y="38823"/>
                    <a:pt x="0" y="38786"/>
                  </a:cubicBezTo>
                  <a:close/>
                </a:path>
              </a:pathLst>
            </a:custGeom>
            <a:solidFill>
              <a:schemeClr val="accent1"/>
            </a:solidFill>
            <a:ln w="68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13D60FF-8E30-486E-BC65-48184E2DDD19}"/>
                </a:ext>
              </a:extLst>
            </p:cNvPr>
            <p:cNvSpPr/>
            <p:nvPr/>
          </p:nvSpPr>
          <p:spPr>
            <a:xfrm>
              <a:off x="4876629" y="4967597"/>
              <a:ext cx="541364" cy="342635"/>
            </a:xfrm>
            <a:custGeom>
              <a:avLst/>
              <a:gdLst>
                <a:gd name="connsiteX0" fmla="*/ 0 w 541363"/>
                <a:gd name="connsiteY0" fmla="*/ 348597 h 342635"/>
                <a:gd name="connsiteX1" fmla="*/ 543420 w 541363"/>
                <a:gd name="connsiteY1" fmla="*/ 349351 h 342635"/>
                <a:gd name="connsiteX2" fmla="*/ 544105 w 541363"/>
                <a:gd name="connsiteY2" fmla="*/ 0 h 342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41363" h="342635">
                  <a:moveTo>
                    <a:pt x="0" y="348597"/>
                  </a:moveTo>
                  <a:lnTo>
                    <a:pt x="543420" y="349351"/>
                  </a:lnTo>
                  <a:cubicBezTo>
                    <a:pt x="543626" y="232924"/>
                    <a:pt x="543899" y="116428"/>
                    <a:pt x="544105" y="0"/>
                  </a:cubicBezTo>
                </a:path>
              </a:pathLst>
            </a:custGeom>
            <a:noFill/>
            <a:ln w="4820" cap="flat">
              <a:solidFill>
                <a:schemeClr val="bg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31D6EE0-E506-4166-AFF4-8C14C9503AF1}"/>
                </a:ext>
              </a:extLst>
            </p:cNvPr>
            <p:cNvSpPr/>
            <p:nvPr/>
          </p:nvSpPr>
          <p:spPr>
            <a:xfrm>
              <a:off x="4837774" y="5277408"/>
              <a:ext cx="75380" cy="75380"/>
            </a:xfrm>
            <a:custGeom>
              <a:avLst/>
              <a:gdLst>
                <a:gd name="connsiteX0" fmla="*/ 0 w 75379"/>
                <a:gd name="connsiteY0" fmla="*/ 38786 h 75379"/>
                <a:gd name="connsiteX1" fmla="*/ 38855 w 75379"/>
                <a:gd name="connsiteY1" fmla="*/ 77573 h 75379"/>
                <a:gd name="connsiteX2" fmla="*/ 77710 w 75379"/>
                <a:gd name="connsiteY2" fmla="*/ 38786 h 75379"/>
                <a:gd name="connsiteX3" fmla="*/ 38855 w 75379"/>
                <a:gd name="connsiteY3" fmla="*/ 0 h 75379"/>
                <a:gd name="connsiteX4" fmla="*/ 0 w 75379"/>
                <a:gd name="connsiteY4" fmla="*/ 38677 h 75379"/>
                <a:gd name="connsiteX5" fmla="*/ 0 w 75379"/>
                <a:gd name="connsiteY5" fmla="*/ 38786 h 75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5379" h="75379">
                  <a:moveTo>
                    <a:pt x="0" y="38786"/>
                  </a:moveTo>
                  <a:cubicBezTo>
                    <a:pt x="0" y="60235"/>
                    <a:pt x="17406" y="77573"/>
                    <a:pt x="38855" y="77573"/>
                  </a:cubicBezTo>
                  <a:cubicBezTo>
                    <a:pt x="60304" y="77573"/>
                    <a:pt x="77710" y="60167"/>
                    <a:pt x="77710" y="38786"/>
                  </a:cubicBezTo>
                  <a:cubicBezTo>
                    <a:pt x="77710" y="17406"/>
                    <a:pt x="60304" y="0"/>
                    <a:pt x="38855" y="0"/>
                  </a:cubicBezTo>
                  <a:cubicBezTo>
                    <a:pt x="17445" y="-49"/>
                    <a:pt x="49" y="17267"/>
                    <a:pt x="0" y="38677"/>
                  </a:cubicBezTo>
                  <a:cubicBezTo>
                    <a:pt x="0" y="38713"/>
                    <a:pt x="0" y="38750"/>
                    <a:pt x="0" y="38786"/>
                  </a:cubicBezTo>
                  <a:close/>
                </a:path>
              </a:pathLst>
            </a:custGeom>
            <a:solidFill>
              <a:schemeClr val="bg2"/>
            </a:solidFill>
            <a:ln w="68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0BDDE19D-0749-4994-98AD-5D6C0003C745}"/>
                </a:ext>
              </a:extLst>
            </p:cNvPr>
            <p:cNvSpPr/>
            <p:nvPr/>
          </p:nvSpPr>
          <p:spPr>
            <a:xfrm>
              <a:off x="6868437" y="2463755"/>
              <a:ext cx="548217" cy="342635"/>
            </a:xfrm>
            <a:custGeom>
              <a:avLst/>
              <a:gdLst>
                <a:gd name="connsiteX0" fmla="*/ 553836 w 548216"/>
                <a:gd name="connsiteY0" fmla="*/ 754 h 342635"/>
                <a:gd name="connsiteX1" fmla="*/ 686 w 548216"/>
                <a:gd name="connsiteY1" fmla="*/ 0 h 342635"/>
                <a:gd name="connsiteX2" fmla="*/ 0 w 548216"/>
                <a:gd name="connsiteY2" fmla="*/ 349351 h 342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48216" h="342635">
                  <a:moveTo>
                    <a:pt x="553836" y="754"/>
                  </a:moveTo>
                  <a:lnTo>
                    <a:pt x="686" y="0"/>
                  </a:lnTo>
                  <a:cubicBezTo>
                    <a:pt x="480" y="116428"/>
                    <a:pt x="206" y="232924"/>
                    <a:pt x="0" y="349351"/>
                  </a:cubicBezTo>
                </a:path>
              </a:pathLst>
            </a:custGeom>
            <a:noFill/>
            <a:ln w="4820" cap="flat">
              <a:solidFill>
                <a:schemeClr val="accent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ECD5CDAD-8D42-4E69-944C-DCA59EE59102}"/>
                </a:ext>
              </a:extLst>
            </p:cNvPr>
            <p:cNvSpPr/>
            <p:nvPr/>
          </p:nvSpPr>
          <p:spPr>
            <a:xfrm>
              <a:off x="7383418" y="2425722"/>
              <a:ext cx="75380" cy="75380"/>
            </a:xfrm>
            <a:custGeom>
              <a:avLst/>
              <a:gdLst>
                <a:gd name="connsiteX0" fmla="*/ 77710 w 75379"/>
                <a:gd name="connsiteY0" fmla="*/ 38786 h 75379"/>
                <a:gd name="connsiteX1" fmla="*/ 38855 w 75379"/>
                <a:gd name="connsiteY1" fmla="*/ 0 h 75379"/>
                <a:gd name="connsiteX2" fmla="*/ 0 w 75379"/>
                <a:gd name="connsiteY2" fmla="*/ 38786 h 75379"/>
                <a:gd name="connsiteX3" fmla="*/ 38855 w 75379"/>
                <a:gd name="connsiteY3" fmla="*/ 77573 h 75379"/>
                <a:gd name="connsiteX4" fmla="*/ 77710 w 75379"/>
                <a:gd name="connsiteY4" fmla="*/ 38786 h 75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379" h="75379">
                  <a:moveTo>
                    <a:pt x="77710" y="38786"/>
                  </a:moveTo>
                  <a:cubicBezTo>
                    <a:pt x="77710" y="17337"/>
                    <a:pt x="60304" y="0"/>
                    <a:pt x="38855" y="0"/>
                  </a:cubicBezTo>
                  <a:cubicBezTo>
                    <a:pt x="17406" y="0"/>
                    <a:pt x="0" y="17406"/>
                    <a:pt x="0" y="38786"/>
                  </a:cubicBezTo>
                  <a:cubicBezTo>
                    <a:pt x="0" y="60167"/>
                    <a:pt x="17406" y="77573"/>
                    <a:pt x="38855" y="77573"/>
                  </a:cubicBezTo>
                  <a:cubicBezTo>
                    <a:pt x="60304" y="77573"/>
                    <a:pt x="77710" y="60235"/>
                    <a:pt x="77710" y="38786"/>
                  </a:cubicBezTo>
                  <a:close/>
                </a:path>
              </a:pathLst>
            </a:custGeom>
            <a:solidFill>
              <a:schemeClr val="accent4"/>
            </a:solidFill>
            <a:ln w="68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17CCE5FD-E210-4F0D-A108-629F8B1527DF}"/>
                </a:ext>
              </a:extLst>
            </p:cNvPr>
            <p:cNvSpPr/>
            <p:nvPr/>
          </p:nvSpPr>
          <p:spPr>
            <a:xfrm>
              <a:off x="6868437" y="4967597"/>
              <a:ext cx="548217" cy="342635"/>
            </a:xfrm>
            <a:custGeom>
              <a:avLst/>
              <a:gdLst>
                <a:gd name="connsiteX0" fmla="*/ 553836 w 548216"/>
                <a:gd name="connsiteY0" fmla="*/ 348597 h 342635"/>
                <a:gd name="connsiteX1" fmla="*/ 686 w 548216"/>
                <a:gd name="connsiteY1" fmla="*/ 349351 h 342635"/>
                <a:gd name="connsiteX2" fmla="*/ 0 w 548216"/>
                <a:gd name="connsiteY2" fmla="*/ 0 h 342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48216" h="342635">
                  <a:moveTo>
                    <a:pt x="553836" y="348597"/>
                  </a:moveTo>
                  <a:lnTo>
                    <a:pt x="686" y="349351"/>
                  </a:lnTo>
                  <a:cubicBezTo>
                    <a:pt x="480" y="232924"/>
                    <a:pt x="206" y="116428"/>
                    <a:pt x="0" y="0"/>
                  </a:cubicBezTo>
                </a:path>
              </a:pathLst>
            </a:custGeom>
            <a:noFill/>
            <a:ln w="4820" cap="flat">
              <a:solidFill>
                <a:schemeClr val="accent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A7E5C025-4B3B-4498-928A-01540B7F9E3D}"/>
                </a:ext>
              </a:extLst>
            </p:cNvPr>
            <p:cNvSpPr/>
            <p:nvPr/>
          </p:nvSpPr>
          <p:spPr>
            <a:xfrm>
              <a:off x="7383418" y="5277408"/>
              <a:ext cx="75380" cy="75380"/>
            </a:xfrm>
            <a:custGeom>
              <a:avLst/>
              <a:gdLst>
                <a:gd name="connsiteX0" fmla="*/ 77710 w 75379"/>
                <a:gd name="connsiteY0" fmla="*/ 38786 h 75379"/>
                <a:gd name="connsiteX1" fmla="*/ 38855 w 75379"/>
                <a:gd name="connsiteY1" fmla="*/ 77573 h 75379"/>
                <a:gd name="connsiteX2" fmla="*/ 0 w 75379"/>
                <a:gd name="connsiteY2" fmla="*/ 38786 h 75379"/>
                <a:gd name="connsiteX3" fmla="*/ 38855 w 75379"/>
                <a:gd name="connsiteY3" fmla="*/ 0 h 75379"/>
                <a:gd name="connsiteX4" fmla="*/ 77710 w 75379"/>
                <a:gd name="connsiteY4" fmla="*/ 38786 h 75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379" h="75379">
                  <a:moveTo>
                    <a:pt x="77710" y="38786"/>
                  </a:moveTo>
                  <a:cubicBezTo>
                    <a:pt x="77710" y="60235"/>
                    <a:pt x="60304" y="77573"/>
                    <a:pt x="38855" y="77573"/>
                  </a:cubicBezTo>
                  <a:cubicBezTo>
                    <a:pt x="17406" y="77573"/>
                    <a:pt x="0" y="60167"/>
                    <a:pt x="0" y="38786"/>
                  </a:cubicBezTo>
                  <a:cubicBezTo>
                    <a:pt x="0" y="17406"/>
                    <a:pt x="17406" y="0"/>
                    <a:pt x="38855" y="0"/>
                  </a:cubicBezTo>
                  <a:cubicBezTo>
                    <a:pt x="60304" y="0"/>
                    <a:pt x="77710" y="17337"/>
                    <a:pt x="77710" y="38786"/>
                  </a:cubicBezTo>
                  <a:close/>
                </a:path>
              </a:pathLst>
            </a:custGeom>
            <a:solidFill>
              <a:schemeClr val="accent2"/>
            </a:solidFill>
            <a:ln w="68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3AB223DE-0B55-4AFE-8097-C38EEC57927D}"/>
              </a:ext>
            </a:extLst>
          </p:cNvPr>
          <p:cNvGrpSpPr/>
          <p:nvPr/>
        </p:nvGrpSpPr>
        <p:grpSpPr>
          <a:xfrm>
            <a:off x="1875935" y="2287764"/>
            <a:ext cx="2564554" cy="689503"/>
            <a:chOff x="1875935" y="2287764"/>
            <a:chExt cx="2564554" cy="689503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E07C30F5-5092-4F46-91D4-284F1378F375}"/>
                </a:ext>
              </a:extLst>
            </p:cNvPr>
            <p:cNvSpPr/>
            <p:nvPr/>
          </p:nvSpPr>
          <p:spPr>
            <a:xfrm>
              <a:off x="1875935" y="2533984"/>
              <a:ext cx="2564554" cy="443283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n-ID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Lorem ipsum </a:t>
              </a:r>
              <a:r>
                <a:rPr lang="en-ID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dolor</a:t>
              </a:r>
              <a:r>
                <a:rPr lang="en-ID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sit </a:t>
              </a:r>
              <a:r>
                <a:rPr lang="en-ID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amet</a:t>
              </a:r>
              <a:r>
                <a:rPr lang="en-ID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, </a:t>
              </a:r>
              <a:r>
                <a:rPr lang="en-ID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consectetur</a:t>
              </a:r>
              <a:r>
                <a:rPr lang="en-ID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ID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adipiscing</a:t>
              </a:r>
              <a:r>
                <a:rPr lang="en-ID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ID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elit</a:t>
              </a:r>
              <a:r>
                <a:rPr lang="en-ID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 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793FF857-AF16-4EB4-8226-9855F7F82038}"/>
                </a:ext>
              </a:extLst>
            </p:cNvPr>
            <p:cNvSpPr/>
            <p:nvPr/>
          </p:nvSpPr>
          <p:spPr>
            <a:xfrm>
              <a:off x="1875936" y="2287764"/>
              <a:ext cx="2564553" cy="24622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Lorem ipsum dolor</a:t>
              </a:r>
              <a:endParaRPr lang="en-ID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C7E66C9E-7E58-4298-AB6D-1C1F07AAA780}"/>
              </a:ext>
            </a:extLst>
          </p:cNvPr>
          <p:cNvGrpSpPr/>
          <p:nvPr/>
        </p:nvGrpSpPr>
        <p:grpSpPr>
          <a:xfrm>
            <a:off x="976313" y="2355516"/>
            <a:ext cx="487054" cy="553998"/>
            <a:chOff x="976313" y="2226913"/>
            <a:chExt cx="487054" cy="553998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1860F42-2AE0-444F-AF7F-80A3F2056BC5}"/>
                </a:ext>
              </a:extLst>
            </p:cNvPr>
            <p:cNvSpPr txBox="1"/>
            <p:nvPr/>
          </p:nvSpPr>
          <p:spPr>
            <a:xfrm>
              <a:off x="976313" y="2226913"/>
              <a:ext cx="487054" cy="553998"/>
            </a:xfrm>
            <a:prstGeom prst="rect">
              <a:avLst/>
            </a:prstGeom>
          </p:spPr>
          <p:txBody>
            <a:bodyPr wrap="square" lIns="0" tIns="0" rIns="0" bIns="0" anchor="b">
              <a:spAutoFit/>
            </a:bodyPr>
            <a:lstStyle>
              <a:defPPr>
                <a:defRPr lang="en-US"/>
              </a:defPPr>
              <a:lvl1pPr>
                <a:defRPr sz="16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defRPr>
              </a:lvl1pPr>
            </a:lstStyle>
            <a:p>
              <a:pPr algn="ctr"/>
              <a:r>
                <a:rPr lang="en-US" sz="3600" dirty="0">
                  <a:solidFill>
                    <a:schemeClr val="accent1"/>
                  </a:solidFill>
                </a:rPr>
                <a:t>01</a:t>
              </a:r>
              <a:endParaRPr lang="en-ID" sz="3600" dirty="0">
                <a:solidFill>
                  <a:schemeClr val="accent1"/>
                </a:solidFill>
              </a:endParaRPr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D327083-5FD7-4C7A-91EC-BAE93F9B85CC}"/>
                </a:ext>
              </a:extLst>
            </p:cNvPr>
            <p:cNvCxnSpPr>
              <a:cxnSpLocks/>
            </p:cNvCxnSpPr>
            <p:nvPr/>
          </p:nvCxnSpPr>
          <p:spPr>
            <a:xfrm>
              <a:off x="1069182" y="2780911"/>
              <a:ext cx="301317" cy="0"/>
            </a:xfrm>
            <a:prstGeom prst="line">
              <a:avLst/>
            </a:prstGeom>
            <a:ln w="28575" cap="rnd"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7DD71B43-470F-4E8E-A09E-10F10406DD73}"/>
              </a:ext>
            </a:extLst>
          </p:cNvPr>
          <p:cNvGrpSpPr/>
          <p:nvPr/>
        </p:nvGrpSpPr>
        <p:grpSpPr>
          <a:xfrm>
            <a:off x="1875935" y="5243295"/>
            <a:ext cx="2564554" cy="689503"/>
            <a:chOff x="1875935" y="2287764"/>
            <a:chExt cx="2564554" cy="689503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7FE46671-B316-42E6-A36A-6D4AB373E88B}"/>
                </a:ext>
              </a:extLst>
            </p:cNvPr>
            <p:cNvSpPr/>
            <p:nvPr/>
          </p:nvSpPr>
          <p:spPr>
            <a:xfrm>
              <a:off x="1875935" y="2533984"/>
              <a:ext cx="2564554" cy="443283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n-ID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Lorem ipsum </a:t>
              </a:r>
              <a:r>
                <a:rPr lang="en-ID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dolor</a:t>
              </a:r>
              <a:r>
                <a:rPr lang="en-ID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sit </a:t>
              </a:r>
              <a:r>
                <a:rPr lang="en-ID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amet</a:t>
              </a:r>
              <a:r>
                <a:rPr lang="en-ID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, </a:t>
              </a:r>
              <a:r>
                <a:rPr lang="en-ID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consectetur</a:t>
              </a:r>
              <a:r>
                <a:rPr lang="en-ID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ID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adipiscing</a:t>
              </a:r>
              <a:r>
                <a:rPr lang="en-ID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ID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elit</a:t>
              </a:r>
              <a:r>
                <a:rPr lang="en-ID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 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9F1D3EEF-BBD9-4D24-9678-49FFD895CEAE}"/>
                </a:ext>
              </a:extLst>
            </p:cNvPr>
            <p:cNvSpPr/>
            <p:nvPr/>
          </p:nvSpPr>
          <p:spPr>
            <a:xfrm>
              <a:off x="1875936" y="2287764"/>
              <a:ext cx="2564553" cy="24622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Lorem ipsum dolor</a:t>
              </a:r>
              <a:endParaRPr lang="en-ID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endParaRPr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B8C1EF6A-4506-418F-B221-E08E6F7B970E}"/>
              </a:ext>
            </a:extLst>
          </p:cNvPr>
          <p:cNvSpPr txBox="1"/>
          <p:nvPr/>
        </p:nvSpPr>
        <p:spPr>
          <a:xfrm>
            <a:off x="976313" y="5311047"/>
            <a:ext cx="487054" cy="553998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defPPr>
              <a:defRPr lang="en-US"/>
            </a:defPPr>
            <a:lvl1pPr>
              <a:defRPr sz="16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algn="ctr"/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02</a:t>
            </a:r>
            <a:endParaRPr lang="en-ID" sz="36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EE3FFF8A-8092-49E5-BBB6-79F44C3E223C}"/>
              </a:ext>
            </a:extLst>
          </p:cNvPr>
          <p:cNvCxnSpPr>
            <a:cxnSpLocks/>
          </p:cNvCxnSpPr>
          <p:nvPr/>
        </p:nvCxnSpPr>
        <p:spPr>
          <a:xfrm>
            <a:off x="1069182" y="5865045"/>
            <a:ext cx="301317" cy="0"/>
          </a:xfrm>
          <a:prstGeom prst="line">
            <a:avLst/>
          </a:prstGeom>
          <a:ln w="28575" cap="rnd">
            <a:solidFill>
              <a:schemeClr val="bg1">
                <a:lumMod val="7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2D61667E-F817-4033-8CB6-B7649E80F401}"/>
              </a:ext>
            </a:extLst>
          </p:cNvPr>
          <p:cNvSpPr txBox="1"/>
          <p:nvPr/>
        </p:nvSpPr>
        <p:spPr>
          <a:xfrm>
            <a:off x="10755313" y="5311047"/>
            <a:ext cx="487054" cy="553998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defPPr>
              <a:defRPr lang="en-US"/>
            </a:defPPr>
            <a:lvl1pPr>
              <a:defRPr sz="16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algn="ctr"/>
            <a:r>
              <a:rPr lang="en-US" sz="3600" dirty="0">
                <a:solidFill>
                  <a:schemeClr val="accent2"/>
                </a:solidFill>
              </a:rPr>
              <a:t>04</a:t>
            </a:r>
            <a:endParaRPr lang="en-ID" sz="3600" dirty="0">
              <a:solidFill>
                <a:schemeClr val="accent2"/>
              </a:solidFill>
            </a:endParaRP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C886750A-5538-4DAB-8A98-F740E9521CF6}"/>
              </a:ext>
            </a:extLst>
          </p:cNvPr>
          <p:cNvCxnSpPr>
            <a:cxnSpLocks/>
          </p:cNvCxnSpPr>
          <p:nvPr/>
        </p:nvCxnSpPr>
        <p:spPr>
          <a:xfrm>
            <a:off x="10848182" y="5865045"/>
            <a:ext cx="301317" cy="0"/>
          </a:xfrm>
          <a:prstGeom prst="line">
            <a:avLst/>
          </a:prstGeom>
          <a:ln w="28575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Group 55">
            <a:extLst>
              <a:ext uri="{FF2B5EF4-FFF2-40B4-BE49-F238E27FC236}">
                <a16:creationId xmlns:a16="http://schemas.microsoft.com/office/drawing/2014/main" id="{07CB8785-923D-4239-BCF7-0D87C63085CD}"/>
              </a:ext>
            </a:extLst>
          </p:cNvPr>
          <p:cNvGrpSpPr/>
          <p:nvPr/>
        </p:nvGrpSpPr>
        <p:grpSpPr>
          <a:xfrm>
            <a:off x="7871060" y="5243295"/>
            <a:ext cx="2564554" cy="689503"/>
            <a:chOff x="1875935" y="2287764"/>
            <a:chExt cx="2564554" cy="689503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76F20B58-D601-46FA-9CFF-B6A97F49AD1F}"/>
                </a:ext>
              </a:extLst>
            </p:cNvPr>
            <p:cNvSpPr/>
            <p:nvPr/>
          </p:nvSpPr>
          <p:spPr>
            <a:xfrm>
              <a:off x="1875935" y="2533984"/>
              <a:ext cx="2564554" cy="443283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r"/>
              <a:r>
                <a:rPr lang="en-ID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Lorem ipsum </a:t>
              </a:r>
              <a:r>
                <a:rPr lang="en-ID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dolor</a:t>
              </a:r>
              <a:r>
                <a:rPr lang="en-ID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sit </a:t>
              </a:r>
              <a:r>
                <a:rPr lang="en-ID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amet</a:t>
              </a:r>
              <a:r>
                <a:rPr lang="en-ID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, </a:t>
              </a:r>
              <a:r>
                <a:rPr lang="en-ID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consectetur</a:t>
              </a:r>
              <a:r>
                <a:rPr lang="en-ID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ID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adipiscing</a:t>
              </a:r>
              <a:r>
                <a:rPr lang="en-ID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ID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elit</a:t>
              </a:r>
              <a:r>
                <a:rPr lang="en-ID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 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87264240-EBB9-48F9-A2F0-AF8FE8BE1C77}"/>
                </a:ext>
              </a:extLst>
            </p:cNvPr>
            <p:cNvSpPr/>
            <p:nvPr/>
          </p:nvSpPr>
          <p:spPr>
            <a:xfrm>
              <a:off x="1875936" y="2287764"/>
              <a:ext cx="2564553" cy="24622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r"/>
              <a:r>
                <a:rPr 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Lorem ipsum dolor</a:t>
              </a:r>
              <a:endParaRPr lang="en-ID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endParaRPr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855A8747-0BAC-4A0A-B59E-98D1E18F6960}"/>
              </a:ext>
            </a:extLst>
          </p:cNvPr>
          <p:cNvSpPr txBox="1"/>
          <p:nvPr/>
        </p:nvSpPr>
        <p:spPr>
          <a:xfrm>
            <a:off x="10755313" y="2423268"/>
            <a:ext cx="487054" cy="553998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defPPr>
              <a:defRPr lang="en-US"/>
            </a:defPPr>
            <a:lvl1pPr>
              <a:defRPr sz="16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algn="ctr"/>
            <a:r>
              <a:rPr lang="en-US" sz="3600" dirty="0">
                <a:solidFill>
                  <a:schemeClr val="accent4"/>
                </a:solidFill>
              </a:rPr>
              <a:t>03</a:t>
            </a:r>
            <a:endParaRPr lang="en-ID" sz="3600" dirty="0">
              <a:solidFill>
                <a:schemeClr val="accent4"/>
              </a:solidFill>
            </a:endParaRPr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65D07450-8595-4FE8-83B4-2E9E1BE85261}"/>
              </a:ext>
            </a:extLst>
          </p:cNvPr>
          <p:cNvCxnSpPr>
            <a:cxnSpLocks/>
          </p:cNvCxnSpPr>
          <p:nvPr/>
        </p:nvCxnSpPr>
        <p:spPr>
          <a:xfrm>
            <a:off x="10848182" y="2977266"/>
            <a:ext cx="301317" cy="0"/>
          </a:xfrm>
          <a:prstGeom prst="line">
            <a:avLst/>
          </a:prstGeom>
          <a:ln w="28575" cap="rnd">
            <a:solidFill>
              <a:schemeClr val="accent4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2" name="Group 61">
            <a:extLst>
              <a:ext uri="{FF2B5EF4-FFF2-40B4-BE49-F238E27FC236}">
                <a16:creationId xmlns:a16="http://schemas.microsoft.com/office/drawing/2014/main" id="{D1A48EA0-46B8-43D3-B2B8-DED9E020B1FB}"/>
              </a:ext>
            </a:extLst>
          </p:cNvPr>
          <p:cNvGrpSpPr/>
          <p:nvPr/>
        </p:nvGrpSpPr>
        <p:grpSpPr>
          <a:xfrm>
            <a:off x="7871060" y="2355516"/>
            <a:ext cx="2564554" cy="689503"/>
            <a:chOff x="1875935" y="2287764"/>
            <a:chExt cx="2564554" cy="689503"/>
          </a:xfrm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575EE471-0EFA-4875-AE7C-C58B8D28F638}"/>
                </a:ext>
              </a:extLst>
            </p:cNvPr>
            <p:cNvSpPr/>
            <p:nvPr/>
          </p:nvSpPr>
          <p:spPr>
            <a:xfrm>
              <a:off x="1875935" y="2533984"/>
              <a:ext cx="2564554" cy="443283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r"/>
              <a:r>
                <a:rPr lang="en-ID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Lorem ipsum </a:t>
              </a:r>
              <a:r>
                <a:rPr lang="en-ID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dolor</a:t>
              </a:r>
              <a:r>
                <a:rPr lang="en-ID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sit </a:t>
              </a:r>
              <a:r>
                <a:rPr lang="en-ID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amet</a:t>
              </a:r>
              <a:r>
                <a:rPr lang="en-ID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, </a:t>
              </a:r>
              <a:r>
                <a:rPr lang="en-ID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consectetur</a:t>
              </a:r>
              <a:r>
                <a:rPr lang="en-ID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ID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adipiscing</a:t>
              </a:r>
              <a:r>
                <a:rPr lang="en-ID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ID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elit</a:t>
              </a:r>
              <a:r>
                <a:rPr lang="en-ID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 </a:t>
              </a: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125183FE-30F7-4993-9F59-D1BF2995EFFA}"/>
                </a:ext>
              </a:extLst>
            </p:cNvPr>
            <p:cNvSpPr/>
            <p:nvPr/>
          </p:nvSpPr>
          <p:spPr>
            <a:xfrm>
              <a:off x="1875936" y="2287764"/>
              <a:ext cx="2564553" cy="24622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r"/>
              <a:r>
                <a:rPr 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Lorem ipsum dolor</a:t>
              </a:r>
              <a:endParaRPr lang="en-ID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endParaRP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7208C544-2C5B-4BD0-9423-067AE0CB9B83}"/>
              </a:ext>
            </a:extLst>
          </p:cNvPr>
          <p:cNvGrpSpPr/>
          <p:nvPr/>
        </p:nvGrpSpPr>
        <p:grpSpPr>
          <a:xfrm>
            <a:off x="5801118" y="3823895"/>
            <a:ext cx="586749" cy="589333"/>
            <a:chOff x="2670175" y="2886076"/>
            <a:chExt cx="360363" cy="361950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66" name="Freeform 24">
              <a:extLst>
                <a:ext uri="{FF2B5EF4-FFF2-40B4-BE49-F238E27FC236}">
                  <a16:creationId xmlns:a16="http://schemas.microsoft.com/office/drawing/2014/main" id="{0DC9FE4A-FD5D-4159-833E-5D468A2EE8F3}"/>
                </a:ext>
              </a:extLst>
            </p:cNvPr>
            <p:cNvSpPr>
              <a:spLocks/>
            </p:cNvSpPr>
            <p:nvPr/>
          </p:nvSpPr>
          <p:spPr bwMode="auto">
            <a:xfrm>
              <a:off x="2881313" y="2932113"/>
              <a:ext cx="44450" cy="115888"/>
            </a:xfrm>
            <a:custGeom>
              <a:avLst/>
              <a:gdLst>
                <a:gd name="T0" fmla="*/ 12 w 12"/>
                <a:gd name="T1" fmla="*/ 2 h 31"/>
                <a:gd name="T2" fmla="*/ 10 w 12"/>
                <a:gd name="T3" fmla="*/ 0 h 31"/>
                <a:gd name="T4" fmla="*/ 0 w 12"/>
                <a:gd name="T5" fmla="*/ 0 h 31"/>
                <a:gd name="T6" fmla="*/ 0 w 12"/>
                <a:gd name="T7" fmla="*/ 31 h 31"/>
                <a:gd name="T8" fmla="*/ 12 w 12"/>
                <a:gd name="T9" fmla="*/ 28 h 31"/>
                <a:gd name="T10" fmla="*/ 12 w 12"/>
                <a:gd name="T11" fmla="*/ 2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31">
                  <a:moveTo>
                    <a:pt x="12" y="2"/>
                  </a:moveTo>
                  <a:cubicBezTo>
                    <a:pt x="12" y="1"/>
                    <a:pt x="11" y="0"/>
                    <a:pt x="1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4" y="30"/>
                    <a:pt x="8" y="28"/>
                    <a:pt x="12" y="28"/>
                  </a:cubicBezTo>
                  <a:lnTo>
                    <a:pt x="12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7" name="Freeform 25">
              <a:extLst>
                <a:ext uri="{FF2B5EF4-FFF2-40B4-BE49-F238E27FC236}">
                  <a16:creationId xmlns:a16="http://schemas.microsoft.com/office/drawing/2014/main" id="{72AD6237-C078-48C3-A0C4-386C735AA15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0175" y="2932113"/>
              <a:ext cx="173038" cy="285750"/>
            </a:xfrm>
            <a:custGeom>
              <a:avLst/>
              <a:gdLst>
                <a:gd name="T0" fmla="*/ 12 w 46"/>
                <a:gd name="T1" fmla="*/ 64 h 76"/>
                <a:gd name="T2" fmla="*/ 12 w 46"/>
                <a:gd name="T3" fmla="*/ 0 h 76"/>
                <a:gd name="T4" fmla="*/ 2 w 46"/>
                <a:gd name="T5" fmla="*/ 0 h 76"/>
                <a:gd name="T6" fmla="*/ 0 w 46"/>
                <a:gd name="T7" fmla="*/ 2 h 76"/>
                <a:gd name="T8" fmla="*/ 0 w 46"/>
                <a:gd name="T9" fmla="*/ 66 h 76"/>
                <a:gd name="T10" fmla="*/ 10 w 46"/>
                <a:gd name="T11" fmla="*/ 76 h 76"/>
                <a:gd name="T12" fmla="*/ 46 w 46"/>
                <a:gd name="T13" fmla="*/ 76 h 76"/>
                <a:gd name="T14" fmla="*/ 41 w 46"/>
                <a:gd name="T15" fmla="*/ 64 h 76"/>
                <a:gd name="T16" fmla="*/ 12 w 46"/>
                <a:gd name="T17" fmla="*/ 64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6" h="76">
                  <a:moveTo>
                    <a:pt x="12" y="64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66"/>
                    <a:pt x="0" y="66"/>
                    <a:pt x="0" y="66"/>
                  </a:cubicBezTo>
                  <a:cubicBezTo>
                    <a:pt x="0" y="72"/>
                    <a:pt x="4" y="76"/>
                    <a:pt x="10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3" y="73"/>
                    <a:pt x="42" y="68"/>
                    <a:pt x="41" y="64"/>
                  </a:cubicBezTo>
                  <a:lnTo>
                    <a:pt x="12" y="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8" name="Freeform 26">
              <a:extLst>
                <a:ext uri="{FF2B5EF4-FFF2-40B4-BE49-F238E27FC236}">
                  <a16:creationId xmlns:a16="http://schemas.microsoft.com/office/drawing/2014/main" id="{B7FC9791-795D-435E-AB11-677F787D772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44788" y="3022601"/>
              <a:ext cx="90488" cy="14288"/>
            </a:xfrm>
            <a:custGeom>
              <a:avLst/>
              <a:gdLst>
                <a:gd name="T0" fmla="*/ 22 w 24"/>
                <a:gd name="T1" fmla="*/ 0 h 4"/>
                <a:gd name="T2" fmla="*/ 2 w 24"/>
                <a:gd name="T3" fmla="*/ 0 h 4"/>
                <a:gd name="T4" fmla="*/ 0 w 24"/>
                <a:gd name="T5" fmla="*/ 2 h 4"/>
                <a:gd name="T6" fmla="*/ 2 w 24"/>
                <a:gd name="T7" fmla="*/ 4 h 4"/>
                <a:gd name="T8" fmla="*/ 22 w 24"/>
                <a:gd name="T9" fmla="*/ 4 h 4"/>
                <a:gd name="T10" fmla="*/ 24 w 24"/>
                <a:gd name="T11" fmla="*/ 2 h 4"/>
                <a:gd name="T12" fmla="*/ 22 w 2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3" y="4"/>
                    <a:pt x="24" y="3"/>
                    <a:pt x="24" y="2"/>
                  </a:cubicBezTo>
                  <a:cubicBezTo>
                    <a:pt x="24" y="1"/>
                    <a:pt x="23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9" name="Freeform 27">
              <a:extLst>
                <a:ext uri="{FF2B5EF4-FFF2-40B4-BE49-F238E27FC236}">
                  <a16:creationId xmlns:a16="http://schemas.microsoft.com/office/drawing/2014/main" id="{58B670F5-8789-4C68-8724-8BEEF33B530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44788" y="3052763"/>
              <a:ext cx="90488" cy="14288"/>
            </a:xfrm>
            <a:custGeom>
              <a:avLst/>
              <a:gdLst>
                <a:gd name="T0" fmla="*/ 22 w 24"/>
                <a:gd name="T1" fmla="*/ 0 h 4"/>
                <a:gd name="T2" fmla="*/ 2 w 24"/>
                <a:gd name="T3" fmla="*/ 0 h 4"/>
                <a:gd name="T4" fmla="*/ 0 w 24"/>
                <a:gd name="T5" fmla="*/ 2 h 4"/>
                <a:gd name="T6" fmla="*/ 2 w 24"/>
                <a:gd name="T7" fmla="*/ 4 h 4"/>
                <a:gd name="T8" fmla="*/ 22 w 24"/>
                <a:gd name="T9" fmla="*/ 4 h 4"/>
                <a:gd name="T10" fmla="*/ 24 w 24"/>
                <a:gd name="T11" fmla="*/ 2 h 4"/>
                <a:gd name="T12" fmla="*/ 22 w 2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3" y="4"/>
                    <a:pt x="24" y="3"/>
                    <a:pt x="24" y="2"/>
                  </a:cubicBezTo>
                  <a:cubicBezTo>
                    <a:pt x="24" y="1"/>
                    <a:pt x="23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0" name="Freeform 28">
              <a:extLst>
                <a:ext uri="{FF2B5EF4-FFF2-40B4-BE49-F238E27FC236}">
                  <a16:creationId xmlns:a16="http://schemas.microsoft.com/office/drawing/2014/main" id="{77AF6064-9A52-4082-B1A6-76A8EB7E52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44788" y="3082926"/>
              <a:ext cx="90488" cy="14288"/>
            </a:xfrm>
            <a:custGeom>
              <a:avLst/>
              <a:gdLst>
                <a:gd name="T0" fmla="*/ 24 w 24"/>
                <a:gd name="T1" fmla="*/ 2 h 4"/>
                <a:gd name="T2" fmla="*/ 22 w 24"/>
                <a:gd name="T3" fmla="*/ 0 h 4"/>
                <a:gd name="T4" fmla="*/ 2 w 24"/>
                <a:gd name="T5" fmla="*/ 0 h 4"/>
                <a:gd name="T6" fmla="*/ 0 w 24"/>
                <a:gd name="T7" fmla="*/ 2 h 4"/>
                <a:gd name="T8" fmla="*/ 2 w 24"/>
                <a:gd name="T9" fmla="*/ 4 h 4"/>
                <a:gd name="T10" fmla="*/ 22 w 24"/>
                <a:gd name="T11" fmla="*/ 4 h 4"/>
                <a:gd name="T12" fmla="*/ 24 w 24"/>
                <a:gd name="T13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4" y="2"/>
                  </a:moveTo>
                  <a:cubicBezTo>
                    <a:pt x="24" y="1"/>
                    <a:pt x="23" y="0"/>
                    <a:pt x="2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3" y="4"/>
                    <a:pt x="24" y="3"/>
                    <a:pt x="24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1" name="Freeform 29">
              <a:extLst>
                <a:ext uri="{FF2B5EF4-FFF2-40B4-BE49-F238E27FC236}">
                  <a16:creationId xmlns:a16="http://schemas.microsoft.com/office/drawing/2014/main" id="{2FC036BB-9183-4DD1-B7BD-670D1A7F7CF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44788" y="3113088"/>
              <a:ext cx="60325" cy="14288"/>
            </a:xfrm>
            <a:custGeom>
              <a:avLst/>
              <a:gdLst>
                <a:gd name="T0" fmla="*/ 2 w 16"/>
                <a:gd name="T1" fmla="*/ 0 h 4"/>
                <a:gd name="T2" fmla="*/ 0 w 16"/>
                <a:gd name="T3" fmla="*/ 2 h 4"/>
                <a:gd name="T4" fmla="*/ 2 w 16"/>
                <a:gd name="T5" fmla="*/ 4 h 4"/>
                <a:gd name="T6" fmla="*/ 14 w 16"/>
                <a:gd name="T7" fmla="*/ 4 h 4"/>
                <a:gd name="T8" fmla="*/ 16 w 16"/>
                <a:gd name="T9" fmla="*/ 2 h 4"/>
                <a:gd name="T10" fmla="*/ 14 w 16"/>
                <a:gd name="T11" fmla="*/ 0 h 4"/>
                <a:gd name="T12" fmla="*/ 2 w 16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4">
                  <a:moveTo>
                    <a:pt x="2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5" y="4"/>
                    <a:pt x="16" y="3"/>
                    <a:pt x="16" y="2"/>
                  </a:cubicBezTo>
                  <a:cubicBezTo>
                    <a:pt x="16" y="1"/>
                    <a:pt x="15" y="0"/>
                    <a:pt x="14" y="0"/>
                  </a:cubicBez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2" name="Freeform 30">
              <a:extLst>
                <a:ext uri="{FF2B5EF4-FFF2-40B4-BE49-F238E27FC236}">
                  <a16:creationId xmlns:a16="http://schemas.microsoft.com/office/drawing/2014/main" id="{FEC844D8-21A9-4FBB-8A62-04105B3D70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30500" y="2886076"/>
              <a:ext cx="134938" cy="106363"/>
            </a:xfrm>
            <a:custGeom>
              <a:avLst/>
              <a:gdLst>
                <a:gd name="T0" fmla="*/ 2 w 36"/>
                <a:gd name="T1" fmla="*/ 28 h 28"/>
                <a:gd name="T2" fmla="*/ 34 w 36"/>
                <a:gd name="T3" fmla="*/ 28 h 28"/>
                <a:gd name="T4" fmla="*/ 36 w 36"/>
                <a:gd name="T5" fmla="*/ 26 h 28"/>
                <a:gd name="T6" fmla="*/ 36 w 36"/>
                <a:gd name="T7" fmla="*/ 10 h 28"/>
                <a:gd name="T8" fmla="*/ 34 w 36"/>
                <a:gd name="T9" fmla="*/ 8 h 28"/>
                <a:gd name="T10" fmla="*/ 28 w 36"/>
                <a:gd name="T11" fmla="*/ 8 h 28"/>
                <a:gd name="T12" fmla="*/ 18 w 36"/>
                <a:gd name="T13" fmla="*/ 0 h 28"/>
                <a:gd name="T14" fmla="*/ 8 w 36"/>
                <a:gd name="T15" fmla="*/ 8 h 28"/>
                <a:gd name="T16" fmla="*/ 2 w 36"/>
                <a:gd name="T17" fmla="*/ 8 h 28"/>
                <a:gd name="T18" fmla="*/ 0 w 36"/>
                <a:gd name="T19" fmla="*/ 10 h 28"/>
                <a:gd name="T20" fmla="*/ 0 w 36"/>
                <a:gd name="T21" fmla="*/ 26 h 28"/>
                <a:gd name="T22" fmla="*/ 2 w 36"/>
                <a:gd name="T23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6" h="28">
                  <a:moveTo>
                    <a:pt x="2" y="28"/>
                  </a:moveTo>
                  <a:cubicBezTo>
                    <a:pt x="34" y="28"/>
                    <a:pt x="34" y="28"/>
                    <a:pt x="34" y="28"/>
                  </a:cubicBezTo>
                  <a:cubicBezTo>
                    <a:pt x="35" y="28"/>
                    <a:pt x="36" y="27"/>
                    <a:pt x="36" y="26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6" y="9"/>
                    <a:pt x="35" y="8"/>
                    <a:pt x="34" y="8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7" y="3"/>
                    <a:pt x="23" y="0"/>
                    <a:pt x="18" y="0"/>
                  </a:cubicBezTo>
                  <a:cubicBezTo>
                    <a:pt x="13" y="0"/>
                    <a:pt x="9" y="3"/>
                    <a:pt x="8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1" y="8"/>
                    <a:pt x="0" y="9"/>
                    <a:pt x="0" y="10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7"/>
                    <a:pt x="1" y="28"/>
                    <a:pt x="2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3" name="Freeform 31">
              <a:extLst>
                <a:ext uri="{FF2B5EF4-FFF2-40B4-BE49-F238E27FC236}">
                  <a16:creationId xmlns:a16="http://schemas.microsoft.com/office/drawing/2014/main" id="{333E22B8-7E51-41E5-9970-0B52AB32DAB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35275" y="3052763"/>
              <a:ext cx="195263" cy="195263"/>
            </a:xfrm>
            <a:custGeom>
              <a:avLst/>
              <a:gdLst>
                <a:gd name="T0" fmla="*/ 26 w 52"/>
                <a:gd name="T1" fmla="*/ 0 h 52"/>
                <a:gd name="T2" fmla="*/ 0 w 52"/>
                <a:gd name="T3" fmla="*/ 26 h 52"/>
                <a:gd name="T4" fmla="*/ 26 w 52"/>
                <a:gd name="T5" fmla="*/ 52 h 52"/>
                <a:gd name="T6" fmla="*/ 52 w 52"/>
                <a:gd name="T7" fmla="*/ 26 h 52"/>
                <a:gd name="T8" fmla="*/ 26 w 52"/>
                <a:gd name="T9" fmla="*/ 0 h 52"/>
                <a:gd name="T10" fmla="*/ 41 w 52"/>
                <a:gd name="T11" fmla="*/ 21 h 52"/>
                <a:gd name="T12" fmla="*/ 24 w 52"/>
                <a:gd name="T13" fmla="*/ 39 h 52"/>
                <a:gd name="T14" fmla="*/ 11 w 52"/>
                <a:gd name="T15" fmla="*/ 27 h 52"/>
                <a:gd name="T16" fmla="*/ 11 w 52"/>
                <a:gd name="T17" fmla="*/ 24 h 52"/>
                <a:gd name="T18" fmla="*/ 14 w 52"/>
                <a:gd name="T19" fmla="*/ 24 h 52"/>
                <a:gd name="T20" fmla="*/ 24 w 52"/>
                <a:gd name="T21" fmla="*/ 33 h 52"/>
                <a:gd name="T22" fmla="*/ 38 w 52"/>
                <a:gd name="T23" fmla="*/ 18 h 52"/>
                <a:gd name="T24" fmla="*/ 40 w 52"/>
                <a:gd name="T25" fmla="*/ 18 h 52"/>
                <a:gd name="T26" fmla="*/ 41 w 52"/>
                <a:gd name="T27" fmla="*/ 21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2" h="52">
                  <a:moveTo>
                    <a:pt x="26" y="0"/>
                  </a:moveTo>
                  <a:cubicBezTo>
                    <a:pt x="12" y="0"/>
                    <a:pt x="0" y="12"/>
                    <a:pt x="0" y="26"/>
                  </a:cubicBezTo>
                  <a:cubicBezTo>
                    <a:pt x="0" y="40"/>
                    <a:pt x="12" y="52"/>
                    <a:pt x="26" y="52"/>
                  </a:cubicBezTo>
                  <a:cubicBezTo>
                    <a:pt x="40" y="52"/>
                    <a:pt x="52" y="40"/>
                    <a:pt x="52" y="26"/>
                  </a:cubicBezTo>
                  <a:cubicBezTo>
                    <a:pt x="52" y="12"/>
                    <a:pt x="40" y="0"/>
                    <a:pt x="26" y="0"/>
                  </a:cubicBezTo>
                  <a:close/>
                  <a:moveTo>
                    <a:pt x="41" y="21"/>
                  </a:moveTo>
                  <a:cubicBezTo>
                    <a:pt x="24" y="39"/>
                    <a:pt x="24" y="39"/>
                    <a:pt x="24" y="39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1" y="26"/>
                    <a:pt x="11" y="25"/>
                    <a:pt x="11" y="24"/>
                  </a:cubicBezTo>
                  <a:cubicBezTo>
                    <a:pt x="12" y="23"/>
                    <a:pt x="14" y="23"/>
                    <a:pt x="14" y="24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38" y="18"/>
                    <a:pt x="38" y="18"/>
                    <a:pt x="38" y="18"/>
                  </a:cubicBezTo>
                  <a:cubicBezTo>
                    <a:pt x="38" y="17"/>
                    <a:pt x="40" y="17"/>
                    <a:pt x="40" y="18"/>
                  </a:cubicBezTo>
                  <a:cubicBezTo>
                    <a:pt x="41" y="19"/>
                    <a:pt x="41" y="20"/>
                    <a:pt x="41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74" name="Rectangle 73">
            <a:extLst>
              <a:ext uri="{FF2B5EF4-FFF2-40B4-BE49-F238E27FC236}">
                <a16:creationId xmlns:a16="http://schemas.microsoft.com/office/drawing/2014/main" id="{705C7762-9020-4D10-83D7-638E49E3B27C}"/>
              </a:ext>
            </a:extLst>
          </p:cNvPr>
          <p:cNvSpPr/>
          <p:nvPr/>
        </p:nvSpPr>
        <p:spPr>
          <a:xfrm>
            <a:off x="5881688" y="6332536"/>
            <a:ext cx="419100" cy="52546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D"/>
          </a:p>
        </p:txBody>
      </p:sp>
      <p:sp>
        <p:nvSpPr>
          <p:cNvPr id="75" name="Slide Number Placeholder 57">
            <a:extLst>
              <a:ext uri="{FF2B5EF4-FFF2-40B4-BE49-F238E27FC236}">
                <a16:creationId xmlns:a16="http://schemas.microsoft.com/office/drawing/2014/main" id="{CA8AF613-89F5-4103-AD84-22BF4596F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91213" y="6332537"/>
            <a:ext cx="409575" cy="320675"/>
          </a:xfrm>
        </p:spPr>
        <p:txBody>
          <a:bodyPr/>
          <a:lstStyle/>
          <a:p>
            <a:fld id="{5D8928EB-67EA-4DF5-8889-76A19408D29A}" type="slidenum">
              <a:rPr lang="en-ID" smtClean="0"/>
              <a:pPr/>
              <a:t>6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6841300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77B5B18-4BB5-4DEE-BB4D-E74453BAC8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441325"/>
            <a:ext cx="10801350" cy="815975"/>
          </a:xfrm>
        </p:spPr>
        <p:txBody>
          <a:bodyPr lIns="0" tIns="0" rIns="0" bIns="0" anchor="b">
            <a:normAutofit/>
          </a:bodyPr>
          <a:lstStyle/>
          <a:p>
            <a:pPr algn="ctr"/>
            <a:r>
              <a:rPr lang="en-US" sz="2800" b="1" spc="8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AFTER ACTION REVIEW PROCESS</a:t>
            </a:r>
            <a:endParaRPr lang="en-ID" sz="2800" b="1" spc="8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B86E506-62BD-4D9A-9213-58F86E2A49FF}"/>
              </a:ext>
            </a:extLst>
          </p:cNvPr>
          <p:cNvGrpSpPr/>
          <p:nvPr/>
        </p:nvGrpSpPr>
        <p:grpSpPr>
          <a:xfrm>
            <a:off x="5881688" y="395605"/>
            <a:ext cx="428625" cy="45720"/>
            <a:chOff x="6069806" y="395605"/>
            <a:chExt cx="428625" cy="457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F43C4CEC-0DC5-47FA-AAD7-6DD1FF7EB673}"/>
                </a:ext>
              </a:extLst>
            </p:cNvPr>
            <p:cNvSpPr/>
            <p:nvPr/>
          </p:nvSpPr>
          <p:spPr>
            <a:xfrm>
              <a:off x="6069806" y="395605"/>
              <a:ext cx="285750" cy="45719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D"/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E4FB9B86-6475-48B2-BC61-3DF3A33D3195}"/>
                </a:ext>
              </a:extLst>
            </p:cNvPr>
            <p:cNvSpPr/>
            <p:nvPr/>
          </p:nvSpPr>
          <p:spPr>
            <a:xfrm>
              <a:off x="6212681" y="395606"/>
              <a:ext cx="285750" cy="45719"/>
            </a:xfrm>
            <a:prstGeom prst="roundRect">
              <a:avLst>
                <a:gd name="adj" fmla="val 5000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D"/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CD52DD2F-EA0A-41D2-85D1-6FE8FAD5C4FE}"/>
              </a:ext>
            </a:extLst>
          </p:cNvPr>
          <p:cNvSpPr/>
          <p:nvPr/>
        </p:nvSpPr>
        <p:spPr>
          <a:xfrm>
            <a:off x="2316163" y="1347257"/>
            <a:ext cx="7559675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i="1" dirty="0">
                <a:solidFill>
                  <a:schemeClr val="accent1"/>
                </a:solidFill>
                <a:latin typeface="+mj-lt"/>
              </a:rPr>
              <a:t>The whole process should be kept as simple and easy</a:t>
            </a:r>
            <a:endParaRPr lang="en-ID" i="1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252" name="AutoShape 3">
            <a:extLst>
              <a:ext uri="{FF2B5EF4-FFF2-40B4-BE49-F238E27FC236}">
                <a16:creationId xmlns:a16="http://schemas.microsoft.com/office/drawing/2014/main" id="{6FC73056-A6B3-4686-95F5-144D2F730C08}"/>
              </a:ext>
            </a:extLst>
          </p:cNvPr>
          <p:cNvSpPr>
            <a:spLocks/>
          </p:cNvSpPr>
          <p:nvPr/>
        </p:nvSpPr>
        <p:spPr bwMode="auto">
          <a:xfrm>
            <a:off x="7577349" y="2399510"/>
            <a:ext cx="1557577" cy="444918"/>
          </a:xfrm>
          <a:prstGeom prst="rightArrow">
            <a:avLst>
              <a:gd name="adj1" fmla="val 100000"/>
              <a:gd name="adj2" fmla="val 43157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id-ID" sz="1000">
              <a:latin typeface="+mj-lt"/>
            </a:endParaRPr>
          </a:p>
        </p:txBody>
      </p:sp>
      <p:sp>
        <p:nvSpPr>
          <p:cNvPr id="253" name="Rectangle 4">
            <a:extLst>
              <a:ext uri="{FF2B5EF4-FFF2-40B4-BE49-F238E27FC236}">
                <a16:creationId xmlns:a16="http://schemas.microsoft.com/office/drawing/2014/main" id="{3665E8F3-3E4C-4A06-AA9C-F4390DFAEE3C}"/>
              </a:ext>
            </a:extLst>
          </p:cNvPr>
          <p:cNvSpPr>
            <a:spLocks/>
          </p:cNvSpPr>
          <p:nvPr/>
        </p:nvSpPr>
        <p:spPr bwMode="auto">
          <a:xfrm>
            <a:off x="7945477" y="2498462"/>
            <a:ext cx="897587" cy="24628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400" b="1" dirty="0">
                <a:solidFill>
                  <a:schemeClr val="bg1"/>
                </a:solidFill>
                <a:latin typeface="+mj-lt"/>
                <a:cs typeface="Calibri Bold" panose="020F0702030404030204" pitchFamily="34" charset="0"/>
                <a:sym typeface="Calibri Bold" panose="020F0702030404030204" pitchFamily="34" charset="0"/>
              </a:rPr>
              <a:t>Text Here</a:t>
            </a:r>
          </a:p>
        </p:txBody>
      </p:sp>
      <p:sp>
        <p:nvSpPr>
          <p:cNvPr id="255" name="Oval 6">
            <a:extLst>
              <a:ext uri="{FF2B5EF4-FFF2-40B4-BE49-F238E27FC236}">
                <a16:creationId xmlns:a16="http://schemas.microsoft.com/office/drawing/2014/main" id="{7C6BDA87-6352-4950-8D72-3FCF70D2D40A}"/>
              </a:ext>
            </a:extLst>
          </p:cNvPr>
          <p:cNvSpPr>
            <a:spLocks/>
          </p:cNvSpPr>
          <p:nvPr/>
        </p:nvSpPr>
        <p:spPr bwMode="auto">
          <a:xfrm>
            <a:off x="9260998" y="2247051"/>
            <a:ext cx="749103" cy="749836"/>
          </a:xfrm>
          <a:prstGeom prst="ellipse">
            <a:avLst/>
          </a:prstGeom>
          <a:solidFill>
            <a:schemeClr val="accent4"/>
          </a:solidFill>
          <a:ln w="25400" cap="flat">
            <a:solidFill>
              <a:schemeClr val="tx1"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id-ID" sz="1000">
              <a:latin typeface="+mj-lt"/>
            </a:endParaRPr>
          </a:p>
        </p:txBody>
      </p:sp>
      <p:sp>
        <p:nvSpPr>
          <p:cNvPr id="278" name="Oval 29">
            <a:extLst>
              <a:ext uri="{FF2B5EF4-FFF2-40B4-BE49-F238E27FC236}">
                <a16:creationId xmlns:a16="http://schemas.microsoft.com/office/drawing/2014/main" id="{C990BCEB-5C1C-4988-BCD7-1CAF0A515250}"/>
              </a:ext>
            </a:extLst>
          </p:cNvPr>
          <p:cNvSpPr>
            <a:spLocks/>
          </p:cNvSpPr>
          <p:nvPr/>
        </p:nvSpPr>
        <p:spPr bwMode="auto">
          <a:xfrm>
            <a:off x="6351077" y="5524899"/>
            <a:ext cx="193506" cy="193506"/>
          </a:xfrm>
          <a:prstGeom prst="ellipse">
            <a:avLst/>
          </a:prstGeom>
          <a:solidFill>
            <a:schemeClr val="accent4"/>
          </a:solidFill>
          <a:ln w="19050" cap="flat">
            <a:noFill/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id-ID" sz="1000">
              <a:latin typeface="+mj-lt"/>
            </a:endParaRPr>
          </a:p>
        </p:txBody>
      </p:sp>
      <p:sp>
        <p:nvSpPr>
          <p:cNvPr id="279" name="AutoShape 30">
            <a:extLst>
              <a:ext uri="{FF2B5EF4-FFF2-40B4-BE49-F238E27FC236}">
                <a16:creationId xmlns:a16="http://schemas.microsoft.com/office/drawing/2014/main" id="{0C5963DD-A03C-46E9-ABCC-515F1B895BFA}"/>
              </a:ext>
            </a:extLst>
          </p:cNvPr>
          <p:cNvSpPr>
            <a:spLocks/>
          </p:cNvSpPr>
          <p:nvPr/>
        </p:nvSpPr>
        <p:spPr bwMode="auto">
          <a:xfrm>
            <a:off x="6403485" y="5577307"/>
            <a:ext cx="88690" cy="88690"/>
          </a:xfrm>
          <a:custGeom>
            <a:avLst/>
            <a:gdLst/>
            <a:ahLst/>
            <a:cxnLst/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1" y="16796"/>
                </a:cubicBezTo>
                <a:cubicBezTo>
                  <a:pt x="-961" y="12954"/>
                  <a:pt x="-961" y="6724"/>
                  <a:pt x="2881" y="2881"/>
                </a:cubicBezTo>
                <a:cubicBezTo>
                  <a:pt x="6724" y="-961"/>
                  <a:pt x="12954" y="-961"/>
                  <a:pt x="16796" y="2881"/>
                </a:cubicBezTo>
              </a:path>
            </a:pathLst>
          </a:custGeom>
          <a:solidFill>
            <a:schemeClr val="accent4">
              <a:lumMod val="20000"/>
              <a:lumOff val="80000"/>
              <a:alpha val="20000"/>
            </a:schemeClr>
          </a:solidFill>
          <a:ln w="25400" cap="flat">
            <a:solidFill>
              <a:schemeClr val="tx1"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id-ID" sz="1000">
              <a:latin typeface="+mj-lt"/>
            </a:endParaRPr>
          </a:p>
        </p:txBody>
      </p:sp>
      <p:sp>
        <p:nvSpPr>
          <p:cNvPr id="280" name="Rectangle 31">
            <a:extLst>
              <a:ext uri="{FF2B5EF4-FFF2-40B4-BE49-F238E27FC236}">
                <a16:creationId xmlns:a16="http://schemas.microsoft.com/office/drawing/2014/main" id="{938F7F34-FAA8-4E6A-BD6F-256840123673}"/>
              </a:ext>
            </a:extLst>
          </p:cNvPr>
          <p:cNvSpPr>
            <a:spLocks/>
          </p:cNvSpPr>
          <p:nvPr/>
        </p:nvSpPr>
        <p:spPr bwMode="auto">
          <a:xfrm>
            <a:off x="6667723" y="5524899"/>
            <a:ext cx="3506565" cy="392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  <a:sym typeface="Calibri" panose="020F0502020204030204" pitchFamily="34" charset="0"/>
              </a:rPr>
              <a:t>Step 06</a:t>
            </a:r>
          </a:p>
          <a:p>
            <a:r>
              <a:rPr lang="da-DK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Calibri Light" panose="020F0302020204030204" pitchFamily="34" charset="0"/>
                <a:cs typeface="Calibri Light" panose="020F0302020204030204" pitchFamily="34" charset="0"/>
                <a:sym typeface="Calibri Light" panose="020F0302020204030204" pitchFamily="34" charset="0"/>
              </a:rPr>
              <a:t>Lorem ipsum dolor sit amet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Calibri Light" panose="020F0302020204030204" pitchFamily="34" charset="0"/>
              <a:cs typeface="Calibri Light" panose="020F0302020204030204" pitchFamily="34" charset="0"/>
              <a:sym typeface="Calibri Light" panose="020F0302020204030204" pitchFamily="34" charset="0"/>
            </a:endParaRPr>
          </a:p>
        </p:txBody>
      </p:sp>
      <p:sp>
        <p:nvSpPr>
          <p:cNvPr id="281" name="Rectangle 33">
            <a:extLst>
              <a:ext uri="{FF2B5EF4-FFF2-40B4-BE49-F238E27FC236}">
                <a16:creationId xmlns:a16="http://schemas.microsoft.com/office/drawing/2014/main" id="{5851754E-7D0E-499E-98CA-017123487A4C}"/>
              </a:ext>
            </a:extLst>
          </p:cNvPr>
          <p:cNvSpPr>
            <a:spLocks/>
          </p:cNvSpPr>
          <p:nvPr/>
        </p:nvSpPr>
        <p:spPr bwMode="auto">
          <a:xfrm>
            <a:off x="2017714" y="3278350"/>
            <a:ext cx="7992387" cy="7718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>
                    <a:alpha val="70000"/>
                  </a:schemeClr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>
              <a:lnSpc>
                <a:spcPct val="120000"/>
              </a:lnSpc>
            </a:pPr>
            <a:r>
              <a:rPr lang="en-US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 Bold" panose="020F0702030404030204" pitchFamily="34" charset="0"/>
                <a:sym typeface="Calibri Bold" panose="020F0702030404030204" pitchFamily="34" charset="0"/>
              </a:rPr>
              <a:t>Lorem</a:t>
            </a: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 Bold" panose="020F0702030404030204" pitchFamily="34" charset="0"/>
                <a:sym typeface="Calibri Bold" panose="020F0702030404030204" pitchFamily="34" charset="0"/>
              </a:rPr>
              <a:t> </a:t>
            </a:r>
            <a:r>
              <a:rPr lang="en-US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 Bold" panose="020F0702030404030204" pitchFamily="34" charset="0"/>
                <a:sym typeface="Calibri Bold" panose="020F0702030404030204" pitchFamily="34" charset="0"/>
              </a:rPr>
              <a:t>ipsum</a:t>
            </a: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 Bold" panose="020F0702030404030204" pitchFamily="34" charset="0"/>
                <a:sym typeface="Calibri Bold" panose="020F0702030404030204" pitchFamily="34" charset="0"/>
              </a:rPr>
              <a:t> dolor sit </a:t>
            </a:r>
            <a:r>
              <a:rPr lang="en-US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 Bold" panose="020F0702030404030204" pitchFamily="34" charset="0"/>
                <a:sym typeface="Calibri Bold" panose="020F0702030404030204" pitchFamily="34" charset="0"/>
              </a:rPr>
              <a:t>amet</a:t>
            </a:r>
            <a:endParaRPr 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Calibri Bold" panose="020F0702030404030204" pitchFamily="34" charset="0"/>
              <a:sym typeface="Calibri Bold" panose="020F0702030404030204" pitchFamily="34" charset="0"/>
            </a:endParaRPr>
          </a:p>
          <a:p>
            <a:pPr>
              <a:lnSpc>
                <a:spcPct val="120000"/>
              </a:lnSpc>
            </a:pP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Calibri" panose="020F0502020204030204" pitchFamily="34" charset="0"/>
                <a:sym typeface="Calibri" panose="020F0502020204030204" pitchFamily="34" charset="0"/>
              </a:rPr>
              <a:t>Lorem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Calibri" panose="020F0502020204030204" pitchFamily="34" charset="0"/>
                <a:sym typeface="Calibri" panose="020F0502020204030204" pitchFamily="34" charset="0"/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Calibri" panose="020F0502020204030204" pitchFamily="34" charset="0"/>
                <a:sym typeface="Calibri" panose="020F0502020204030204" pitchFamily="34" charset="0"/>
              </a:rPr>
              <a:t>ipsum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Calibri" panose="020F0502020204030204" pitchFamily="34" charset="0"/>
                <a:sym typeface="Calibri" panose="020F0502020204030204" pitchFamily="34" charset="0"/>
              </a:rPr>
              <a:t> dolor sit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Calibri" panose="020F0502020204030204" pitchFamily="34" charset="0"/>
                <a:sym typeface="Calibri" panose="020F0502020204030204" pitchFamily="34" charset="0"/>
              </a:rPr>
              <a:t>amet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Calibri" panose="020F0502020204030204" pitchFamily="34" charset="0"/>
                <a:sym typeface="Calibri" panose="020F0502020204030204" pitchFamily="34" charset="0"/>
              </a:rPr>
              <a:t>,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Calibri" panose="020F0502020204030204" pitchFamily="34" charset="0"/>
                <a:sym typeface="Calibri" panose="020F0502020204030204" pitchFamily="34" charset="0"/>
              </a:rPr>
              <a:t>consectetur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Calibri" panose="020F0502020204030204" pitchFamily="34" charset="0"/>
                <a:sym typeface="Calibri" panose="020F0502020204030204" pitchFamily="34" charset="0"/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Calibri" panose="020F0502020204030204" pitchFamily="34" charset="0"/>
                <a:sym typeface="Calibri" panose="020F0502020204030204" pitchFamily="34" charset="0"/>
              </a:rPr>
              <a:t>adipiscing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Calibri" panose="020F0502020204030204" pitchFamily="34" charset="0"/>
                <a:sym typeface="Calibri" panose="020F0502020204030204" pitchFamily="34" charset="0"/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Calibri" panose="020F0502020204030204" pitchFamily="34" charset="0"/>
                <a:sym typeface="Calibri" panose="020F0502020204030204" pitchFamily="34" charset="0"/>
              </a:rPr>
              <a:t>elit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Calibri" panose="020F0502020204030204" pitchFamily="34" charset="0"/>
                <a:sym typeface="Calibri" panose="020F0502020204030204" pitchFamily="34" charset="0"/>
              </a:rPr>
              <a:t>.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Calibri" panose="020F0502020204030204" pitchFamily="34" charset="0"/>
                <a:sym typeface="Calibri" panose="020F0502020204030204" pitchFamily="34" charset="0"/>
              </a:rPr>
              <a:t>Vivamus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Calibri" panose="020F0502020204030204" pitchFamily="34" charset="0"/>
                <a:sym typeface="Calibri" panose="020F0502020204030204" pitchFamily="34" charset="0"/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Calibri" panose="020F0502020204030204" pitchFamily="34" charset="0"/>
                <a:sym typeface="Calibri" panose="020F0502020204030204" pitchFamily="34" charset="0"/>
              </a:rPr>
              <a:t>sagittis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Calibri" panose="020F0502020204030204" pitchFamily="34" charset="0"/>
                <a:sym typeface="Calibri" panose="020F0502020204030204" pitchFamily="34" charset="0"/>
              </a:rPr>
              <a:t> lacus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Calibri" panose="020F0502020204030204" pitchFamily="34" charset="0"/>
                <a:sym typeface="Calibri" panose="020F0502020204030204" pitchFamily="34" charset="0"/>
              </a:rPr>
              <a:t>vel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Calibri" panose="020F0502020204030204" pitchFamily="34" charset="0"/>
                <a:sym typeface="Calibri" panose="020F0502020204030204" pitchFamily="34" charset="0"/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Calibri" panose="020F0502020204030204" pitchFamily="34" charset="0"/>
                <a:sym typeface="Calibri" panose="020F0502020204030204" pitchFamily="34" charset="0"/>
              </a:rPr>
              <a:t>augue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Calibri" panose="020F0502020204030204" pitchFamily="34" charset="0"/>
                <a:sym typeface="Calibri" panose="020F0502020204030204" pitchFamily="34" charset="0"/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Calibri" panose="020F0502020204030204" pitchFamily="34" charset="0"/>
                <a:sym typeface="Calibri" panose="020F0502020204030204" pitchFamily="34" charset="0"/>
              </a:rPr>
              <a:t>laoreet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Calibri" panose="020F0502020204030204" pitchFamily="34" charset="0"/>
                <a:sym typeface="Calibri" panose="020F0502020204030204" pitchFamily="34" charset="0"/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Calibri" panose="020F0502020204030204" pitchFamily="34" charset="0"/>
                <a:sym typeface="Calibri" panose="020F0502020204030204" pitchFamily="34" charset="0"/>
              </a:rPr>
              <a:t>rutrum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Calibri" panose="020F0502020204030204" pitchFamily="34" charset="0"/>
                <a:sym typeface="Calibri" panose="020F0502020204030204" pitchFamily="34" charset="0"/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Calibri" panose="020F0502020204030204" pitchFamily="34" charset="0"/>
                <a:sym typeface="Calibri" panose="020F0502020204030204" pitchFamily="34" charset="0"/>
              </a:rPr>
              <a:t>faucibus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Calibri" panose="020F0502020204030204" pitchFamily="34" charset="0"/>
                <a:sym typeface="Calibri" panose="020F0502020204030204" pitchFamily="34" charset="0"/>
              </a:rPr>
              <a:t> dolor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Calibri" panose="020F0502020204030204" pitchFamily="34" charset="0"/>
                <a:sym typeface="Calibri" panose="020F0502020204030204" pitchFamily="34" charset="0"/>
              </a:rPr>
              <a:t>auctor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Calibri" panose="020F0502020204030204" pitchFamily="34" charset="0"/>
                <a:sym typeface="Calibri" panose="020F0502020204030204" pitchFamily="34" charset="0"/>
              </a:rPr>
              <a:t>.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Calibri" panose="020F0502020204030204" pitchFamily="34" charset="0"/>
                <a:sym typeface="Calibri" panose="020F0502020204030204" pitchFamily="34" charset="0"/>
              </a:rPr>
              <a:t>Curabitur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Calibri" panose="020F0502020204030204" pitchFamily="34" charset="0"/>
                <a:sym typeface="Calibri" panose="020F0502020204030204" pitchFamily="34" charset="0"/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Calibri" panose="020F0502020204030204" pitchFamily="34" charset="0"/>
                <a:sym typeface="Calibri" panose="020F0502020204030204" pitchFamily="34" charset="0"/>
              </a:rPr>
              <a:t>blandit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Calibri" panose="020F0502020204030204" pitchFamily="34" charset="0"/>
                <a:sym typeface="Calibri" panose="020F0502020204030204" pitchFamily="34" charset="0"/>
              </a:rPr>
              <a:t> tempus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Calibri" panose="020F0502020204030204" pitchFamily="34" charset="0"/>
                <a:sym typeface="Calibri" panose="020F0502020204030204" pitchFamily="34" charset="0"/>
              </a:rPr>
              <a:t>porttitor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Calibri" panose="020F0502020204030204" pitchFamily="34" charset="0"/>
                <a:sym typeface="Calibri" panose="020F0502020204030204" pitchFamily="34" charset="0"/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Calibri" panose="020F0502020204030204" pitchFamily="34" charset="0"/>
                <a:sym typeface="Calibri" panose="020F0502020204030204" pitchFamily="34" charset="0"/>
              </a:rPr>
              <a:t>rutrum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Calibri" panose="020F0502020204030204" pitchFamily="34" charset="0"/>
                <a:sym typeface="Calibri" panose="020F0502020204030204" pitchFamily="34" charset="0"/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Calibri" panose="020F0502020204030204" pitchFamily="34" charset="0"/>
                <a:sym typeface="Calibri" panose="020F0502020204030204" pitchFamily="34" charset="0"/>
              </a:rPr>
              <a:t>faucibus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Calibri" panose="020F0502020204030204" pitchFamily="34" charset="0"/>
                <a:sym typeface="Calibri" panose="020F0502020204030204" pitchFamily="34" charset="0"/>
              </a:rPr>
              <a:t> dolor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Calibri" panose="020F0502020204030204" pitchFamily="34" charset="0"/>
                <a:sym typeface="Calibri" panose="020F0502020204030204" pitchFamily="34" charset="0"/>
              </a:rPr>
              <a:t>auctor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Calibri" panose="020F0502020204030204" pitchFamily="34" charset="0"/>
                <a:sym typeface="Calibri" panose="020F0502020204030204" pitchFamily="34" charset="0"/>
              </a:rPr>
              <a:t>. </a:t>
            </a:r>
          </a:p>
        </p:txBody>
      </p:sp>
      <p:sp>
        <p:nvSpPr>
          <p:cNvPr id="283" name="AutoShape 35">
            <a:extLst>
              <a:ext uri="{FF2B5EF4-FFF2-40B4-BE49-F238E27FC236}">
                <a16:creationId xmlns:a16="http://schemas.microsoft.com/office/drawing/2014/main" id="{F7683864-D107-4523-B600-32BE734C09D4}"/>
              </a:ext>
            </a:extLst>
          </p:cNvPr>
          <p:cNvSpPr>
            <a:spLocks/>
          </p:cNvSpPr>
          <p:nvPr/>
        </p:nvSpPr>
        <p:spPr bwMode="auto">
          <a:xfrm>
            <a:off x="6298302" y="2399510"/>
            <a:ext cx="1557578" cy="444918"/>
          </a:xfrm>
          <a:prstGeom prst="rightArrow">
            <a:avLst>
              <a:gd name="adj1" fmla="val 100000"/>
              <a:gd name="adj2" fmla="val 43157"/>
            </a:avLst>
          </a:prstGeom>
          <a:solidFill>
            <a:schemeClr val="bg2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id-ID" sz="1000">
              <a:latin typeface="+mj-lt"/>
            </a:endParaRPr>
          </a:p>
        </p:txBody>
      </p:sp>
      <p:sp>
        <p:nvSpPr>
          <p:cNvPr id="284" name="Rectangle 36">
            <a:extLst>
              <a:ext uri="{FF2B5EF4-FFF2-40B4-BE49-F238E27FC236}">
                <a16:creationId xmlns:a16="http://schemas.microsoft.com/office/drawing/2014/main" id="{F353995E-39E4-4BD4-BB89-491ABCAF8C0A}"/>
              </a:ext>
            </a:extLst>
          </p:cNvPr>
          <p:cNvSpPr>
            <a:spLocks/>
          </p:cNvSpPr>
          <p:nvPr/>
        </p:nvSpPr>
        <p:spPr bwMode="auto">
          <a:xfrm>
            <a:off x="6649564" y="2498462"/>
            <a:ext cx="897587" cy="246281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400" b="1" dirty="0">
                <a:solidFill>
                  <a:schemeClr val="bg1"/>
                </a:solidFill>
                <a:latin typeface="+mj-lt"/>
                <a:cs typeface="Calibri Bold" panose="020F0702030404030204" pitchFamily="34" charset="0"/>
                <a:sym typeface="Calibri Bold" panose="020F0702030404030204" pitchFamily="34" charset="0"/>
              </a:rPr>
              <a:t>Text Here</a:t>
            </a:r>
          </a:p>
        </p:txBody>
      </p:sp>
      <p:sp>
        <p:nvSpPr>
          <p:cNvPr id="286" name="AutoShape 38">
            <a:extLst>
              <a:ext uri="{FF2B5EF4-FFF2-40B4-BE49-F238E27FC236}">
                <a16:creationId xmlns:a16="http://schemas.microsoft.com/office/drawing/2014/main" id="{34CF95E1-EE3F-4A28-B94A-52384E48C134}"/>
              </a:ext>
            </a:extLst>
          </p:cNvPr>
          <p:cNvSpPr>
            <a:spLocks/>
          </p:cNvSpPr>
          <p:nvPr/>
        </p:nvSpPr>
        <p:spPr bwMode="auto">
          <a:xfrm>
            <a:off x="5032450" y="2399510"/>
            <a:ext cx="1557577" cy="444918"/>
          </a:xfrm>
          <a:prstGeom prst="rightArrow">
            <a:avLst>
              <a:gd name="adj1" fmla="val 100000"/>
              <a:gd name="adj2" fmla="val 43157"/>
            </a:avLst>
          </a:prstGeom>
          <a:solidFill>
            <a:schemeClr val="bg2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id-ID" sz="1000">
              <a:latin typeface="+mj-lt"/>
            </a:endParaRPr>
          </a:p>
        </p:txBody>
      </p:sp>
      <p:sp>
        <p:nvSpPr>
          <p:cNvPr id="287" name="Rectangle 39">
            <a:extLst>
              <a:ext uri="{FF2B5EF4-FFF2-40B4-BE49-F238E27FC236}">
                <a16:creationId xmlns:a16="http://schemas.microsoft.com/office/drawing/2014/main" id="{61F7A58C-C76B-46AD-81FC-3D2234BED6A7}"/>
              </a:ext>
            </a:extLst>
          </p:cNvPr>
          <p:cNvSpPr>
            <a:spLocks/>
          </p:cNvSpPr>
          <p:nvPr/>
        </p:nvSpPr>
        <p:spPr bwMode="auto">
          <a:xfrm>
            <a:off x="5400578" y="2498462"/>
            <a:ext cx="897587" cy="24628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400" b="1" dirty="0">
                <a:solidFill>
                  <a:schemeClr val="bg1"/>
                </a:solidFill>
                <a:latin typeface="+mj-lt"/>
                <a:cs typeface="Calibri Bold" panose="020F0702030404030204" pitchFamily="34" charset="0"/>
                <a:sym typeface="Calibri Bold" panose="020F0702030404030204" pitchFamily="34" charset="0"/>
              </a:rPr>
              <a:t>Text Here</a:t>
            </a:r>
          </a:p>
        </p:txBody>
      </p:sp>
      <p:sp>
        <p:nvSpPr>
          <p:cNvPr id="289" name="AutoShape 41">
            <a:extLst>
              <a:ext uri="{FF2B5EF4-FFF2-40B4-BE49-F238E27FC236}">
                <a16:creationId xmlns:a16="http://schemas.microsoft.com/office/drawing/2014/main" id="{B359459C-075B-4B70-871B-483455191E1F}"/>
              </a:ext>
            </a:extLst>
          </p:cNvPr>
          <p:cNvSpPr>
            <a:spLocks/>
          </p:cNvSpPr>
          <p:nvPr/>
        </p:nvSpPr>
        <p:spPr bwMode="auto">
          <a:xfrm>
            <a:off x="3753404" y="2399510"/>
            <a:ext cx="1557578" cy="444918"/>
          </a:xfrm>
          <a:prstGeom prst="rightArrow">
            <a:avLst>
              <a:gd name="adj1" fmla="val 100000"/>
              <a:gd name="adj2" fmla="val 43157"/>
            </a:avLst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id-ID" sz="1000">
              <a:latin typeface="+mj-lt"/>
            </a:endParaRPr>
          </a:p>
        </p:txBody>
      </p:sp>
      <p:sp>
        <p:nvSpPr>
          <p:cNvPr id="290" name="Rectangle 42">
            <a:extLst>
              <a:ext uri="{FF2B5EF4-FFF2-40B4-BE49-F238E27FC236}">
                <a16:creationId xmlns:a16="http://schemas.microsoft.com/office/drawing/2014/main" id="{37DA895E-272C-4D72-AF0F-4526766E7466}"/>
              </a:ext>
            </a:extLst>
          </p:cNvPr>
          <p:cNvSpPr>
            <a:spLocks/>
          </p:cNvSpPr>
          <p:nvPr/>
        </p:nvSpPr>
        <p:spPr bwMode="auto">
          <a:xfrm>
            <a:off x="4163332" y="2498462"/>
            <a:ext cx="897587" cy="246281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400" b="1" dirty="0">
                <a:solidFill>
                  <a:schemeClr val="bg1"/>
                </a:solidFill>
                <a:latin typeface="+mj-lt"/>
                <a:cs typeface="Calibri Bold" panose="020F0702030404030204" pitchFamily="34" charset="0"/>
                <a:sym typeface="Calibri Bold" panose="020F0702030404030204" pitchFamily="34" charset="0"/>
              </a:rPr>
              <a:t>Text Here</a:t>
            </a:r>
          </a:p>
        </p:txBody>
      </p:sp>
      <p:sp>
        <p:nvSpPr>
          <p:cNvPr id="292" name="AutoShape 44">
            <a:extLst>
              <a:ext uri="{FF2B5EF4-FFF2-40B4-BE49-F238E27FC236}">
                <a16:creationId xmlns:a16="http://schemas.microsoft.com/office/drawing/2014/main" id="{FBE64C82-1553-4D8A-9B36-016DB05471E3}"/>
              </a:ext>
            </a:extLst>
          </p:cNvPr>
          <p:cNvSpPr>
            <a:spLocks/>
          </p:cNvSpPr>
          <p:nvPr/>
        </p:nvSpPr>
        <p:spPr bwMode="auto">
          <a:xfrm>
            <a:off x="2547656" y="2399510"/>
            <a:ext cx="1557577" cy="444917"/>
          </a:xfrm>
          <a:prstGeom prst="rightArrow">
            <a:avLst>
              <a:gd name="adj1" fmla="val 100000"/>
              <a:gd name="adj2" fmla="val 43177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rgbClr val="1E2C3E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id-ID" sz="1000">
              <a:latin typeface="+mj-lt"/>
            </a:endParaRPr>
          </a:p>
        </p:txBody>
      </p:sp>
      <p:sp>
        <p:nvSpPr>
          <p:cNvPr id="293" name="Oval 45">
            <a:extLst>
              <a:ext uri="{FF2B5EF4-FFF2-40B4-BE49-F238E27FC236}">
                <a16:creationId xmlns:a16="http://schemas.microsoft.com/office/drawing/2014/main" id="{4655FC21-7793-4C2F-8791-4566E434A4EC}"/>
              </a:ext>
            </a:extLst>
          </p:cNvPr>
          <p:cNvSpPr>
            <a:spLocks/>
          </p:cNvSpPr>
          <p:nvPr/>
        </p:nvSpPr>
        <p:spPr bwMode="auto">
          <a:xfrm>
            <a:off x="2017713" y="2247051"/>
            <a:ext cx="748370" cy="749836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rgbClr val="1E2C3E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id-ID" sz="1000">
              <a:latin typeface="+mj-lt"/>
            </a:endParaRPr>
          </a:p>
        </p:txBody>
      </p:sp>
      <p:sp>
        <p:nvSpPr>
          <p:cNvPr id="294" name="Rectangle 46">
            <a:extLst>
              <a:ext uri="{FF2B5EF4-FFF2-40B4-BE49-F238E27FC236}">
                <a16:creationId xmlns:a16="http://schemas.microsoft.com/office/drawing/2014/main" id="{962DE95D-BE83-4D82-89F4-FA19503A9DC5}"/>
              </a:ext>
            </a:extLst>
          </p:cNvPr>
          <p:cNvSpPr>
            <a:spLocks/>
          </p:cNvSpPr>
          <p:nvPr/>
        </p:nvSpPr>
        <p:spPr bwMode="auto">
          <a:xfrm>
            <a:off x="2199491" y="2499195"/>
            <a:ext cx="1624278" cy="24628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400" b="1" dirty="0">
                <a:solidFill>
                  <a:schemeClr val="bg1"/>
                </a:solidFill>
                <a:latin typeface="+mj-lt"/>
                <a:cs typeface="Calibri Bold" panose="020F0702030404030204" pitchFamily="34" charset="0"/>
                <a:sym typeface="Calibri Bold" panose="020F0702030404030204" pitchFamily="34" charset="0"/>
              </a:rPr>
              <a:t>Add Your Text Here</a:t>
            </a:r>
          </a:p>
        </p:txBody>
      </p:sp>
      <p:grpSp>
        <p:nvGrpSpPr>
          <p:cNvPr id="297" name="Group 296">
            <a:extLst>
              <a:ext uri="{FF2B5EF4-FFF2-40B4-BE49-F238E27FC236}">
                <a16:creationId xmlns:a16="http://schemas.microsoft.com/office/drawing/2014/main" id="{FE5D57DB-C277-4AD5-8CDE-3C4F3A55E2CF}"/>
              </a:ext>
            </a:extLst>
          </p:cNvPr>
          <p:cNvGrpSpPr/>
          <p:nvPr/>
        </p:nvGrpSpPr>
        <p:grpSpPr>
          <a:xfrm>
            <a:off x="9457749" y="2442582"/>
            <a:ext cx="355600" cy="358775"/>
            <a:chOff x="6276975" y="2886076"/>
            <a:chExt cx="355600" cy="358775"/>
          </a:xfrm>
          <a:solidFill>
            <a:schemeClr val="bg1"/>
          </a:solidFill>
        </p:grpSpPr>
        <p:sp>
          <p:nvSpPr>
            <p:cNvPr id="298" name="Freeform 116">
              <a:extLst>
                <a:ext uri="{FF2B5EF4-FFF2-40B4-BE49-F238E27FC236}">
                  <a16:creationId xmlns:a16="http://schemas.microsoft.com/office/drawing/2014/main" id="{E0D7E6C5-8731-4B3D-8F6C-33631DD2BB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9525" y="2970213"/>
              <a:ext cx="134938" cy="134938"/>
            </a:xfrm>
            <a:custGeom>
              <a:avLst/>
              <a:gdLst>
                <a:gd name="T0" fmla="*/ 13 w 36"/>
                <a:gd name="T1" fmla="*/ 21 h 36"/>
                <a:gd name="T2" fmla="*/ 14 w 36"/>
                <a:gd name="T3" fmla="*/ 14 h 36"/>
                <a:gd name="T4" fmla="*/ 21 w 36"/>
                <a:gd name="T5" fmla="*/ 13 h 36"/>
                <a:gd name="T6" fmla="*/ 36 w 36"/>
                <a:gd name="T7" fmla="*/ 20 h 36"/>
                <a:gd name="T8" fmla="*/ 36 w 36"/>
                <a:gd name="T9" fmla="*/ 18 h 36"/>
                <a:gd name="T10" fmla="*/ 18 w 36"/>
                <a:gd name="T11" fmla="*/ 0 h 36"/>
                <a:gd name="T12" fmla="*/ 0 w 36"/>
                <a:gd name="T13" fmla="*/ 18 h 36"/>
                <a:gd name="T14" fmla="*/ 18 w 36"/>
                <a:gd name="T15" fmla="*/ 36 h 36"/>
                <a:gd name="T16" fmla="*/ 20 w 36"/>
                <a:gd name="T17" fmla="*/ 36 h 36"/>
                <a:gd name="T18" fmla="*/ 13 w 36"/>
                <a:gd name="T19" fmla="*/ 21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36">
                  <a:moveTo>
                    <a:pt x="13" y="21"/>
                  </a:moveTo>
                  <a:cubicBezTo>
                    <a:pt x="11" y="18"/>
                    <a:pt x="12" y="16"/>
                    <a:pt x="14" y="14"/>
                  </a:cubicBezTo>
                  <a:cubicBezTo>
                    <a:pt x="16" y="12"/>
                    <a:pt x="18" y="11"/>
                    <a:pt x="21" y="13"/>
                  </a:cubicBezTo>
                  <a:cubicBezTo>
                    <a:pt x="36" y="20"/>
                    <a:pt x="36" y="20"/>
                    <a:pt x="36" y="20"/>
                  </a:cubicBezTo>
                  <a:cubicBezTo>
                    <a:pt x="36" y="19"/>
                    <a:pt x="36" y="19"/>
                    <a:pt x="36" y="18"/>
                  </a:cubicBezTo>
                  <a:cubicBezTo>
                    <a:pt x="36" y="8"/>
                    <a:pt x="28" y="0"/>
                    <a:pt x="18" y="0"/>
                  </a:cubicBezTo>
                  <a:cubicBezTo>
                    <a:pt x="8" y="0"/>
                    <a:pt x="0" y="8"/>
                    <a:pt x="0" y="18"/>
                  </a:cubicBezTo>
                  <a:cubicBezTo>
                    <a:pt x="0" y="28"/>
                    <a:pt x="8" y="36"/>
                    <a:pt x="18" y="36"/>
                  </a:cubicBezTo>
                  <a:cubicBezTo>
                    <a:pt x="19" y="36"/>
                    <a:pt x="19" y="36"/>
                    <a:pt x="20" y="36"/>
                  </a:cubicBezTo>
                  <a:lnTo>
                    <a:pt x="13" y="2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99" name="Freeform 117">
              <a:extLst>
                <a:ext uri="{FF2B5EF4-FFF2-40B4-BE49-F238E27FC236}">
                  <a16:creationId xmlns:a16="http://schemas.microsoft.com/office/drawing/2014/main" id="{7EA19197-9F5F-44E8-89B2-ABBA1B333D8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76975" y="2886076"/>
              <a:ext cx="300038" cy="301625"/>
            </a:xfrm>
            <a:custGeom>
              <a:avLst/>
              <a:gdLst>
                <a:gd name="T0" fmla="*/ 46 w 80"/>
                <a:gd name="T1" fmla="*/ 65 h 80"/>
                <a:gd name="T2" fmla="*/ 40 w 80"/>
                <a:gd name="T3" fmla="*/ 66 h 80"/>
                <a:gd name="T4" fmla="*/ 14 w 80"/>
                <a:gd name="T5" fmla="*/ 40 h 80"/>
                <a:gd name="T6" fmla="*/ 40 w 80"/>
                <a:gd name="T7" fmla="*/ 14 h 80"/>
                <a:gd name="T8" fmla="*/ 66 w 80"/>
                <a:gd name="T9" fmla="*/ 40 h 80"/>
                <a:gd name="T10" fmla="*/ 65 w 80"/>
                <a:gd name="T11" fmla="*/ 46 h 80"/>
                <a:gd name="T12" fmla="*/ 78 w 80"/>
                <a:gd name="T13" fmla="*/ 52 h 80"/>
                <a:gd name="T14" fmla="*/ 80 w 80"/>
                <a:gd name="T15" fmla="*/ 40 h 80"/>
                <a:gd name="T16" fmla="*/ 40 w 80"/>
                <a:gd name="T17" fmla="*/ 0 h 80"/>
                <a:gd name="T18" fmla="*/ 0 w 80"/>
                <a:gd name="T19" fmla="*/ 40 h 80"/>
                <a:gd name="T20" fmla="*/ 40 w 80"/>
                <a:gd name="T21" fmla="*/ 80 h 80"/>
                <a:gd name="T22" fmla="*/ 52 w 80"/>
                <a:gd name="T23" fmla="*/ 78 h 80"/>
                <a:gd name="T24" fmla="*/ 46 w 80"/>
                <a:gd name="T25" fmla="*/ 65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0" h="80">
                  <a:moveTo>
                    <a:pt x="46" y="65"/>
                  </a:moveTo>
                  <a:cubicBezTo>
                    <a:pt x="44" y="66"/>
                    <a:pt x="42" y="66"/>
                    <a:pt x="40" y="66"/>
                  </a:cubicBezTo>
                  <a:cubicBezTo>
                    <a:pt x="26" y="66"/>
                    <a:pt x="14" y="54"/>
                    <a:pt x="14" y="40"/>
                  </a:cubicBezTo>
                  <a:cubicBezTo>
                    <a:pt x="14" y="26"/>
                    <a:pt x="26" y="14"/>
                    <a:pt x="40" y="14"/>
                  </a:cubicBezTo>
                  <a:cubicBezTo>
                    <a:pt x="54" y="14"/>
                    <a:pt x="66" y="26"/>
                    <a:pt x="66" y="40"/>
                  </a:cubicBezTo>
                  <a:cubicBezTo>
                    <a:pt x="66" y="42"/>
                    <a:pt x="66" y="44"/>
                    <a:pt x="65" y="46"/>
                  </a:cubicBezTo>
                  <a:cubicBezTo>
                    <a:pt x="78" y="52"/>
                    <a:pt x="78" y="52"/>
                    <a:pt x="78" y="52"/>
                  </a:cubicBezTo>
                  <a:cubicBezTo>
                    <a:pt x="79" y="48"/>
                    <a:pt x="80" y="44"/>
                    <a:pt x="80" y="40"/>
                  </a:cubicBezTo>
                  <a:cubicBezTo>
                    <a:pt x="80" y="18"/>
                    <a:pt x="62" y="0"/>
                    <a:pt x="40" y="0"/>
                  </a:cubicBezTo>
                  <a:cubicBezTo>
                    <a:pt x="18" y="0"/>
                    <a:pt x="0" y="18"/>
                    <a:pt x="0" y="40"/>
                  </a:cubicBezTo>
                  <a:cubicBezTo>
                    <a:pt x="0" y="62"/>
                    <a:pt x="18" y="80"/>
                    <a:pt x="40" y="80"/>
                  </a:cubicBezTo>
                  <a:cubicBezTo>
                    <a:pt x="44" y="80"/>
                    <a:pt x="48" y="79"/>
                    <a:pt x="52" y="78"/>
                  </a:cubicBezTo>
                  <a:lnTo>
                    <a:pt x="46" y="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00" name="Freeform 118">
              <a:extLst>
                <a:ext uri="{FF2B5EF4-FFF2-40B4-BE49-F238E27FC236}">
                  <a16:creationId xmlns:a16="http://schemas.microsoft.com/office/drawing/2014/main" id="{EE966A43-81AA-421C-A1D3-8DF7AB3F9550}"/>
                </a:ext>
              </a:extLst>
            </p:cNvPr>
            <p:cNvSpPr>
              <a:spLocks/>
            </p:cNvSpPr>
            <p:nvPr/>
          </p:nvSpPr>
          <p:spPr bwMode="auto">
            <a:xfrm>
              <a:off x="6419850" y="3030538"/>
              <a:ext cx="212725" cy="214313"/>
            </a:xfrm>
            <a:custGeom>
              <a:avLst/>
              <a:gdLst>
                <a:gd name="T0" fmla="*/ 56 w 57"/>
                <a:gd name="T1" fmla="*/ 27 h 57"/>
                <a:gd name="T2" fmla="*/ 3 w 57"/>
                <a:gd name="T3" fmla="*/ 0 h 57"/>
                <a:gd name="T4" fmla="*/ 1 w 57"/>
                <a:gd name="T5" fmla="*/ 1 h 57"/>
                <a:gd name="T6" fmla="*/ 0 w 57"/>
                <a:gd name="T7" fmla="*/ 3 h 57"/>
                <a:gd name="T8" fmla="*/ 27 w 57"/>
                <a:gd name="T9" fmla="*/ 56 h 57"/>
                <a:gd name="T10" fmla="*/ 29 w 57"/>
                <a:gd name="T11" fmla="*/ 57 h 57"/>
                <a:gd name="T12" fmla="*/ 29 w 57"/>
                <a:gd name="T13" fmla="*/ 57 h 57"/>
                <a:gd name="T14" fmla="*/ 31 w 57"/>
                <a:gd name="T15" fmla="*/ 56 h 57"/>
                <a:gd name="T16" fmla="*/ 36 w 57"/>
                <a:gd name="T17" fmla="*/ 36 h 57"/>
                <a:gd name="T18" fmla="*/ 56 w 57"/>
                <a:gd name="T19" fmla="*/ 31 h 57"/>
                <a:gd name="T20" fmla="*/ 57 w 57"/>
                <a:gd name="T21" fmla="*/ 29 h 57"/>
                <a:gd name="T22" fmla="*/ 56 w 57"/>
                <a:gd name="T23" fmla="*/ 2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7" h="57">
                  <a:moveTo>
                    <a:pt x="56" y="27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1" y="0"/>
                    <a:pt x="1" y="1"/>
                  </a:cubicBezTo>
                  <a:cubicBezTo>
                    <a:pt x="0" y="1"/>
                    <a:pt x="0" y="2"/>
                    <a:pt x="0" y="3"/>
                  </a:cubicBezTo>
                  <a:cubicBezTo>
                    <a:pt x="27" y="56"/>
                    <a:pt x="27" y="56"/>
                    <a:pt x="27" y="56"/>
                  </a:cubicBezTo>
                  <a:cubicBezTo>
                    <a:pt x="27" y="57"/>
                    <a:pt x="28" y="57"/>
                    <a:pt x="29" y="57"/>
                  </a:cubicBezTo>
                  <a:cubicBezTo>
                    <a:pt x="29" y="57"/>
                    <a:pt x="29" y="57"/>
                    <a:pt x="29" y="57"/>
                  </a:cubicBezTo>
                  <a:cubicBezTo>
                    <a:pt x="30" y="57"/>
                    <a:pt x="30" y="57"/>
                    <a:pt x="31" y="56"/>
                  </a:cubicBezTo>
                  <a:cubicBezTo>
                    <a:pt x="36" y="36"/>
                    <a:pt x="36" y="36"/>
                    <a:pt x="36" y="36"/>
                  </a:cubicBezTo>
                  <a:cubicBezTo>
                    <a:pt x="56" y="31"/>
                    <a:pt x="56" y="31"/>
                    <a:pt x="56" y="31"/>
                  </a:cubicBezTo>
                  <a:cubicBezTo>
                    <a:pt x="57" y="30"/>
                    <a:pt x="57" y="30"/>
                    <a:pt x="57" y="29"/>
                  </a:cubicBezTo>
                  <a:cubicBezTo>
                    <a:pt x="57" y="28"/>
                    <a:pt x="57" y="27"/>
                    <a:pt x="56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306" name="Oval 29">
            <a:extLst>
              <a:ext uri="{FF2B5EF4-FFF2-40B4-BE49-F238E27FC236}">
                <a16:creationId xmlns:a16="http://schemas.microsoft.com/office/drawing/2014/main" id="{1A9392E9-07A5-40E6-8B77-E4C52ED340FF}"/>
              </a:ext>
            </a:extLst>
          </p:cNvPr>
          <p:cNvSpPr>
            <a:spLocks/>
          </p:cNvSpPr>
          <p:nvPr/>
        </p:nvSpPr>
        <p:spPr bwMode="auto">
          <a:xfrm>
            <a:off x="6351077" y="4938531"/>
            <a:ext cx="193506" cy="19350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19050" cap="flat">
            <a:noFill/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id-ID" sz="1000">
              <a:latin typeface="+mj-lt"/>
            </a:endParaRPr>
          </a:p>
        </p:txBody>
      </p:sp>
      <p:sp>
        <p:nvSpPr>
          <p:cNvPr id="307" name="AutoShape 30">
            <a:extLst>
              <a:ext uri="{FF2B5EF4-FFF2-40B4-BE49-F238E27FC236}">
                <a16:creationId xmlns:a16="http://schemas.microsoft.com/office/drawing/2014/main" id="{A8D91636-4C84-49E7-B6A3-FC70AE81C7B7}"/>
              </a:ext>
            </a:extLst>
          </p:cNvPr>
          <p:cNvSpPr>
            <a:spLocks/>
          </p:cNvSpPr>
          <p:nvPr/>
        </p:nvSpPr>
        <p:spPr bwMode="auto">
          <a:xfrm>
            <a:off x="6403485" y="4990939"/>
            <a:ext cx="88690" cy="88690"/>
          </a:xfrm>
          <a:custGeom>
            <a:avLst/>
            <a:gdLst/>
            <a:ahLst/>
            <a:cxnLst/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1" y="16796"/>
                </a:cubicBezTo>
                <a:cubicBezTo>
                  <a:pt x="-961" y="12954"/>
                  <a:pt x="-961" y="6724"/>
                  <a:pt x="2881" y="2881"/>
                </a:cubicBezTo>
                <a:cubicBezTo>
                  <a:pt x="6724" y="-961"/>
                  <a:pt x="12954" y="-961"/>
                  <a:pt x="16796" y="2881"/>
                </a:cubicBezTo>
              </a:path>
            </a:pathLst>
          </a:custGeom>
          <a:solidFill>
            <a:schemeClr val="bg1">
              <a:alpha val="20000"/>
            </a:schemeClr>
          </a:solidFill>
          <a:ln w="25400" cap="flat">
            <a:solidFill>
              <a:schemeClr val="tx1"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id-ID" sz="1000">
              <a:latin typeface="+mj-lt"/>
            </a:endParaRPr>
          </a:p>
        </p:txBody>
      </p:sp>
      <p:sp>
        <p:nvSpPr>
          <p:cNvPr id="305" name="Rectangle 31">
            <a:extLst>
              <a:ext uri="{FF2B5EF4-FFF2-40B4-BE49-F238E27FC236}">
                <a16:creationId xmlns:a16="http://schemas.microsoft.com/office/drawing/2014/main" id="{37E3A348-21BB-42EE-839C-5542A148838D}"/>
              </a:ext>
            </a:extLst>
          </p:cNvPr>
          <p:cNvSpPr>
            <a:spLocks/>
          </p:cNvSpPr>
          <p:nvPr/>
        </p:nvSpPr>
        <p:spPr bwMode="auto">
          <a:xfrm>
            <a:off x="6667723" y="4938531"/>
            <a:ext cx="3506565" cy="392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  <a:sym typeface="Calibri" panose="020F0502020204030204" pitchFamily="34" charset="0"/>
              </a:rPr>
              <a:t>Step 05</a:t>
            </a:r>
          </a:p>
          <a:p>
            <a:r>
              <a:rPr lang="da-DK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Calibri Light" panose="020F0302020204030204" pitchFamily="34" charset="0"/>
                <a:cs typeface="Calibri Light" panose="020F0302020204030204" pitchFamily="34" charset="0"/>
                <a:sym typeface="Calibri Light" panose="020F0302020204030204" pitchFamily="34" charset="0"/>
              </a:rPr>
              <a:t>Lorem ipsum dolor sit amet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Calibri Light" panose="020F0302020204030204" pitchFamily="34" charset="0"/>
              <a:cs typeface="Calibri Light" panose="020F0302020204030204" pitchFamily="34" charset="0"/>
              <a:sym typeface="Calibri Light" panose="020F0302020204030204" pitchFamily="34" charset="0"/>
            </a:endParaRPr>
          </a:p>
        </p:txBody>
      </p:sp>
      <p:sp>
        <p:nvSpPr>
          <p:cNvPr id="311" name="Oval 29">
            <a:extLst>
              <a:ext uri="{FF2B5EF4-FFF2-40B4-BE49-F238E27FC236}">
                <a16:creationId xmlns:a16="http://schemas.microsoft.com/office/drawing/2014/main" id="{D95810F5-7485-4CE3-91B1-CDB92D0D50C8}"/>
              </a:ext>
            </a:extLst>
          </p:cNvPr>
          <p:cNvSpPr>
            <a:spLocks/>
          </p:cNvSpPr>
          <p:nvPr/>
        </p:nvSpPr>
        <p:spPr bwMode="auto">
          <a:xfrm>
            <a:off x="6351077" y="4352163"/>
            <a:ext cx="193506" cy="193506"/>
          </a:xfrm>
          <a:prstGeom prst="ellipse">
            <a:avLst/>
          </a:prstGeom>
          <a:solidFill>
            <a:schemeClr val="bg2">
              <a:lumMod val="50000"/>
            </a:schemeClr>
          </a:solidFill>
          <a:ln w="19050" cap="flat">
            <a:noFill/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id-ID" sz="1000">
              <a:latin typeface="+mj-lt"/>
            </a:endParaRPr>
          </a:p>
        </p:txBody>
      </p:sp>
      <p:sp>
        <p:nvSpPr>
          <p:cNvPr id="312" name="AutoShape 30">
            <a:extLst>
              <a:ext uri="{FF2B5EF4-FFF2-40B4-BE49-F238E27FC236}">
                <a16:creationId xmlns:a16="http://schemas.microsoft.com/office/drawing/2014/main" id="{ECD27860-8E7A-4CF2-81EC-1DD4C7FBAF7D}"/>
              </a:ext>
            </a:extLst>
          </p:cNvPr>
          <p:cNvSpPr>
            <a:spLocks/>
          </p:cNvSpPr>
          <p:nvPr/>
        </p:nvSpPr>
        <p:spPr bwMode="auto">
          <a:xfrm>
            <a:off x="6403485" y="4404571"/>
            <a:ext cx="88690" cy="88690"/>
          </a:xfrm>
          <a:custGeom>
            <a:avLst/>
            <a:gdLst/>
            <a:ahLst/>
            <a:cxnLst/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1" y="16796"/>
                </a:cubicBezTo>
                <a:cubicBezTo>
                  <a:pt x="-961" y="12954"/>
                  <a:pt x="-961" y="6724"/>
                  <a:pt x="2881" y="2881"/>
                </a:cubicBezTo>
                <a:cubicBezTo>
                  <a:pt x="6724" y="-961"/>
                  <a:pt x="12954" y="-961"/>
                  <a:pt x="16796" y="2881"/>
                </a:cubicBezTo>
              </a:path>
            </a:pathLst>
          </a:custGeom>
          <a:solidFill>
            <a:schemeClr val="bg1">
              <a:alpha val="20000"/>
            </a:schemeClr>
          </a:solidFill>
          <a:ln w="25400" cap="flat">
            <a:solidFill>
              <a:schemeClr val="tx1"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id-ID" sz="1000">
              <a:latin typeface="+mj-lt"/>
            </a:endParaRPr>
          </a:p>
        </p:txBody>
      </p:sp>
      <p:sp>
        <p:nvSpPr>
          <p:cNvPr id="310" name="Rectangle 31">
            <a:extLst>
              <a:ext uri="{FF2B5EF4-FFF2-40B4-BE49-F238E27FC236}">
                <a16:creationId xmlns:a16="http://schemas.microsoft.com/office/drawing/2014/main" id="{DD1BC8FB-1CEE-475B-BD28-2E251149BF51}"/>
              </a:ext>
            </a:extLst>
          </p:cNvPr>
          <p:cNvSpPr>
            <a:spLocks/>
          </p:cNvSpPr>
          <p:nvPr/>
        </p:nvSpPr>
        <p:spPr bwMode="auto">
          <a:xfrm>
            <a:off x="6667723" y="4352163"/>
            <a:ext cx="3506565" cy="392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  <a:sym typeface="Calibri" panose="020F0502020204030204" pitchFamily="34" charset="0"/>
              </a:rPr>
              <a:t>Step 04</a:t>
            </a:r>
          </a:p>
          <a:p>
            <a:r>
              <a:rPr lang="da-DK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Calibri Light" panose="020F0302020204030204" pitchFamily="34" charset="0"/>
                <a:cs typeface="Calibri Light" panose="020F0302020204030204" pitchFamily="34" charset="0"/>
                <a:sym typeface="Calibri Light" panose="020F0302020204030204" pitchFamily="34" charset="0"/>
              </a:rPr>
              <a:t>Lorem ipsum dolor sit amet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Calibri Light" panose="020F0302020204030204" pitchFamily="34" charset="0"/>
              <a:cs typeface="Calibri Light" panose="020F0302020204030204" pitchFamily="34" charset="0"/>
              <a:sym typeface="Calibri Light" panose="020F0302020204030204" pitchFamily="34" charset="0"/>
            </a:endParaRPr>
          </a:p>
        </p:txBody>
      </p:sp>
      <p:sp>
        <p:nvSpPr>
          <p:cNvPr id="316" name="Oval 29">
            <a:extLst>
              <a:ext uri="{FF2B5EF4-FFF2-40B4-BE49-F238E27FC236}">
                <a16:creationId xmlns:a16="http://schemas.microsoft.com/office/drawing/2014/main" id="{2BBF2E69-2D0A-451E-A37E-F382BE08A0A1}"/>
              </a:ext>
            </a:extLst>
          </p:cNvPr>
          <p:cNvSpPr>
            <a:spLocks/>
          </p:cNvSpPr>
          <p:nvPr/>
        </p:nvSpPr>
        <p:spPr bwMode="auto">
          <a:xfrm>
            <a:off x="1912163" y="5524899"/>
            <a:ext cx="193506" cy="193506"/>
          </a:xfrm>
          <a:prstGeom prst="ellipse">
            <a:avLst/>
          </a:prstGeom>
          <a:solidFill>
            <a:schemeClr val="bg2">
              <a:lumMod val="75000"/>
            </a:schemeClr>
          </a:solidFill>
          <a:ln w="19050" cap="flat">
            <a:noFill/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id-ID" sz="1000">
              <a:latin typeface="+mj-lt"/>
            </a:endParaRPr>
          </a:p>
        </p:txBody>
      </p:sp>
      <p:sp>
        <p:nvSpPr>
          <p:cNvPr id="317" name="AutoShape 30">
            <a:extLst>
              <a:ext uri="{FF2B5EF4-FFF2-40B4-BE49-F238E27FC236}">
                <a16:creationId xmlns:a16="http://schemas.microsoft.com/office/drawing/2014/main" id="{5481850D-B1E3-4A82-B567-764D05124FF6}"/>
              </a:ext>
            </a:extLst>
          </p:cNvPr>
          <p:cNvSpPr>
            <a:spLocks/>
          </p:cNvSpPr>
          <p:nvPr/>
        </p:nvSpPr>
        <p:spPr bwMode="auto">
          <a:xfrm>
            <a:off x="1964571" y="5577307"/>
            <a:ext cx="88690" cy="88690"/>
          </a:xfrm>
          <a:custGeom>
            <a:avLst/>
            <a:gdLst/>
            <a:ahLst/>
            <a:cxnLst/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1" y="16796"/>
                </a:cubicBezTo>
                <a:cubicBezTo>
                  <a:pt x="-961" y="12954"/>
                  <a:pt x="-961" y="6724"/>
                  <a:pt x="2881" y="2881"/>
                </a:cubicBezTo>
                <a:cubicBezTo>
                  <a:pt x="6724" y="-961"/>
                  <a:pt x="12954" y="-961"/>
                  <a:pt x="16796" y="2881"/>
                </a:cubicBezTo>
              </a:path>
            </a:pathLst>
          </a:custGeom>
          <a:solidFill>
            <a:schemeClr val="bg1">
              <a:alpha val="20000"/>
            </a:schemeClr>
          </a:solidFill>
          <a:ln w="25400" cap="flat">
            <a:solidFill>
              <a:schemeClr val="tx1"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id-ID" sz="1000">
              <a:latin typeface="+mj-lt"/>
            </a:endParaRPr>
          </a:p>
        </p:txBody>
      </p:sp>
      <p:sp>
        <p:nvSpPr>
          <p:cNvPr id="315" name="Rectangle 31">
            <a:extLst>
              <a:ext uri="{FF2B5EF4-FFF2-40B4-BE49-F238E27FC236}">
                <a16:creationId xmlns:a16="http://schemas.microsoft.com/office/drawing/2014/main" id="{59655B0A-F9BA-48C1-96ED-8EDC02BCFBE0}"/>
              </a:ext>
            </a:extLst>
          </p:cNvPr>
          <p:cNvSpPr>
            <a:spLocks/>
          </p:cNvSpPr>
          <p:nvPr/>
        </p:nvSpPr>
        <p:spPr bwMode="auto">
          <a:xfrm>
            <a:off x="2228809" y="5524899"/>
            <a:ext cx="3506565" cy="392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  <a:sym typeface="Calibri" panose="020F0502020204030204" pitchFamily="34" charset="0"/>
              </a:rPr>
              <a:t>Step 03</a:t>
            </a:r>
          </a:p>
          <a:p>
            <a:r>
              <a:rPr lang="da-DK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Calibri Light" panose="020F0302020204030204" pitchFamily="34" charset="0"/>
                <a:cs typeface="Calibri Light" panose="020F0302020204030204" pitchFamily="34" charset="0"/>
                <a:sym typeface="Calibri Light" panose="020F0302020204030204" pitchFamily="34" charset="0"/>
              </a:rPr>
              <a:t>Lorem ipsum dolor sit amet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Calibri Light" panose="020F0302020204030204" pitchFamily="34" charset="0"/>
              <a:cs typeface="Calibri Light" panose="020F0302020204030204" pitchFamily="34" charset="0"/>
              <a:sym typeface="Calibri Light" panose="020F0302020204030204" pitchFamily="34" charset="0"/>
            </a:endParaRPr>
          </a:p>
        </p:txBody>
      </p:sp>
      <p:sp>
        <p:nvSpPr>
          <p:cNvPr id="321" name="Oval 29">
            <a:extLst>
              <a:ext uri="{FF2B5EF4-FFF2-40B4-BE49-F238E27FC236}">
                <a16:creationId xmlns:a16="http://schemas.microsoft.com/office/drawing/2014/main" id="{B671F190-D0C5-46C3-943E-367FC0905A2F}"/>
              </a:ext>
            </a:extLst>
          </p:cNvPr>
          <p:cNvSpPr>
            <a:spLocks/>
          </p:cNvSpPr>
          <p:nvPr/>
        </p:nvSpPr>
        <p:spPr bwMode="auto">
          <a:xfrm>
            <a:off x="1912163" y="4938531"/>
            <a:ext cx="193506" cy="193506"/>
          </a:xfrm>
          <a:prstGeom prst="ellipse">
            <a:avLst/>
          </a:prstGeom>
          <a:solidFill>
            <a:schemeClr val="accent1"/>
          </a:solidFill>
          <a:ln w="19050" cap="flat">
            <a:noFill/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id-ID" sz="1000">
              <a:latin typeface="+mj-lt"/>
            </a:endParaRPr>
          </a:p>
        </p:txBody>
      </p:sp>
      <p:sp>
        <p:nvSpPr>
          <p:cNvPr id="322" name="AutoShape 30">
            <a:extLst>
              <a:ext uri="{FF2B5EF4-FFF2-40B4-BE49-F238E27FC236}">
                <a16:creationId xmlns:a16="http://schemas.microsoft.com/office/drawing/2014/main" id="{8DBF148C-A1A0-494A-8670-2235E4F3D814}"/>
              </a:ext>
            </a:extLst>
          </p:cNvPr>
          <p:cNvSpPr>
            <a:spLocks/>
          </p:cNvSpPr>
          <p:nvPr/>
        </p:nvSpPr>
        <p:spPr bwMode="auto">
          <a:xfrm>
            <a:off x="1964571" y="4990939"/>
            <a:ext cx="88690" cy="88690"/>
          </a:xfrm>
          <a:custGeom>
            <a:avLst/>
            <a:gdLst/>
            <a:ahLst/>
            <a:cxnLst/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1" y="16796"/>
                </a:cubicBezTo>
                <a:cubicBezTo>
                  <a:pt x="-961" y="12954"/>
                  <a:pt x="-961" y="6724"/>
                  <a:pt x="2881" y="2881"/>
                </a:cubicBezTo>
                <a:cubicBezTo>
                  <a:pt x="6724" y="-961"/>
                  <a:pt x="12954" y="-961"/>
                  <a:pt x="16796" y="2881"/>
                </a:cubicBezTo>
              </a:path>
            </a:pathLst>
          </a:custGeom>
          <a:solidFill>
            <a:schemeClr val="accent1">
              <a:lumMod val="20000"/>
              <a:lumOff val="80000"/>
              <a:alpha val="20000"/>
            </a:schemeClr>
          </a:solidFill>
          <a:ln w="25400" cap="flat">
            <a:solidFill>
              <a:schemeClr val="tx1"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id-ID" sz="1000">
              <a:latin typeface="+mj-lt"/>
            </a:endParaRPr>
          </a:p>
        </p:txBody>
      </p:sp>
      <p:sp>
        <p:nvSpPr>
          <p:cNvPr id="320" name="Rectangle 31">
            <a:extLst>
              <a:ext uri="{FF2B5EF4-FFF2-40B4-BE49-F238E27FC236}">
                <a16:creationId xmlns:a16="http://schemas.microsoft.com/office/drawing/2014/main" id="{32548BBB-5EA0-4123-A7C9-D51AE45A5B5C}"/>
              </a:ext>
            </a:extLst>
          </p:cNvPr>
          <p:cNvSpPr>
            <a:spLocks/>
          </p:cNvSpPr>
          <p:nvPr/>
        </p:nvSpPr>
        <p:spPr bwMode="auto">
          <a:xfrm>
            <a:off x="2228809" y="4938531"/>
            <a:ext cx="3506565" cy="392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  <a:sym typeface="Calibri" panose="020F0502020204030204" pitchFamily="34" charset="0"/>
              </a:rPr>
              <a:t>Step 02</a:t>
            </a:r>
          </a:p>
          <a:p>
            <a:r>
              <a:rPr lang="da-DK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Calibri Light" panose="020F0302020204030204" pitchFamily="34" charset="0"/>
                <a:cs typeface="Calibri Light" panose="020F0302020204030204" pitchFamily="34" charset="0"/>
                <a:sym typeface="Calibri Light" panose="020F0302020204030204" pitchFamily="34" charset="0"/>
              </a:rPr>
              <a:t>Lorem ipsum dolor sit amet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Calibri Light" panose="020F0302020204030204" pitchFamily="34" charset="0"/>
              <a:cs typeface="Calibri Light" panose="020F0302020204030204" pitchFamily="34" charset="0"/>
              <a:sym typeface="Calibri Light" panose="020F0302020204030204" pitchFamily="34" charset="0"/>
            </a:endParaRPr>
          </a:p>
        </p:txBody>
      </p:sp>
      <p:sp>
        <p:nvSpPr>
          <p:cNvPr id="326" name="Oval 29">
            <a:extLst>
              <a:ext uri="{FF2B5EF4-FFF2-40B4-BE49-F238E27FC236}">
                <a16:creationId xmlns:a16="http://schemas.microsoft.com/office/drawing/2014/main" id="{7D94D713-EC16-43C2-BE29-23B92450CA19}"/>
              </a:ext>
            </a:extLst>
          </p:cNvPr>
          <p:cNvSpPr>
            <a:spLocks/>
          </p:cNvSpPr>
          <p:nvPr/>
        </p:nvSpPr>
        <p:spPr bwMode="auto">
          <a:xfrm>
            <a:off x="1912163" y="4352163"/>
            <a:ext cx="193506" cy="193506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9050" cap="flat">
            <a:noFill/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id-ID" sz="1000">
              <a:latin typeface="+mj-lt"/>
            </a:endParaRPr>
          </a:p>
        </p:txBody>
      </p:sp>
      <p:sp>
        <p:nvSpPr>
          <p:cNvPr id="327" name="AutoShape 30">
            <a:extLst>
              <a:ext uri="{FF2B5EF4-FFF2-40B4-BE49-F238E27FC236}">
                <a16:creationId xmlns:a16="http://schemas.microsoft.com/office/drawing/2014/main" id="{9AE79AD3-D215-4592-8416-04EEC0C17FE9}"/>
              </a:ext>
            </a:extLst>
          </p:cNvPr>
          <p:cNvSpPr>
            <a:spLocks/>
          </p:cNvSpPr>
          <p:nvPr/>
        </p:nvSpPr>
        <p:spPr bwMode="auto">
          <a:xfrm>
            <a:off x="1964571" y="4404571"/>
            <a:ext cx="88690" cy="88690"/>
          </a:xfrm>
          <a:custGeom>
            <a:avLst/>
            <a:gdLst/>
            <a:ahLst/>
            <a:cxnLst/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1" y="16796"/>
                </a:cubicBezTo>
                <a:cubicBezTo>
                  <a:pt x="-961" y="12954"/>
                  <a:pt x="-961" y="6724"/>
                  <a:pt x="2881" y="2881"/>
                </a:cubicBezTo>
                <a:cubicBezTo>
                  <a:pt x="6724" y="-961"/>
                  <a:pt x="12954" y="-961"/>
                  <a:pt x="16796" y="2881"/>
                </a:cubicBezTo>
              </a:path>
            </a:pathLst>
          </a:custGeom>
          <a:solidFill>
            <a:schemeClr val="bg1">
              <a:alpha val="20000"/>
            </a:schemeClr>
          </a:solidFill>
          <a:ln w="25400" cap="flat">
            <a:solidFill>
              <a:schemeClr val="tx1"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id-ID" sz="1000">
              <a:latin typeface="+mj-lt"/>
            </a:endParaRPr>
          </a:p>
        </p:txBody>
      </p:sp>
      <p:sp>
        <p:nvSpPr>
          <p:cNvPr id="325" name="Rectangle 31">
            <a:extLst>
              <a:ext uri="{FF2B5EF4-FFF2-40B4-BE49-F238E27FC236}">
                <a16:creationId xmlns:a16="http://schemas.microsoft.com/office/drawing/2014/main" id="{F2C5B8E1-AD00-4C53-BADF-E56BB60BD6F0}"/>
              </a:ext>
            </a:extLst>
          </p:cNvPr>
          <p:cNvSpPr>
            <a:spLocks/>
          </p:cNvSpPr>
          <p:nvPr/>
        </p:nvSpPr>
        <p:spPr bwMode="auto">
          <a:xfrm>
            <a:off x="2228809" y="4352163"/>
            <a:ext cx="3506565" cy="392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  <a:sym typeface="Calibri" panose="020F0502020204030204" pitchFamily="34" charset="0"/>
              </a:rPr>
              <a:t>Step 01</a:t>
            </a:r>
          </a:p>
          <a:p>
            <a:r>
              <a:rPr lang="da-DK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Calibri Light" panose="020F0302020204030204" pitchFamily="34" charset="0"/>
                <a:cs typeface="Calibri Light" panose="020F0302020204030204" pitchFamily="34" charset="0"/>
                <a:sym typeface="Calibri Light" panose="020F0302020204030204" pitchFamily="34" charset="0"/>
              </a:rPr>
              <a:t>Lorem ipsum dolor sit amet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Calibri Light" panose="020F0302020204030204" pitchFamily="34" charset="0"/>
              <a:cs typeface="Calibri Light" panose="020F0302020204030204" pitchFamily="34" charset="0"/>
              <a:sym typeface="Calibri Light" panose="020F0302020204030204" pitchFamily="34" charset="0"/>
            </a:endParaRPr>
          </a:p>
        </p:txBody>
      </p:sp>
      <p:sp>
        <p:nvSpPr>
          <p:cNvPr id="328" name="Rectangle 327">
            <a:extLst>
              <a:ext uri="{FF2B5EF4-FFF2-40B4-BE49-F238E27FC236}">
                <a16:creationId xmlns:a16="http://schemas.microsoft.com/office/drawing/2014/main" id="{67A29BED-8F55-4CE3-9160-B074AD91585E}"/>
              </a:ext>
            </a:extLst>
          </p:cNvPr>
          <p:cNvSpPr/>
          <p:nvPr/>
        </p:nvSpPr>
        <p:spPr>
          <a:xfrm>
            <a:off x="5881688" y="6332536"/>
            <a:ext cx="419100" cy="52546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D"/>
          </a:p>
        </p:txBody>
      </p:sp>
      <p:sp>
        <p:nvSpPr>
          <p:cNvPr id="329" name="Slide Number Placeholder 57">
            <a:extLst>
              <a:ext uri="{FF2B5EF4-FFF2-40B4-BE49-F238E27FC236}">
                <a16:creationId xmlns:a16="http://schemas.microsoft.com/office/drawing/2014/main" id="{F27CC59B-D1E0-4208-980D-B619853C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91213" y="6332537"/>
            <a:ext cx="409575" cy="320675"/>
          </a:xfrm>
        </p:spPr>
        <p:txBody>
          <a:bodyPr/>
          <a:lstStyle/>
          <a:p>
            <a:fld id="{5D8928EB-67EA-4DF5-8889-76A19408D29A}" type="slidenum">
              <a:rPr lang="en-ID" smtClean="0"/>
              <a:pPr/>
              <a:t>7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9137953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aphic 46">
            <a:extLst>
              <a:ext uri="{FF2B5EF4-FFF2-40B4-BE49-F238E27FC236}">
                <a16:creationId xmlns:a16="http://schemas.microsoft.com/office/drawing/2014/main" id="{F1E407AF-33D2-48B1-86F1-B264E7F3CB0D}"/>
              </a:ext>
            </a:extLst>
          </p:cNvPr>
          <p:cNvGrpSpPr/>
          <p:nvPr/>
        </p:nvGrpSpPr>
        <p:grpSpPr>
          <a:xfrm>
            <a:off x="978119" y="1730617"/>
            <a:ext cx="9599633" cy="4729047"/>
            <a:chOff x="978119" y="1730617"/>
            <a:chExt cx="9599633" cy="4729047"/>
          </a:xfrm>
          <a:solidFill>
            <a:schemeClr val="bg2">
              <a:alpha val="50000"/>
            </a:schemeClr>
          </a:solidFill>
        </p:grpSpPr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E0458C72-AEFD-4BAB-A4F3-D3588423829F}"/>
                </a:ext>
              </a:extLst>
            </p:cNvPr>
            <p:cNvSpPr/>
            <p:nvPr/>
          </p:nvSpPr>
          <p:spPr>
            <a:xfrm>
              <a:off x="5799451" y="5250485"/>
              <a:ext cx="331485" cy="331485"/>
            </a:xfrm>
            <a:custGeom>
              <a:avLst/>
              <a:gdLst>
                <a:gd name="connsiteX0" fmla="*/ 124851 w 331485"/>
                <a:gd name="connsiteY0" fmla="*/ 323397 h 331485"/>
                <a:gd name="connsiteX1" fmla="*/ 139834 w 331485"/>
                <a:gd name="connsiteY1" fmla="*/ 315574 h 331485"/>
                <a:gd name="connsiteX2" fmla="*/ 154021 w 331485"/>
                <a:gd name="connsiteY2" fmla="*/ 334535 h 331485"/>
                <a:gd name="connsiteX3" fmla="*/ 187966 w 331485"/>
                <a:gd name="connsiteY3" fmla="*/ 333739 h 331485"/>
                <a:gd name="connsiteX4" fmla="*/ 205336 w 331485"/>
                <a:gd name="connsiteY4" fmla="*/ 316369 h 331485"/>
                <a:gd name="connsiteX5" fmla="*/ 205336 w 331485"/>
                <a:gd name="connsiteY5" fmla="*/ 140550 h 331485"/>
                <a:gd name="connsiteX6" fmla="*/ 232119 w 331485"/>
                <a:gd name="connsiteY6" fmla="*/ 130340 h 331485"/>
                <a:gd name="connsiteX7" fmla="*/ 232119 w 331485"/>
                <a:gd name="connsiteY7" fmla="*/ 38850 h 331485"/>
                <a:gd name="connsiteX8" fmla="*/ 257312 w 331485"/>
                <a:gd name="connsiteY8" fmla="*/ 35668 h 331485"/>
                <a:gd name="connsiteX9" fmla="*/ 287279 w 331485"/>
                <a:gd name="connsiteY9" fmla="*/ 27049 h 331485"/>
                <a:gd name="connsiteX10" fmla="*/ 301466 w 331485"/>
                <a:gd name="connsiteY10" fmla="*/ 37259 h 331485"/>
                <a:gd name="connsiteX11" fmla="*/ 320427 w 331485"/>
                <a:gd name="connsiteY11" fmla="*/ 25458 h 331485"/>
                <a:gd name="connsiteX12" fmla="*/ 338327 w 331485"/>
                <a:gd name="connsiteY12" fmla="*/ 22011 h 331485"/>
                <a:gd name="connsiteX13" fmla="*/ 336206 w 331485"/>
                <a:gd name="connsiteY13" fmla="*/ 15911 h 331485"/>
                <a:gd name="connsiteX14" fmla="*/ 280251 w 331485"/>
                <a:gd name="connsiteY14" fmla="*/ 19889 h 331485"/>
                <a:gd name="connsiteX15" fmla="*/ 238882 w 331485"/>
                <a:gd name="connsiteY15" fmla="*/ 22541 h 331485"/>
                <a:gd name="connsiteX16" fmla="*/ 180275 w 331485"/>
                <a:gd name="connsiteY16" fmla="*/ 22541 h 331485"/>
                <a:gd name="connsiteX17" fmla="*/ 170994 w 331485"/>
                <a:gd name="connsiteY17" fmla="*/ 13259 h 331485"/>
                <a:gd name="connsiteX18" fmla="*/ 78974 w 331485"/>
                <a:gd name="connsiteY18" fmla="*/ 13259 h 331485"/>
                <a:gd name="connsiteX19" fmla="*/ 54974 w 331485"/>
                <a:gd name="connsiteY19" fmla="*/ 6630 h 331485"/>
                <a:gd name="connsiteX20" fmla="*/ 29649 w 331485"/>
                <a:gd name="connsiteY20" fmla="*/ 5304 h 331485"/>
                <a:gd name="connsiteX21" fmla="*/ 17715 w 331485"/>
                <a:gd name="connsiteY21" fmla="*/ 0 h 331485"/>
                <a:gd name="connsiteX22" fmla="*/ 8433 w 331485"/>
                <a:gd name="connsiteY22" fmla="*/ 6630 h 331485"/>
                <a:gd name="connsiteX23" fmla="*/ 80 w 331485"/>
                <a:gd name="connsiteY23" fmla="*/ 8751 h 331485"/>
                <a:gd name="connsiteX24" fmla="*/ 15063 w 331485"/>
                <a:gd name="connsiteY24" fmla="*/ 43624 h 331485"/>
                <a:gd name="connsiteX25" fmla="*/ 41051 w 331485"/>
                <a:gd name="connsiteY25" fmla="*/ 97987 h 331485"/>
                <a:gd name="connsiteX26" fmla="*/ 68233 w 331485"/>
                <a:gd name="connsiteY26" fmla="*/ 153544 h 331485"/>
                <a:gd name="connsiteX27" fmla="*/ 69427 w 331485"/>
                <a:gd name="connsiteY27" fmla="*/ 198493 h 331485"/>
                <a:gd name="connsiteX28" fmla="*/ 78841 w 331485"/>
                <a:gd name="connsiteY28" fmla="*/ 240260 h 331485"/>
                <a:gd name="connsiteX29" fmla="*/ 97006 w 331485"/>
                <a:gd name="connsiteY29" fmla="*/ 304834 h 331485"/>
                <a:gd name="connsiteX30" fmla="*/ 113580 w 331485"/>
                <a:gd name="connsiteY30" fmla="*/ 326181 h 331485"/>
                <a:gd name="connsiteX31" fmla="*/ 124851 w 331485"/>
                <a:gd name="connsiteY31" fmla="*/ 323397 h 33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331485" h="331485">
                  <a:moveTo>
                    <a:pt x="124851" y="323397"/>
                  </a:moveTo>
                  <a:cubicBezTo>
                    <a:pt x="124851" y="317828"/>
                    <a:pt x="134265" y="307618"/>
                    <a:pt x="139834" y="315574"/>
                  </a:cubicBezTo>
                  <a:cubicBezTo>
                    <a:pt x="145403" y="323397"/>
                    <a:pt x="143016" y="334535"/>
                    <a:pt x="154021" y="334535"/>
                  </a:cubicBezTo>
                  <a:cubicBezTo>
                    <a:pt x="165027" y="334535"/>
                    <a:pt x="184783" y="338513"/>
                    <a:pt x="187966" y="333739"/>
                  </a:cubicBezTo>
                  <a:cubicBezTo>
                    <a:pt x="191148" y="328966"/>
                    <a:pt x="205336" y="325120"/>
                    <a:pt x="205336" y="316369"/>
                  </a:cubicBezTo>
                  <a:cubicBezTo>
                    <a:pt x="205336" y="307751"/>
                    <a:pt x="205336" y="146914"/>
                    <a:pt x="205336" y="140550"/>
                  </a:cubicBezTo>
                  <a:cubicBezTo>
                    <a:pt x="205336" y="134185"/>
                    <a:pt x="232119" y="140550"/>
                    <a:pt x="232119" y="130340"/>
                  </a:cubicBezTo>
                  <a:cubicBezTo>
                    <a:pt x="232119" y="120130"/>
                    <a:pt x="232119" y="38850"/>
                    <a:pt x="232119" y="38850"/>
                  </a:cubicBezTo>
                  <a:cubicBezTo>
                    <a:pt x="232119" y="38850"/>
                    <a:pt x="251876" y="37259"/>
                    <a:pt x="257312" y="35668"/>
                  </a:cubicBezTo>
                  <a:cubicBezTo>
                    <a:pt x="262881" y="34077"/>
                    <a:pt x="282505" y="23867"/>
                    <a:pt x="287279" y="27049"/>
                  </a:cubicBezTo>
                  <a:cubicBezTo>
                    <a:pt x="292052" y="30231"/>
                    <a:pt x="298284" y="41237"/>
                    <a:pt x="301466" y="37259"/>
                  </a:cubicBezTo>
                  <a:cubicBezTo>
                    <a:pt x="304648" y="33281"/>
                    <a:pt x="312471" y="25458"/>
                    <a:pt x="320427" y="25458"/>
                  </a:cubicBezTo>
                  <a:cubicBezTo>
                    <a:pt x="324670" y="25458"/>
                    <a:pt x="331830" y="23602"/>
                    <a:pt x="338327" y="22011"/>
                  </a:cubicBezTo>
                  <a:cubicBezTo>
                    <a:pt x="337001" y="19756"/>
                    <a:pt x="336206" y="17503"/>
                    <a:pt x="336206" y="15911"/>
                  </a:cubicBezTo>
                  <a:cubicBezTo>
                    <a:pt x="336206" y="9281"/>
                    <a:pt x="288207" y="17237"/>
                    <a:pt x="280251" y="19889"/>
                  </a:cubicBezTo>
                  <a:cubicBezTo>
                    <a:pt x="272295" y="22541"/>
                    <a:pt x="246970" y="26519"/>
                    <a:pt x="238882" y="22541"/>
                  </a:cubicBezTo>
                  <a:cubicBezTo>
                    <a:pt x="230926" y="18563"/>
                    <a:pt x="180275" y="22541"/>
                    <a:pt x="180275" y="22541"/>
                  </a:cubicBezTo>
                  <a:lnTo>
                    <a:pt x="170994" y="13259"/>
                  </a:lnTo>
                  <a:cubicBezTo>
                    <a:pt x="170994" y="13259"/>
                    <a:pt x="88388" y="13259"/>
                    <a:pt x="78974" y="13259"/>
                  </a:cubicBezTo>
                  <a:cubicBezTo>
                    <a:pt x="69692" y="13259"/>
                    <a:pt x="62929" y="11933"/>
                    <a:pt x="54974" y="6630"/>
                  </a:cubicBezTo>
                  <a:cubicBezTo>
                    <a:pt x="47018" y="1326"/>
                    <a:pt x="38930" y="1326"/>
                    <a:pt x="29649" y="5304"/>
                  </a:cubicBezTo>
                  <a:cubicBezTo>
                    <a:pt x="20367" y="9281"/>
                    <a:pt x="24344" y="0"/>
                    <a:pt x="17715" y="0"/>
                  </a:cubicBezTo>
                  <a:cubicBezTo>
                    <a:pt x="11085" y="0"/>
                    <a:pt x="8433" y="6630"/>
                    <a:pt x="8433" y="6630"/>
                  </a:cubicBezTo>
                  <a:lnTo>
                    <a:pt x="80" y="8751"/>
                  </a:lnTo>
                  <a:cubicBezTo>
                    <a:pt x="-848" y="16839"/>
                    <a:pt x="6445" y="31822"/>
                    <a:pt x="15063" y="43624"/>
                  </a:cubicBezTo>
                  <a:cubicBezTo>
                    <a:pt x="24079" y="55822"/>
                    <a:pt x="35217" y="78761"/>
                    <a:pt x="41051" y="97987"/>
                  </a:cubicBezTo>
                  <a:cubicBezTo>
                    <a:pt x="47018" y="117346"/>
                    <a:pt x="63990" y="138958"/>
                    <a:pt x="68233" y="153544"/>
                  </a:cubicBezTo>
                  <a:cubicBezTo>
                    <a:pt x="72609" y="168129"/>
                    <a:pt x="65051" y="189079"/>
                    <a:pt x="69427" y="198493"/>
                  </a:cubicBezTo>
                  <a:cubicBezTo>
                    <a:pt x="73802" y="207907"/>
                    <a:pt x="76454" y="224084"/>
                    <a:pt x="78841" y="240260"/>
                  </a:cubicBezTo>
                  <a:cubicBezTo>
                    <a:pt x="81227" y="256437"/>
                    <a:pt x="82421" y="290646"/>
                    <a:pt x="97006" y="304834"/>
                  </a:cubicBezTo>
                  <a:cubicBezTo>
                    <a:pt x="102575" y="310270"/>
                    <a:pt x="108277" y="317695"/>
                    <a:pt x="113580" y="326181"/>
                  </a:cubicBezTo>
                  <a:cubicBezTo>
                    <a:pt x="119812" y="326712"/>
                    <a:pt x="124851" y="327507"/>
                    <a:pt x="124851" y="323397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88B09A54-0F1F-48B0-B477-D11074016B5A}"/>
                </a:ext>
              </a:extLst>
            </p:cNvPr>
            <p:cNvSpPr/>
            <p:nvPr/>
          </p:nvSpPr>
          <p:spPr>
            <a:xfrm>
              <a:off x="6137646" y="5212828"/>
              <a:ext cx="198891" cy="185632"/>
            </a:xfrm>
            <a:custGeom>
              <a:avLst/>
              <a:gdLst>
                <a:gd name="connsiteX0" fmla="*/ 141345 w 198891"/>
                <a:gd name="connsiteY0" fmla="*/ 8619 h 185631"/>
                <a:gd name="connsiteX1" fmla="*/ 137367 w 198891"/>
                <a:gd name="connsiteY1" fmla="*/ 0 h 185631"/>
                <a:gd name="connsiteX2" fmla="*/ 114561 w 198891"/>
                <a:gd name="connsiteY2" fmla="*/ 796 h 185631"/>
                <a:gd name="connsiteX3" fmla="*/ 99578 w 198891"/>
                <a:gd name="connsiteY3" fmla="*/ 14187 h 185631"/>
                <a:gd name="connsiteX4" fmla="*/ 75181 w 198891"/>
                <a:gd name="connsiteY4" fmla="*/ 33149 h 185631"/>
                <a:gd name="connsiteX5" fmla="*/ 47601 w 198891"/>
                <a:gd name="connsiteY5" fmla="*/ 63114 h 185631"/>
                <a:gd name="connsiteX6" fmla="*/ 13657 w 198891"/>
                <a:gd name="connsiteY6" fmla="*/ 57546 h 185631"/>
                <a:gd name="connsiteX7" fmla="*/ 0 w 198891"/>
                <a:gd name="connsiteY7" fmla="*/ 59667 h 185631"/>
                <a:gd name="connsiteX8" fmla="*/ 15248 w 198891"/>
                <a:gd name="connsiteY8" fmla="*/ 74783 h 185631"/>
                <a:gd name="connsiteX9" fmla="*/ 29834 w 198891"/>
                <a:gd name="connsiteY9" fmla="*/ 106738 h 185631"/>
                <a:gd name="connsiteX10" fmla="*/ 56485 w 198891"/>
                <a:gd name="connsiteY10" fmla="*/ 125434 h 185631"/>
                <a:gd name="connsiteX11" fmla="*/ 67225 w 198891"/>
                <a:gd name="connsiteY11" fmla="*/ 145456 h 185631"/>
                <a:gd name="connsiteX12" fmla="*/ 85921 w 198891"/>
                <a:gd name="connsiteY12" fmla="*/ 164151 h 185631"/>
                <a:gd name="connsiteX13" fmla="*/ 104749 w 198891"/>
                <a:gd name="connsiteY13" fmla="*/ 175422 h 185631"/>
                <a:gd name="connsiteX14" fmla="*/ 130207 w 198891"/>
                <a:gd name="connsiteY14" fmla="*/ 180195 h 185631"/>
                <a:gd name="connsiteX15" fmla="*/ 160571 w 198891"/>
                <a:gd name="connsiteY15" fmla="*/ 185897 h 185631"/>
                <a:gd name="connsiteX16" fmla="*/ 187620 w 198891"/>
                <a:gd name="connsiteY16" fmla="*/ 158980 h 185631"/>
                <a:gd name="connsiteX17" fmla="*/ 194648 w 198891"/>
                <a:gd name="connsiteY17" fmla="*/ 132992 h 185631"/>
                <a:gd name="connsiteX18" fmla="*/ 208836 w 198891"/>
                <a:gd name="connsiteY18" fmla="*/ 112837 h 185631"/>
                <a:gd name="connsiteX19" fmla="*/ 200482 w 198891"/>
                <a:gd name="connsiteY19" fmla="*/ 92683 h 185631"/>
                <a:gd name="connsiteX20" fmla="*/ 207642 w 198891"/>
                <a:gd name="connsiteY20" fmla="*/ 69081 h 185631"/>
                <a:gd name="connsiteX21" fmla="*/ 206449 w 198891"/>
                <a:gd name="connsiteY21" fmla="*/ 27712 h 185631"/>
                <a:gd name="connsiteX22" fmla="*/ 175687 w 198891"/>
                <a:gd name="connsiteY22" fmla="*/ 17104 h 185631"/>
                <a:gd name="connsiteX23" fmla="*/ 141345 w 198891"/>
                <a:gd name="connsiteY23" fmla="*/ 8619 h 185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98891" h="185631">
                  <a:moveTo>
                    <a:pt x="141345" y="8619"/>
                  </a:moveTo>
                  <a:lnTo>
                    <a:pt x="137367" y="0"/>
                  </a:lnTo>
                  <a:lnTo>
                    <a:pt x="114561" y="796"/>
                  </a:lnTo>
                  <a:cubicBezTo>
                    <a:pt x="99578" y="4773"/>
                    <a:pt x="99578" y="9414"/>
                    <a:pt x="99578" y="14187"/>
                  </a:cubicBezTo>
                  <a:cubicBezTo>
                    <a:pt x="99578" y="18961"/>
                    <a:pt x="85391" y="29966"/>
                    <a:pt x="75181" y="33149"/>
                  </a:cubicBezTo>
                  <a:cubicBezTo>
                    <a:pt x="64971" y="36331"/>
                    <a:pt x="53833" y="59932"/>
                    <a:pt x="47601" y="63114"/>
                  </a:cubicBezTo>
                  <a:cubicBezTo>
                    <a:pt x="41369" y="66297"/>
                    <a:pt x="20022" y="58341"/>
                    <a:pt x="13657" y="57546"/>
                  </a:cubicBezTo>
                  <a:cubicBezTo>
                    <a:pt x="10740" y="57148"/>
                    <a:pt x="5569" y="58341"/>
                    <a:pt x="0" y="59667"/>
                  </a:cubicBezTo>
                  <a:cubicBezTo>
                    <a:pt x="3978" y="66562"/>
                    <a:pt x="12199" y="74783"/>
                    <a:pt x="15248" y="74783"/>
                  </a:cubicBezTo>
                  <a:cubicBezTo>
                    <a:pt x="19226" y="74783"/>
                    <a:pt x="20552" y="102760"/>
                    <a:pt x="29834" y="106738"/>
                  </a:cubicBezTo>
                  <a:cubicBezTo>
                    <a:pt x="39115" y="110716"/>
                    <a:pt x="56485" y="119997"/>
                    <a:pt x="56485" y="125434"/>
                  </a:cubicBezTo>
                  <a:cubicBezTo>
                    <a:pt x="56485" y="130738"/>
                    <a:pt x="67225" y="137500"/>
                    <a:pt x="67225" y="145456"/>
                  </a:cubicBezTo>
                  <a:cubicBezTo>
                    <a:pt x="67225" y="153411"/>
                    <a:pt x="77833" y="164417"/>
                    <a:pt x="85921" y="164151"/>
                  </a:cubicBezTo>
                  <a:cubicBezTo>
                    <a:pt x="103025" y="163621"/>
                    <a:pt x="104749" y="170648"/>
                    <a:pt x="104749" y="175422"/>
                  </a:cubicBezTo>
                  <a:cubicBezTo>
                    <a:pt x="104749" y="180195"/>
                    <a:pt x="127158" y="175422"/>
                    <a:pt x="130207" y="180195"/>
                  </a:cubicBezTo>
                  <a:cubicBezTo>
                    <a:pt x="132992" y="184571"/>
                    <a:pt x="155135" y="182980"/>
                    <a:pt x="160571" y="185897"/>
                  </a:cubicBezTo>
                  <a:cubicBezTo>
                    <a:pt x="169853" y="176880"/>
                    <a:pt x="183112" y="165079"/>
                    <a:pt x="187620" y="158980"/>
                  </a:cubicBezTo>
                  <a:cubicBezTo>
                    <a:pt x="194648" y="149566"/>
                    <a:pt x="188814" y="136572"/>
                    <a:pt x="194648" y="132992"/>
                  </a:cubicBezTo>
                  <a:cubicBezTo>
                    <a:pt x="200615" y="129412"/>
                    <a:pt x="213609" y="114031"/>
                    <a:pt x="208836" y="112837"/>
                  </a:cubicBezTo>
                  <a:cubicBezTo>
                    <a:pt x="204062" y="111644"/>
                    <a:pt x="207642" y="99843"/>
                    <a:pt x="200482" y="92683"/>
                  </a:cubicBezTo>
                  <a:cubicBezTo>
                    <a:pt x="193455" y="85523"/>
                    <a:pt x="208836" y="82076"/>
                    <a:pt x="207642" y="69081"/>
                  </a:cubicBezTo>
                  <a:cubicBezTo>
                    <a:pt x="206449" y="56087"/>
                    <a:pt x="210029" y="30099"/>
                    <a:pt x="206449" y="27712"/>
                  </a:cubicBezTo>
                  <a:cubicBezTo>
                    <a:pt x="202869" y="25326"/>
                    <a:pt x="186294" y="24132"/>
                    <a:pt x="175687" y="17104"/>
                  </a:cubicBezTo>
                  <a:cubicBezTo>
                    <a:pt x="164947" y="9812"/>
                    <a:pt x="141345" y="8619"/>
                    <a:pt x="141345" y="8619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1A56E148-64AA-4611-A030-3E24F4FDAF9C}"/>
                </a:ext>
              </a:extLst>
            </p:cNvPr>
            <p:cNvSpPr/>
            <p:nvPr/>
          </p:nvSpPr>
          <p:spPr>
            <a:xfrm>
              <a:off x="6004522" y="5272495"/>
              <a:ext cx="225410" cy="251929"/>
            </a:xfrm>
            <a:custGeom>
              <a:avLst/>
              <a:gdLst>
                <a:gd name="connsiteX0" fmla="*/ 218913 w 225409"/>
                <a:gd name="connsiteY0" fmla="*/ 104484 h 251928"/>
                <a:gd name="connsiteX1" fmla="*/ 200217 w 225409"/>
                <a:gd name="connsiteY1" fmla="*/ 85788 h 251928"/>
                <a:gd name="connsiteX2" fmla="*/ 189477 w 225409"/>
                <a:gd name="connsiteY2" fmla="*/ 65767 h 251928"/>
                <a:gd name="connsiteX3" fmla="*/ 162825 w 225409"/>
                <a:gd name="connsiteY3" fmla="*/ 47071 h 251928"/>
                <a:gd name="connsiteX4" fmla="*/ 148240 w 225409"/>
                <a:gd name="connsiteY4" fmla="*/ 15116 h 251928"/>
                <a:gd name="connsiteX5" fmla="*/ 132992 w 225409"/>
                <a:gd name="connsiteY5" fmla="*/ 0 h 251928"/>
                <a:gd name="connsiteX6" fmla="*/ 115092 w 225409"/>
                <a:gd name="connsiteY6" fmla="*/ 3447 h 251928"/>
                <a:gd name="connsiteX7" fmla="*/ 96131 w 225409"/>
                <a:gd name="connsiteY7" fmla="*/ 15248 h 251928"/>
                <a:gd name="connsiteX8" fmla="*/ 81943 w 225409"/>
                <a:gd name="connsiteY8" fmla="*/ 5039 h 251928"/>
                <a:gd name="connsiteX9" fmla="*/ 51977 w 225409"/>
                <a:gd name="connsiteY9" fmla="*/ 13657 h 251928"/>
                <a:gd name="connsiteX10" fmla="*/ 26784 w 225409"/>
                <a:gd name="connsiteY10" fmla="*/ 16839 h 251928"/>
                <a:gd name="connsiteX11" fmla="*/ 26784 w 225409"/>
                <a:gd name="connsiteY11" fmla="*/ 108329 h 251928"/>
                <a:gd name="connsiteX12" fmla="*/ 0 w 225409"/>
                <a:gd name="connsiteY12" fmla="*/ 118539 h 251928"/>
                <a:gd name="connsiteX13" fmla="*/ 0 w 225409"/>
                <a:gd name="connsiteY13" fmla="*/ 196902 h 251928"/>
                <a:gd name="connsiteX14" fmla="*/ 12597 w 225409"/>
                <a:gd name="connsiteY14" fmla="*/ 205255 h 251928"/>
                <a:gd name="connsiteX15" fmla="*/ 21215 w 225409"/>
                <a:gd name="connsiteY15" fmla="*/ 235222 h 251928"/>
                <a:gd name="connsiteX16" fmla="*/ 15779 w 225409"/>
                <a:gd name="connsiteY16" fmla="*/ 241586 h 251928"/>
                <a:gd name="connsiteX17" fmla="*/ 20552 w 225409"/>
                <a:gd name="connsiteY17" fmla="*/ 253387 h 251928"/>
                <a:gd name="connsiteX18" fmla="*/ 47336 w 225409"/>
                <a:gd name="connsiteY18" fmla="*/ 251796 h 251928"/>
                <a:gd name="connsiteX19" fmla="*/ 71733 w 225409"/>
                <a:gd name="connsiteY19" fmla="*/ 224217 h 251928"/>
                <a:gd name="connsiteX20" fmla="*/ 89899 w 225409"/>
                <a:gd name="connsiteY20" fmla="*/ 210029 h 251928"/>
                <a:gd name="connsiteX21" fmla="*/ 121456 w 225409"/>
                <a:gd name="connsiteY21" fmla="*/ 220239 h 251928"/>
                <a:gd name="connsiteX22" fmla="*/ 146649 w 225409"/>
                <a:gd name="connsiteY22" fmla="*/ 208438 h 251928"/>
                <a:gd name="connsiteX23" fmla="*/ 156859 w 225409"/>
                <a:gd name="connsiteY23" fmla="*/ 188681 h 251928"/>
                <a:gd name="connsiteX24" fmla="*/ 179665 w 225409"/>
                <a:gd name="connsiteY24" fmla="*/ 172107 h 251928"/>
                <a:gd name="connsiteX25" fmla="*/ 190670 w 225409"/>
                <a:gd name="connsiteY25" fmla="*/ 153941 h 251928"/>
                <a:gd name="connsiteX26" fmla="*/ 212018 w 225409"/>
                <a:gd name="connsiteY26" fmla="*/ 138163 h 251928"/>
                <a:gd name="connsiteX27" fmla="*/ 228592 w 225409"/>
                <a:gd name="connsiteY27" fmla="*/ 128749 h 251928"/>
                <a:gd name="connsiteX28" fmla="*/ 237741 w 225409"/>
                <a:gd name="connsiteY28" fmla="*/ 115887 h 251928"/>
                <a:gd name="connsiteX29" fmla="*/ 237609 w 225409"/>
                <a:gd name="connsiteY29" fmla="*/ 115754 h 251928"/>
                <a:gd name="connsiteX30" fmla="*/ 218913 w 225409"/>
                <a:gd name="connsiteY30" fmla="*/ 104484 h 251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225409" h="251928">
                  <a:moveTo>
                    <a:pt x="218913" y="104484"/>
                  </a:moveTo>
                  <a:cubicBezTo>
                    <a:pt x="210824" y="104749"/>
                    <a:pt x="200217" y="93876"/>
                    <a:pt x="200217" y="85788"/>
                  </a:cubicBezTo>
                  <a:cubicBezTo>
                    <a:pt x="200217" y="77833"/>
                    <a:pt x="189477" y="71070"/>
                    <a:pt x="189477" y="65767"/>
                  </a:cubicBezTo>
                  <a:cubicBezTo>
                    <a:pt x="189477" y="60463"/>
                    <a:pt x="172107" y="51048"/>
                    <a:pt x="162825" y="47071"/>
                  </a:cubicBezTo>
                  <a:cubicBezTo>
                    <a:pt x="153544" y="43093"/>
                    <a:pt x="152218" y="15116"/>
                    <a:pt x="148240" y="15116"/>
                  </a:cubicBezTo>
                  <a:cubicBezTo>
                    <a:pt x="145191" y="15116"/>
                    <a:pt x="136970" y="6895"/>
                    <a:pt x="132992" y="0"/>
                  </a:cubicBezTo>
                  <a:cubicBezTo>
                    <a:pt x="126362" y="1591"/>
                    <a:pt x="119335" y="3447"/>
                    <a:pt x="115092" y="3447"/>
                  </a:cubicBezTo>
                  <a:cubicBezTo>
                    <a:pt x="107269" y="3447"/>
                    <a:pt x="99313" y="11270"/>
                    <a:pt x="96131" y="15248"/>
                  </a:cubicBezTo>
                  <a:cubicBezTo>
                    <a:pt x="92949" y="19226"/>
                    <a:pt x="86717" y="8088"/>
                    <a:pt x="81943" y="5039"/>
                  </a:cubicBezTo>
                  <a:cubicBezTo>
                    <a:pt x="77170" y="1856"/>
                    <a:pt x="57546" y="12198"/>
                    <a:pt x="51977" y="13657"/>
                  </a:cubicBezTo>
                  <a:cubicBezTo>
                    <a:pt x="46408" y="15248"/>
                    <a:pt x="26784" y="16839"/>
                    <a:pt x="26784" y="16839"/>
                  </a:cubicBezTo>
                  <a:cubicBezTo>
                    <a:pt x="26784" y="16839"/>
                    <a:pt x="26784" y="97987"/>
                    <a:pt x="26784" y="108329"/>
                  </a:cubicBezTo>
                  <a:cubicBezTo>
                    <a:pt x="26784" y="118539"/>
                    <a:pt x="0" y="112307"/>
                    <a:pt x="0" y="118539"/>
                  </a:cubicBezTo>
                  <a:cubicBezTo>
                    <a:pt x="0" y="121456"/>
                    <a:pt x="0" y="157920"/>
                    <a:pt x="0" y="196902"/>
                  </a:cubicBezTo>
                  <a:cubicBezTo>
                    <a:pt x="5834" y="199023"/>
                    <a:pt x="11271" y="201808"/>
                    <a:pt x="12597" y="205255"/>
                  </a:cubicBezTo>
                  <a:cubicBezTo>
                    <a:pt x="15779" y="213078"/>
                    <a:pt x="22806" y="230449"/>
                    <a:pt x="21215" y="235222"/>
                  </a:cubicBezTo>
                  <a:cubicBezTo>
                    <a:pt x="19624" y="239995"/>
                    <a:pt x="15779" y="236813"/>
                    <a:pt x="15779" y="241586"/>
                  </a:cubicBezTo>
                  <a:cubicBezTo>
                    <a:pt x="15779" y="246360"/>
                    <a:pt x="12597" y="253387"/>
                    <a:pt x="20552" y="253387"/>
                  </a:cubicBezTo>
                  <a:cubicBezTo>
                    <a:pt x="28375" y="253387"/>
                    <a:pt x="41767" y="258161"/>
                    <a:pt x="47336" y="251796"/>
                  </a:cubicBezTo>
                  <a:cubicBezTo>
                    <a:pt x="52905" y="245431"/>
                    <a:pt x="70938" y="231244"/>
                    <a:pt x="71733" y="224217"/>
                  </a:cubicBezTo>
                  <a:cubicBezTo>
                    <a:pt x="72529" y="217056"/>
                    <a:pt x="76507" y="201410"/>
                    <a:pt x="89899" y="210029"/>
                  </a:cubicBezTo>
                  <a:cubicBezTo>
                    <a:pt x="103291" y="218647"/>
                    <a:pt x="104086" y="220239"/>
                    <a:pt x="121456" y="220239"/>
                  </a:cubicBezTo>
                  <a:cubicBezTo>
                    <a:pt x="138826" y="220239"/>
                    <a:pt x="143467" y="219443"/>
                    <a:pt x="146649" y="208438"/>
                  </a:cubicBezTo>
                  <a:cubicBezTo>
                    <a:pt x="149832" y="197432"/>
                    <a:pt x="146649" y="188681"/>
                    <a:pt x="156859" y="188681"/>
                  </a:cubicBezTo>
                  <a:cubicBezTo>
                    <a:pt x="167069" y="188681"/>
                    <a:pt x="179665" y="179267"/>
                    <a:pt x="179665" y="172107"/>
                  </a:cubicBezTo>
                  <a:cubicBezTo>
                    <a:pt x="179665" y="164947"/>
                    <a:pt x="184438" y="153941"/>
                    <a:pt x="190670" y="153941"/>
                  </a:cubicBezTo>
                  <a:cubicBezTo>
                    <a:pt x="197035" y="153941"/>
                    <a:pt x="210294" y="145986"/>
                    <a:pt x="212018" y="138163"/>
                  </a:cubicBezTo>
                  <a:cubicBezTo>
                    <a:pt x="213609" y="130340"/>
                    <a:pt x="224614" y="133390"/>
                    <a:pt x="228592" y="128749"/>
                  </a:cubicBezTo>
                  <a:cubicBezTo>
                    <a:pt x="230581" y="126494"/>
                    <a:pt x="234294" y="120926"/>
                    <a:pt x="237741" y="115887"/>
                  </a:cubicBezTo>
                  <a:cubicBezTo>
                    <a:pt x="237741" y="115887"/>
                    <a:pt x="237609" y="115754"/>
                    <a:pt x="237609" y="115754"/>
                  </a:cubicBezTo>
                  <a:cubicBezTo>
                    <a:pt x="237741" y="110981"/>
                    <a:pt x="236018" y="103954"/>
                    <a:pt x="218913" y="104484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F219ABB6-BF52-42E2-94E3-EA6ACCE14684}"/>
                </a:ext>
              </a:extLst>
            </p:cNvPr>
            <p:cNvSpPr/>
            <p:nvPr/>
          </p:nvSpPr>
          <p:spPr>
            <a:xfrm>
              <a:off x="6284693" y="5494723"/>
              <a:ext cx="26519" cy="39778"/>
            </a:xfrm>
            <a:custGeom>
              <a:avLst/>
              <a:gdLst>
                <a:gd name="connsiteX0" fmla="*/ 18165 w 26518"/>
                <a:gd name="connsiteY0" fmla="*/ 0 h 39778"/>
                <a:gd name="connsiteX1" fmla="*/ 0 w 26518"/>
                <a:gd name="connsiteY1" fmla="*/ 19226 h 39778"/>
                <a:gd name="connsiteX2" fmla="*/ 16442 w 26518"/>
                <a:gd name="connsiteY2" fmla="*/ 44021 h 39778"/>
                <a:gd name="connsiteX3" fmla="*/ 31292 w 26518"/>
                <a:gd name="connsiteY3" fmla="*/ 37922 h 39778"/>
                <a:gd name="connsiteX4" fmla="*/ 35801 w 26518"/>
                <a:gd name="connsiteY4" fmla="*/ 30762 h 39778"/>
                <a:gd name="connsiteX5" fmla="*/ 33281 w 26518"/>
                <a:gd name="connsiteY5" fmla="*/ 7823 h 39778"/>
                <a:gd name="connsiteX6" fmla="*/ 18165 w 26518"/>
                <a:gd name="connsiteY6" fmla="*/ 0 h 39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18" h="39778">
                  <a:moveTo>
                    <a:pt x="18165" y="0"/>
                  </a:moveTo>
                  <a:cubicBezTo>
                    <a:pt x="11536" y="0"/>
                    <a:pt x="0" y="15911"/>
                    <a:pt x="0" y="19226"/>
                  </a:cubicBezTo>
                  <a:cubicBezTo>
                    <a:pt x="0" y="22541"/>
                    <a:pt x="8221" y="43359"/>
                    <a:pt x="16442" y="44021"/>
                  </a:cubicBezTo>
                  <a:cubicBezTo>
                    <a:pt x="24663" y="44552"/>
                    <a:pt x="30762" y="44021"/>
                    <a:pt x="31292" y="37922"/>
                  </a:cubicBezTo>
                  <a:cubicBezTo>
                    <a:pt x="31557" y="34872"/>
                    <a:pt x="33679" y="32486"/>
                    <a:pt x="35801" y="30762"/>
                  </a:cubicBezTo>
                  <a:cubicBezTo>
                    <a:pt x="35137" y="25591"/>
                    <a:pt x="33812" y="14453"/>
                    <a:pt x="33281" y="7823"/>
                  </a:cubicBezTo>
                  <a:cubicBezTo>
                    <a:pt x="28640" y="4641"/>
                    <a:pt x="22541" y="0"/>
                    <a:pt x="18165" y="0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62362C04-FED2-44A1-A5A9-A67B88199860}"/>
                </a:ext>
              </a:extLst>
            </p:cNvPr>
            <p:cNvSpPr/>
            <p:nvPr/>
          </p:nvSpPr>
          <p:spPr>
            <a:xfrm>
              <a:off x="6188297" y="5575162"/>
              <a:ext cx="53038" cy="53038"/>
            </a:xfrm>
            <a:custGeom>
              <a:avLst/>
              <a:gdLst>
                <a:gd name="connsiteX0" fmla="*/ 42563 w 53037"/>
                <a:gd name="connsiteY0" fmla="*/ 1902 h 53037"/>
                <a:gd name="connsiteX1" fmla="*/ 15779 w 53037"/>
                <a:gd name="connsiteY1" fmla="*/ 12907 h 53037"/>
                <a:gd name="connsiteX2" fmla="*/ 0 w 53037"/>
                <a:gd name="connsiteY2" fmla="*/ 36509 h 53037"/>
                <a:gd name="connsiteX3" fmla="*/ 15779 w 53037"/>
                <a:gd name="connsiteY3" fmla="*/ 58652 h 53037"/>
                <a:gd name="connsiteX4" fmla="*/ 26784 w 53037"/>
                <a:gd name="connsiteY4" fmla="*/ 60243 h 53037"/>
                <a:gd name="connsiteX5" fmla="*/ 33149 w 53037"/>
                <a:gd name="connsiteY5" fmla="*/ 46055 h 53037"/>
                <a:gd name="connsiteX6" fmla="*/ 50518 w 53037"/>
                <a:gd name="connsiteY6" fmla="*/ 41282 h 53037"/>
                <a:gd name="connsiteX7" fmla="*/ 59932 w 53037"/>
                <a:gd name="connsiteY7" fmla="*/ 22321 h 53037"/>
                <a:gd name="connsiteX8" fmla="*/ 42563 w 53037"/>
                <a:gd name="connsiteY8" fmla="*/ 1902 h 53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3037" h="53037">
                  <a:moveTo>
                    <a:pt x="42563" y="1902"/>
                  </a:moveTo>
                  <a:cubicBezTo>
                    <a:pt x="39380" y="-4463"/>
                    <a:pt x="18961" y="6675"/>
                    <a:pt x="15779" y="12907"/>
                  </a:cubicBezTo>
                  <a:cubicBezTo>
                    <a:pt x="12596" y="19271"/>
                    <a:pt x="0" y="36509"/>
                    <a:pt x="0" y="36509"/>
                  </a:cubicBezTo>
                  <a:lnTo>
                    <a:pt x="15779" y="58652"/>
                  </a:lnTo>
                  <a:lnTo>
                    <a:pt x="26784" y="60243"/>
                  </a:lnTo>
                  <a:cubicBezTo>
                    <a:pt x="26784" y="60243"/>
                    <a:pt x="29966" y="52420"/>
                    <a:pt x="33149" y="46055"/>
                  </a:cubicBezTo>
                  <a:cubicBezTo>
                    <a:pt x="36331" y="39823"/>
                    <a:pt x="50518" y="47646"/>
                    <a:pt x="50518" y="41282"/>
                  </a:cubicBezTo>
                  <a:cubicBezTo>
                    <a:pt x="50518" y="34917"/>
                    <a:pt x="59932" y="28686"/>
                    <a:pt x="59932" y="22321"/>
                  </a:cubicBezTo>
                  <a:cubicBezTo>
                    <a:pt x="59932" y="16089"/>
                    <a:pt x="45745" y="8134"/>
                    <a:pt x="42563" y="1902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80B01C38-85B4-4D42-88AF-B37AE054C6C5}"/>
                </a:ext>
              </a:extLst>
            </p:cNvPr>
            <p:cNvSpPr/>
            <p:nvPr/>
          </p:nvSpPr>
          <p:spPr>
            <a:xfrm>
              <a:off x="5912767" y="5388117"/>
              <a:ext cx="424301" cy="371263"/>
            </a:xfrm>
            <a:custGeom>
              <a:avLst/>
              <a:gdLst>
                <a:gd name="connsiteX0" fmla="*/ 408124 w 424300"/>
                <a:gd name="connsiteY0" fmla="*/ 140152 h 371263"/>
                <a:gd name="connsiteX1" fmla="*/ 407727 w 424300"/>
                <a:gd name="connsiteY1" fmla="*/ 137367 h 371263"/>
                <a:gd name="connsiteX2" fmla="*/ 403219 w 424300"/>
                <a:gd name="connsiteY2" fmla="*/ 144527 h 371263"/>
                <a:gd name="connsiteX3" fmla="*/ 388368 w 424300"/>
                <a:gd name="connsiteY3" fmla="*/ 150627 h 371263"/>
                <a:gd name="connsiteX4" fmla="*/ 371926 w 424300"/>
                <a:gd name="connsiteY4" fmla="*/ 125832 h 371263"/>
                <a:gd name="connsiteX5" fmla="*/ 390091 w 424300"/>
                <a:gd name="connsiteY5" fmla="*/ 106605 h 371263"/>
                <a:gd name="connsiteX6" fmla="*/ 405340 w 424300"/>
                <a:gd name="connsiteY6" fmla="*/ 114428 h 371263"/>
                <a:gd name="connsiteX7" fmla="*/ 405207 w 424300"/>
                <a:gd name="connsiteY7" fmla="*/ 109390 h 371263"/>
                <a:gd name="connsiteX8" fmla="*/ 402821 w 424300"/>
                <a:gd name="connsiteY8" fmla="*/ 60861 h 371263"/>
                <a:gd name="connsiteX9" fmla="*/ 386247 w 424300"/>
                <a:gd name="connsiteY9" fmla="*/ 11138 h 371263"/>
                <a:gd name="connsiteX10" fmla="*/ 354954 w 424300"/>
                <a:gd name="connsiteY10" fmla="*/ 4640 h 371263"/>
                <a:gd name="connsiteX11" fmla="*/ 329629 w 424300"/>
                <a:gd name="connsiteY11" fmla="*/ 0 h 371263"/>
                <a:gd name="connsiteX12" fmla="*/ 320480 w 424300"/>
                <a:gd name="connsiteY12" fmla="*/ 12862 h 371263"/>
                <a:gd name="connsiteX13" fmla="*/ 303905 w 424300"/>
                <a:gd name="connsiteY13" fmla="*/ 22276 h 371263"/>
                <a:gd name="connsiteX14" fmla="*/ 282558 w 424300"/>
                <a:gd name="connsiteY14" fmla="*/ 38054 h 371263"/>
                <a:gd name="connsiteX15" fmla="*/ 271552 w 424300"/>
                <a:gd name="connsiteY15" fmla="*/ 56220 h 371263"/>
                <a:gd name="connsiteX16" fmla="*/ 248746 w 424300"/>
                <a:gd name="connsiteY16" fmla="*/ 72794 h 371263"/>
                <a:gd name="connsiteX17" fmla="*/ 238537 w 424300"/>
                <a:gd name="connsiteY17" fmla="*/ 92550 h 371263"/>
                <a:gd name="connsiteX18" fmla="*/ 213344 w 424300"/>
                <a:gd name="connsiteY18" fmla="*/ 104351 h 371263"/>
                <a:gd name="connsiteX19" fmla="*/ 181786 w 424300"/>
                <a:gd name="connsiteY19" fmla="*/ 94141 h 371263"/>
                <a:gd name="connsiteX20" fmla="*/ 163621 w 424300"/>
                <a:gd name="connsiteY20" fmla="*/ 108329 h 371263"/>
                <a:gd name="connsiteX21" fmla="*/ 139224 w 424300"/>
                <a:gd name="connsiteY21" fmla="*/ 135909 h 371263"/>
                <a:gd name="connsiteX22" fmla="*/ 112439 w 424300"/>
                <a:gd name="connsiteY22" fmla="*/ 137500 h 371263"/>
                <a:gd name="connsiteX23" fmla="*/ 107666 w 424300"/>
                <a:gd name="connsiteY23" fmla="*/ 125699 h 371263"/>
                <a:gd name="connsiteX24" fmla="*/ 113103 w 424300"/>
                <a:gd name="connsiteY24" fmla="*/ 119335 h 371263"/>
                <a:gd name="connsiteX25" fmla="*/ 104484 w 424300"/>
                <a:gd name="connsiteY25" fmla="*/ 89368 h 371263"/>
                <a:gd name="connsiteX26" fmla="*/ 91888 w 424300"/>
                <a:gd name="connsiteY26" fmla="*/ 81015 h 371263"/>
                <a:gd name="connsiteX27" fmla="*/ 91888 w 424300"/>
                <a:gd name="connsiteY27" fmla="*/ 178339 h 371263"/>
                <a:gd name="connsiteX28" fmla="*/ 74518 w 424300"/>
                <a:gd name="connsiteY28" fmla="*/ 195709 h 371263"/>
                <a:gd name="connsiteX29" fmla="*/ 40574 w 424300"/>
                <a:gd name="connsiteY29" fmla="*/ 196504 h 371263"/>
                <a:gd name="connsiteX30" fmla="*/ 26386 w 424300"/>
                <a:gd name="connsiteY30" fmla="*/ 177543 h 371263"/>
                <a:gd name="connsiteX31" fmla="*/ 11403 w 424300"/>
                <a:gd name="connsiteY31" fmla="*/ 185366 h 371263"/>
                <a:gd name="connsiteX32" fmla="*/ 0 w 424300"/>
                <a:gd name="connsiteY32" fmla="*/ 188151 h 371263"/>
                <a:gd name="connsiteX33" fmla="*/ 20154 w 424300"/>
                <a:gd name="connsiteY33" fmla="*/ 230714 h 371263"/>
                <a:gd name="connsiteX34" fmla="*/ 45745 w 424300"/>
                <a:gd name="connsiteY34" fmla="*/ 283486 h 371263"/>
                <a:gd name="connsiteX35" fmla="*/ 45745 w 424300"/>
                <a:gd name="connsiteY35" fmla="*/ 308281 h 371263"/>
                <a:gd name="connsiteX36" fmla="*/ 46142 w 424300"/>
                <a:gd name="connsiteY36" fmla="*/ 330026 h 371263"/>
                <a:gd name="connsiteX37" fmla="*/ 54894 w 424300"/>
                <a:gd name="connsiteY37" fmla="*/ 352833 h 371263"/>
                <a:gd name="connsiteX38" fmla="*/ 65899 w 424300"/>
                <a:gd name="connsiteY38" fmla="*/ 359595 h 371263"/>
                <a:gd name="connsiteX39" fmla="*/ 80087 w 424300"/>
                <a:gd name="connsiteY39" fmla="*/ 370998 h 371263"/>
                <a:gd name="connsiteX40" fmla="*/ 97457 w 424300"/>
                <a:gd name="connsiteY40" fmla="*/ 369805 h 371263"/>
                <a:gd name="connsiteX41" fmla="*/ 129014 w 424300"/>
                <a:gd name="connsiteY41" fmla="*/ 361584 h 371263"/>
                <a:gd name="connsiteX42" fmla="*/ 153411 w 424300"/>
                <a:gd name="connsiteY42" fmla="*/ 351772 h 371263"/>
                <a:gd name="connsiteX43" fmla="*/ 194383 w 424300"/>
                <a:gd name="connsiteY43" fmla="*/ 351374 h 371263"/>
                <a:gd name="connsiteX44" fmla="*/ 219973 w 424300"/>
                <a:gd name="connsiteY44" fmla="*/ 348192 h 371263"/>
                <a:gd name="connsiteX45" fmla="*/ 236945 w 424300"/>
                <a:gd name="connsiteY45" fmla="*/ 344612 h 371263"/>
                <a:gd name="connsiteX46" fmla="*/ 258956 w 424300"/>
                <a:gd name="connsiteY46" fmla="*/ 337054 h 371263"/>
                <a:gd name="connsiteX47" fmla="*/ 313718 w 424300"/>
                <a:gd name="connsiteY47" fmla="*/ 302314 h 371263"/>
                <a:gd name="connsiteX48" fmla="*/ 377230 w 424300"/>
                <a:gd name="connsiteY48" fmla="*/ 224747 h 371263"/>
                <a:gd name="connsiteX49" fmla="*/ 415417 w 424300"/>
                <a:gd name="connsiteY49" fmla="*/ 182184 h 371263"/>
                <a:gd name="connsiteX50" fmla="*/ 428014 w 424300"/>
                <a:gd name="connsiteY50" fmla="*/ 138295 h 371263"/>
                <a:gd name="connsiteX51" fmla="*/ 408124 w 424300"/>
                <a:gd name="connsiteY51" fmla="*/ 140152 h 371263"/>
                <a:gd name="connsiteX52" fmla="*/ 326049 w 424300"/>
                <a:gd name="connsiteY52" fmla="*/ 228327 h 371263"/>
                <a:gd name="connsiteX53" fmla="*/ 308679 w 424300"/>
                <a:gd name="connsiteY53" fmla="*/ 233100 h 371263"/>
                <a:gd name="connsiteX54" fmla="*/ 302314 w 424300"/>
                <a:gd name="connsiteY54" fmla="*/ 247288 h 371263"/>
                <a:gd name="connsiteX55" fmla="*/ 291309 w 424300"/>
                <a:gd name="connsiteY55" fmla="*/ 245697 h 371263"/>
                <a:gd name="connsiteX56" fmla="*/ 275530 w 424300"/>
                <a:gd name="connsiteY56" fmla="*/ 223553 h 371263"/>
                <a:gd name="connsiteX57" fmla="*/ 291309 w 424300"/>
                <a:gd name="connsiteY57" fmla="*/ 199952 h 371263"/>
                <a:gd name="connsiteX58" fmla="*/ 318093 w 424300"/>
                <a:gd name="connsiteY58" fmla="*/ 188947 h 371263"/>
                <a:gd name="connsiteX59" fmla="*/ 335463 w 424300"/>
                <a:gd name="connsiteY59" fmla="*/ 209366 h 371263"/>
                <a:gd name="connsiteX60" fmla="*/ 326049 w 424300"/>
                <a:gd name="connsiteY60" fmla="*/ 228327 h 371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424300" h="371263">
                  <a:moveTo>
                    <a:pt x="408124" y="140152"/>
                  </a:moveTo>
                  <a:cubicBezTo>
                    <a:pt x="408124" y="140152"/>
                    <a:pt x="407992" y="139091"/>
                    <a:pt x="407727" y="137367"/>
                  </a:cubicBezTo>
                  <a:cubicBezTo>
                    <a:pt x="405605" y="139091"/>
                    <a:pt x="403484" y="141478"/>
                    <a:pt x="403219" y="144527"/>
                  </a:cubicBezTo>
                  <a:cubicBezTo>
                    <a:pt x="402688" y="150627"/>
                    <a:pt x="396589" y="151157"/>
                    <a:pt x="388368" y="150627"/>
                  </a:cubicBezTo>
                  <a:cubicBezTo>
                    <a:pt x="380147" y="150096"/>
                    <a:pt x="371926" y="129146"/>
                    <a:pt x="371926" y="125832"/>
                  </a:cubicBezTo>
                  <a:cubicBezTo>
                    <a:pt x="371926" y="122517"/>
                    <a:pt x="383462" y="106605"/>
                    <a:pt x="390091" y="106605"/>
                  </a:cubicBezTo>
                  <a:cubicBezTo>
                    <a:pt x="394335" y="106605"/>
                    <a:pt x="400434" y="111246"/>
                    <a:pt x="405340" y="114428"/>
                  </a:cubicBezTo>
                  <a:cubicBezTo>
                    <a:pt x="405207" y="112042"/>
                    <a:pt x="405075" y="110186"/>
                    <a:pt x="405207" y="109390"/>
                  </a:cubicBezTo>
                  <a:cubicBezTo>
                    <a:pt x="405870" y="105810"/>
                    <a:pt x="409981" y="65104"/>
                    <a:pt x="402821" y="60861"/>
                  </a:cubicBezTo>
                  <a:cubicBezTo>
                    <a:pt x="395661" y="56750"/>
                    <a:pt x="388633" y="15381"/>
                    <a:pt x="386247" y="11138"/>
                  </a:cubicBezTo>
                  <a:cubicBezTo>
                    <a:pt x="383860" y="7027"/>
                    <a:pt x="357871" y="9414"/>
                    <a:pt x="354954" y="4640"/>
                  </a:cubicBezTo>
                  <a:cubicBezTo>
                    <a:pt x="352037" y="0"/>
                    <a:pt x="330159" y="4508"/>
                    <a:pt x="329629" y="0"/>
                  </a:cubicBezTo>
                  <a:cubicBezTo>
                    <a:pt x="326181" y="5038"/>
                    <a:pt x="322468" y="10607"/>
                    <a:pt x="320480" y="12862"/>
                  </a:cubicBezTo>
                  <a:cubicBezTo>
                    <a:pt x="316502" y="17635"/>
                    <a:pt x="305496" y="14453"/>
                    <a:pt x="303905" y="22276"/>
                  </a:cubicBezTo>
                  <a:cubicBezTo>
                    <a:pt x="302314" y="30099"/>
                    <a:pt x="288922" y="38054"/>
                    <a:pt x="282558" y="38054"/>
                  </a:cubicBezTo>
                  <a:cubicBezTo>
                    <a:pt x="276193" y="38054"/>
                    <a:pt x="271552" y="49060"/>
                    <a:pt x="271552" y="56220"/>
                  </a:cubicBezTo>
                  <a:cubicBezTo>
                    <a:pt x="271552" y="63380"/>
                    <a:pt x="258956" y="72794"/>
                    <a:pt x="248746" y="72794"/>
                  </a:cubicBezTo>
                  <a:cubicBezTo>
                    <a:pt x="238537" y="72794"/>
                    <a:pt x="241586" y="81413"/>
                    <a:pt x="238537" y="92550"/>
                  </a:cubicBezTo>
                  <a:cubicBezTo>
                    <a:pt x="235354" y="103556"/>
                    <a:pt x="230714" y="104351"/>
                    <a:pt x="213344" y="104351"/>
                  </a:cubicBezTo>
                  <a:cubicBezTo>
                    <a:pt x="195974" y="104351"/>
                    <a:pt x="195178" y="102760"/>
                    <a:pt x="181786" y="94141"/>
                  </a:cubicBezTo>
                  <a:cubicBezTo>
                    <a:pt x="168394" y="85523"/>
                    <a:pt x="164417" y="101169"/>
                    <a:pt x="163621" y="108329"/>
                  </a:cubicBezTo>
                  <a:cubicBezTo>
                    <a:pt x="162825" y="115357"/>
                    <a:pt x="144660" y="129544"/>
                    <a:pt x="139224" y="135909"/>
                  </a:cubicBezTo>
                  <a:cubicBezTo>
                    <a:pt x="133655" y="142273"/>
                    <a:pt x="120262" y="137500"/>
                    <a:pt x="112439" y="137500"/>
                  </a:cubicBezTo>
                  <a:cubicBezTo>
                    <a:pt x="104616" y="137500"/>
                    <a:pt x="107666" y="130340"/>
                    <a:pt x="107666" y="125699"/>
                  </a:cubicBezTo>
                  <a:cubicBezTo>
                    <a:pt x="107666" y="120926"/>
                    <a:pt x="111644" y="124108"/>
                    <a:pt x="113103" y="119335"/>
                  </a:cubicBezTo>
                  <a:cubicBezTo>
                    <a:pt x="114694" y="114561"/>
                    <a:pt x="107666" y="97324"/>
                    <a:pt x="104484" y="89368"/>
                  </a:cubicBezTo>
                  <a:cubicBezTo>
                    <a:pt x="103158" y="85921"/>
                    <a:pt x="97589" y="83136"/>
                    <a:pt x="91888" y="81015"/>
                  </a:cubicBezTo>
                  <a:cubicBezTo>
                    <a:pt x="91888" y="125699"/>
                    <a:pt x="91888" y="173831"/>
                    <a:pt x="91888" y="178339"/>
                  </a:cubicBezTo>
                  <a:cubicBezTo>
                    <a:pt x="91888" y="186957"/>
                    <a:pt x="77700" y="190935"/>
                    <a:pt x="74518" y="195709"/>
                  </a:cubicBezTo>
                  <a:cubicBezTo>
                    <a:pt x="71336" y="200482"/>
                    <a:pt x="51579" y="196504"/>
                    <a:pt x="40574" y="196504"/>
                  </a:cubicBezTo>
                  <a:cubicBezTo>
                    <a:pt x="29568" y="196504"/>
                    <a:pt x="31955" y="185499"/>
                    <a:pt x="26386" y="177543"/>
                  </a:cubicBezTo>
                  <a:cubicBezTo>
                    <a:pt x="20817" y="169720"/>
                    <a:pt x="11403" y="179930"/>
                    <a:pt x="11403" y="185366"/>
                  </a:cubicBezTo>
                  <a:cubicBezTo>
                    <a:pt x="11403" y="189477"/>
                    <a:pt x="6497" y="188814"/>
                    <a:pt x="0" y="188151"/>
                  </a:cubicBezTo>
                  <a:cubicBezTo>
                    <a:pt x="8619" y="201808"/>
                    <a:pt x="16176" y="217719"/>
                    <a:pt x="20154" y="230714"/>
                  </a:cubicBezTo>
                  <a:cubicBezTo>
                    <a:pt x="26386" y="251663"/>
                    <a:pt x="41767" y="271287"/>
                    <a:pt x="45745" y="283486"/>
                  </a:cubicBezTo>
                  <a:cubicBezTo>
                    <a:pt x="49723" y="295685"/>
                    <a:pt x="53965" y="307088"/>
                    <a:pt x="45745" y="308281"/>
                  </a:cubicBezTo>
                  <a:cubicBezTo>
                    <a:pt x="37524" y="309474"/>
                    <a:pt x="37524" y="316634"/>
                    <a:pt x="46142" y="330026"/>
                  </a:cubicBezTo>
                  <a:cubicBezTo>
                    <a:pt x="54894" y="343418"/>
                    <a:pt x="47336" y="351374"/>
                    <a:pt x="54894" y="352833"/>
                  </a:cubicBezTo>
                  <a:cubicBezTo>
                    <a:pt x="62319" y="354424"/>
                    <a:pt x="60065" y="359064"/>
                    <a:pt x="65899" y="359595"/>
                  </a:cubicBezTo>
                  <a:cubicBezTo>
                    <a:pt x="71866" y="359993"/>
                    <a:pt x="76109" y="365827"/>
                    <a:pt x="80087" y="370998"/>
                  </a:cubicBezTo>
                  <a:cubicBezTo>
                    <a:pt x="84065" y="376169"/>
                    <a:pt x="93081" y="376169"/>
                    <a:pt x="97457" y="369805"/>
                  </a:cubicBezTo>
                  <a:cubicBezTo>
                    <a:pt x="101832" y="363440"/>
                    <a:pt x="115224" y="361584"/>
                    <a:pt x="129014" y="361584"/>
                  </a:cubicBezTo>
                  <a:cubicBezTo>
                    <a:pt x="142804" y="361584"/>
                    <a:pt x="140019" y="355617"/>
                    <a:pt x="153411" y="351772"/>
                  </a:cubicBezTo>
                  <a:cubicBezTo>
                    <a:pt x="166803" y="347794"/>
                    <a:pt x="182980" y="347396"/>
                    <a:pt x="194383" y="351374"/>
                  </a:cubicBezTo>
                  <a:cubicBezTo>
                    <a:pt x="205786" y="355352"/>
                    <a:pt x="214537" y="351772"/>
                    <a:pt x="219973" y="348192"/>
                  </a:cubicBezTo>
                  <a:cubicBezTo>
                    <a:pt x="225542" y="344612"/>
                    <a:pt x="236150" y="353761"/>
                    <a:pt x="236945" y="344612"/>
                  </a:cubicBezTo>
                  <a:cubicBezTo>
                    <a:pt x="237741" y="335595"/>
                    <a:pt x="248746" y="337054"/>
                    <a:pt x="258956" y="337054"/>
                  </a:cubicBezTo>
                  <a:cubicBezTo>
                    <a:pt x="269166" y="337054"/>
                    <a:pt x="293961" y="320877"/>
                    <a:pt x="313718" y="302314"/>
                  </a:cubicBezTo>
                  <a:cubicBezTo>
                    <a:pt x="333474" y="283751"/>
                    <a:pt x="366092" y="243177"/>
                    <a:pt x="377230" y="224747"/>
                  </a:cubicBezTo>
                  <a:cubicBezTo>
                    <a:pt x="388235" y="206184"/>
                    <a:pt x="406401" y="190405"/>
                    <a:pt x="415417" y="182184"/>
                  </a:cubicBezTo>
                  <a:cubicBezTo>
                    <a:pt x="422179" y="175952"/>
                    <a:pt x="426157" y="154207"/>
                    <a:pt x="428014" y="138295"/>
                  </a:cubicBezTo>
                  <a:cubicBezTo>
                    <a:pt x="418732" y="138561"/>
                    <a:pt x="408124" y="140152"/>
                    <a:pt x="408124" y="140152"/>
                  </a:cubicBezTo>
                  <a:close/>
                  <a:moveTo>
                    <a:pt x="326049" y="228327"/>
                  </a:moveTo>
                  <a:cubicBezTo>
                    <a:pt x="326049" y="234691"/>
                    <a:pt x="311861" y="226735"/>
                    <a:pt x="308679" y="233100"/>
                  </a:cubicBezTo>
                  <a:cubicBezTo>
                    <a:pt x="305496" y="239465"/>
                    <a:pt x="302314" y="247288"/>
                    <a:pt x="302314" y="247288"/>
                  </a:cubicBezTo>
                  <a:lnTo>
                    <a:pt x="291309" y="245697"/>
                  </a:lnTo>
                  <a:lnTo>
                    <a:pt x="275530" y="223553"/>
                  </a:lnTo>
                  <a:cubicBezTo>
                    <a:pt x="275530" y="223553"/>
                    <a:pt x="288127" y="206184"/>
                    <a:pt x="291309" y="199952"/>
                  </a:cubicBezTo>
                  <a:cubicBezTo>
                    <a:pt x="294491" y="193720"/>
                    <a:pt x="314911" y="182582"/>
                    <a:pt x="318093" y="188947"/>
                  </a:cubicBezTo>
                  <a:cubicBezTo>
                    <a:pt x="321275" y="195311"/>
                    <a:pt x="335463" y="203134"/>
                    <a:pt x="335463" y="209366"/>
                  </a:cubicBezTo>
                  <a:cubicBezTo>
                    <a:pt x="335463" y="215730"/>
                    <a:pt x="326049" y="221962"/>
                    <a:pt x="326049" y="228327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41E50B87-45F6-44A9-894F-1014AF2BD7CE}"/>
                </a:ext>
              </a:extLst>
            </p:cNvPr>
            <p:cNvSpPr/>
            <p:nvPr/>
          </p:nvSpPr>
          <p:spPr>
            <a:xfrm>
              <a:off x="5799001" y="4946446"/>
              <a:ext cx="304966" cy="318226"/>
            </a:xfrm>
            <a:custGeom>
              <a:avLst/>
              <a:gdLst>
                <a:gd name="connsiteX0" fmla="*/ 17900 w 304966"/>
                <a:gd name="connsiteY0" fmla="*/ 303905 h 318225"/>
                <a:gd name="connsiteX1" fmla="*/ 29834 w 304966"/>
                <a:gd name="connsiteY1" fmla="*/ 309209 h 318225"/>
                <a:gd name="connsiteX2" fmla="*/ 55159 w 304966"/>
                <a:gd name="connsiteY2" fmla="*/ 310535 h 318225"/>
                <a:gd name="connsiteX3" fmla="*/ 79159 w 304966"/>
                <a:gd name="connsiteY3" fmla="*/ 317165 h 318225"/>
                <a:gd name="connsiteX4" fmla="*/ 171179 w 304966"/>
                <a:gd name="connsiteY4" fmla="*/ 317165 h 318225"/>
                <a:gd name="connsiteX5" fmla="*/ 180461 w 304966"/>
                <a:gd name="connsiteY5" fmla="*/ 326447 h 318225"/>
                <a:gd name="connsiteX6" fmla="*/ 239067 w 304966"/>
                <a:gd name="connsiteY6" fmla="*/ 326447 h 318225"/>
                <a:gd name="connsiteX7" fmla="*/ 280436 w 304966"/>
                <a:gd name="connsiteY7" fmla="*/ 323795 h 318225"/>
                <a:gd name="connsiteX8" fmla="*/ 287729 w 304966"/>
                <a:gd name="connsiteY8" fmla="*/ 322071 h 318225"/>
                <a:gd name="connsiteX9" fmla="*/ 257365 w 304966"/>
                <a:gd name="connsiteY9" fmla="*/ 280569 h 318225"/>
                <a:gd name="connsiteX10" fmla="*/ 260149 w 304966"/>
                <a:gd name="connsiteY10" fmla="*/ 191864 h 318225"/>
                <a:gd name="connsiteX11" fmla="*/ 299663 w 304966"/>
                <a:gd name="connsiteY11" fmla="*/ 193189 h 318225"/>
                <a:gd name="connsiteX12" fmla="*/ 306425 w 304966"/>
                <a:gd name="connsiteY12" fmla="*/ 186295 h 318225"/>
                <a:gd name="connsiteX13" fmla="*/ 311994 w 304966"/>
                <a:gd name="connsiteY13" fmla="*/ 133390 h 318225"/>
                <a:gd name="connsiteX14" fmla="*/ 304834 w 304966"/>
                <a:gd name="connsiteY14" fmla="*/ 133124 h 318225"/>
                <a:gd name="connsiteX15" fmla="*/ 281232 w 304966"/>
                <a:gd name="connsiteY15" fmla="*/ 135511 h 318225"/>
                <a:gd name="connsiteX16" fmla="*/ 267045 w 304966"/>
                <a:gd name="connsiteY16" fmla="*/ 142671 h 318225"/>
                <a:gd name="connsiteX17" fmla="*/ 267045 w 304966"/>
                <a:gd name="connsiteY17" fmla="*/ 121324 h 318225"/>
                <a:gd name="connsiteX18" fmla="*/ 254050 w 304966"/>
                <a:gd name="connsiteY18" fmla="*/ 99976 h 318225"/>
                <a:gd name="connsiteX19" fmla="*/ 257631 w 304966"/>
                <a:gd name="connsiteY19" fmla="*/ 62187 h 318225"/>
                <a:gd name="connsiteX20" fmla="*/ 252857 w 304966"/>
                <a:gd name="connsiteY20" fmla="*/ 40971 h 318225"/>
                <a:gd name="connsiteX21" fmla="*/ 235089 w 304966"/>
                <a:gd name="connsiteY21" fmla="*/ 37392 h 318225"/>
                <a:gd name="connsiteX22" fmla="*/ 222095 w 304966"/>
                <a:gd name="connsiteY22" fmla="*/ 31425 h 318225"/>
                <a:gd name="connsiteX23" fmla="*/ 200748 w 304966"/>
                <a:gd name="connsiteY23" fmla="*/ 31425 h 318225"/>
                <a:gd name="connsiteX24" fmla="*/ 190140 w 304966"/>
                <a:gd name="connsiteY24" fmla="*/ 55027 h 318225"/>
                <a:gd name="connsiteX25" fmla="*/ 159378 w 304966"/>
                <a:gd name="connsiteY25" fmla="*/ 59800 h 318225"/>
                <a:gd name="connsiteX26" fmla="*/ 136970 w 304966"/>
                <a:gd name="connsiteY26" fmla="*/ 43226 h 318225"/>
                <a:gd name="connsiteX27" fmla="*/ 126362 w 304966"/>
                <a:gd name="connsiteY27" fmla="*/ 23071 h 318225"/>
                <a:gd name="connsiteX28" fmla="*/ 121589 w 304966"/>
                <a:gd name="connsiteY28" fmla="*/ 530 h 318225"/>
                <a:gd name="connsiteX29" fmla="*/ 35270 w 304966"/>
                <a:gd name="connsiteY29" fmla="*/ 530 h 318225"/>
                <a:gd name="connsiteX30" fmla="*/ 20155 w 304966"/>
                <a:gd name="connsiteY30" fmla="*/ 8751 h 318225"/>
                <a:gd name="connsiteX31" fmla="*/ 43491 w 304966"/>
                <a:gd name="connsiteY31" fmla="*/ 64441 h 318225"/>
                <a:gd name="connsiteX32" fmla="*/ 39115 w 304966"/>
                <a:gd name="connsiteY32" fmla="*/ 92418 h 318225"/>
                <a:gd name="connsiteX33" fmla="*/ 55690 w 304966"/>
                <a:gd name="connsiteY33" fmla="*/ 148373 h 318225"/>
                <a:gd name="connsiteX34" fmla="*/ 36729 w 304966"/>
                <a:gd name="connsiteY34" fmla="*/ 186957 h 318225"/>
                <a:gd name="connsiteX35" fmla="*/ 17370 w 304966"/>
                <a:gd name="connsiteY35" fmla="*/ 238139 h 318225"/>
                <a:gd name="connsiteX36" fmla="*/ 3580 w 304966"/>
                <a:gd name="connsiteY36" fmla="*/ 275531 h 318225"/>
                <a:gd name="connsiteX37" fmla="*/ 0 w 304966"/>
                <a:gd name="connsiteY37" fmla="*/ 311331 h 318225"/>
                <a:gd name="connsiteX38" fmla="*/ 0 w 304966"/>
                <a:gd name="connsiteY38" fmla="*/ 312392 h 318225"/>
                <a:gd name="connsiteX39" fmla="*/ 8353 w 304966"/>
                <a:gd name="connsiteY39" fmla="*/ 310270 h 318225"/>
                <a:gd name="connsiteX40" fmla="*/ 17900 w 304966"/>
                <a:gd name="connsiteY40" fmla="*/ 303905 h 318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304966" h="318225">
                  <a:moveTo>
                    <a:pt x="17900" y="303905"/>
                  </a:moveTo>
                  <a:cubicBezTo>
                    <a:pt x="24530" y="303905"/>
                    <a:pt x="20552" y="313187"/>
                    <a:pt x="29834" y="309209"/>
                  </a:cubicBezTo>
                  <a:cubicBezTo>
                    <a:pt x="39115" y="305231"/>
                    <a:pt x="47203" y="305231"/>
                    <a:pt x="55159" y="310535"/>
                  </a:cubicBezTo>
                  <a:cubicBezTo>
                    <a:pt x="63115" y="315839"/>
                    <a:pt x="69877" y="317165"/>
                    <a:pt x="79159" y="317165"/>
                  </a:cubicBezTo>
                  <a:cubicBezTo>
                    <a:pt x="88440" y="317165"/>
                    <a:pt x="171179" y="317165"/>
                    <a:pt x="171179" y="317165"/>
                  </a:cubicBezTo>
                  <a:lnTo>
                    <a:pt x="180461" y="326447"/>
                  </a:lnTo>
                  <a:cubicBezTo>
                    <a:pt x="180461" y="326447"/>
                    <a:pt x="231112" y="322469"/>
                    <a:pt x="239067" y="326447"/>
                  </a:cubicBezTo>
                  <a:cubicBezTo>
                    <a:pt x="247023" y="330424"/>
                    <a:pt x="272348" y="326447"/>
                    <a:pt x="280436" y="323795"/>
                  </a:cubicBezTo>
                  <a:cubicBezTo>
                    <a:pt x="281762" y="323264"/>
                    <a:pt x="284414" y="322734"/>
                    <a:pt x="287729" y="322071"/>
                  </a:cubicBezTo>
                  <a:lnTo>
                    <a:pt x="257365" y="280569"/>
                  </a:lnTo>
                  <a:lnTo>
                    <a:pt x="260149" y="191864"/>
                  </a:lnTo>
                  <a:lnTo>
                    <a:pt x="299663" y="193189"/>
                  </a:lnTo>
                  <a:lnTo>
                    <a:pt x="306425" y="186295"/>
                  </a:lnTo>
                  <a:lnTo>
                    <a:pt x="311994" y="133390"/>
                  </a:lnTo>
                  <a:cubicBezTo>
                    <a:pt x="309872" y="132329"/>
                    <a:pt x="307486" y="131931"/>
                    <a:pt x="304834" y="133124"/>
                  </a:cubicBezTo>
                  <a:cubicBezTo>
                    <a:pt x="296613" y="136704"/>
                    <a:pt x="289453" y="135511"/>
                    <a:pt x="281232" y="135511"/>
                  </a:cubicBezTo>
                  <a:cubicBezTo>
                    <a:pt x="273011" y="135511"/>
                    <a:pt x="271818" y="143865"/>
                    <a:pt x="267045" y="142671"/>
                  </a:cubicBezTo>
                  <a:cubicBezTo>
                    <a:pt x="262271" y="141478"/>
                    <a:pt x="265851" y="127290"/>
                    <a:pt x="267045" y="121324"/>
                  </a:cubicBezTo>
                  <a:cubicBezTo>
                    <a:pt x="268238" y="115357"/>
                    <a:pt x="260017" y="104749"/>
                    <a:pt x="254050" y="99976"/>
                  </a:cubicBezTo>
                  <a:cubicBezTo>
                    <a:pt x="248084" y="95203"/>
                    <a:pt x="261078" y="65634"/>
                    <a:pt x="257631" y="62187"/>
                  </a:cubicBezTo>
                  <a:cubicBezTo>
                    <a:pt x="254050" y="58606"/>
                    <a:pt x="252857" y="49192"/>
                    <a:pt x="252857" y="40971"/>
                  </a:cubicBezTo>
                  <a:cubicBezTo>
                    <a:pt x="252857" y="32618"/>
                    <a:pt x="246890" y="37392"/>
                    <a:pt x="235089" y="37392"/>
                  </a:cubicBezTo>
                  <a:cubicBezTo>
                    <a:pt x="223288" y="37392"/>
                    <a:pt x="222095" y="31425"/>
                    <a:pt x="222095" y="31425"/>
                  </a:cubicBezTo>
                  <a:cubicBezTo>
                    <a:pt x="222095" y="31425"/>
                    <a:pt x="207908" y="27845"/>
                    <a:pt x="200748" y="31425"/>
                  </a:cubicBezTo>
                  <a:cubicBezTo>
                    <a:pt x="193587" y="35005"/>
                    <a:pt x="194781" y="56220"/>
                    <a:pt x="190140" y="55027"/>
                  </a:cubicBezTo>
                  <a:cubicBezTo>
                    <a:pt x="185367" y="53833"/>
                    <a:pt x="171179" y="56220"/>
                    <a:pt x="159378" y="59800"/>
                  </a:cubicBezTo>
                  <a:cubicBezTo>
                    <a:pt x="147577" y="63380"/>
                    <a:pt x="142804" y="57413"/>
                    <a:pt x="136970" y="43226"/>
                  </a:cubicBezTo>
                  <a:cubicBezTo>
                    <a:pt x="131003" y="29038"/>
                    <a:pt x="123976" y="33811"/>
                    <a:pt x="126362" y="23071"/>
                  </a:cubicBezTo>
                  <a:cubicBezTo>
                    <a:pt x="128749" y="12464"/>
                    <a:pt x="121589" y="530"/>
                    <a:pt x="121589" y="530"/>
                  </a:cubicBezTo>
                  <a:cubicBezTo>
                    <a:pt x="121589" y="530"/>
                    <a:pt x="43624" y="-663"/>
                    <a:pt x="35270" y="530"/>
                  </a:cubicBezTo>
                  <a:cubicBezTo>
                    <a:pt x="31955" y="1061"/>
                    <a:pt x="25989" y="4641"/>
                    <a:pt x="20155" y="8751"/>
                  </a:cubicBezTo>
                  <a:cubicBezTo>
                    <a:pt x="24928" y="26917"/>
                    <a:pt x="40044" y="57281"/>
                    <a:pt x="43491" y="64441"/>
                  </a:cubicBezTo>
                  <a:cubicBezTo>
                    <a:pt x="47071" y="71999"/>
                    <a:pt x="39115" y="78628"/>
                    <a:pt x="39115" y="92418"/>
                  </a:cubicBezTo>
                  <a:cubicBezTo>
                    <a:pt x="39115" y="106208"/>
                    <a:pt x="54099" y="131401"/>
                    <a:pt x="55690" y="148373"/>
                  </a:cubicBezTo>
                  <a:cubicBezTo>
                    <a:pt x="57281" y="165345"/>
                    <a:pt x="46276" y="175952"/>
                    <a:pt x="36729" y="186957"/>
                  </a:cubicBezTo>
                  <a:cubicBezTo>
                    <a:pt x="27314" y="197963"/>
                    <a:pt x="17370" y="222758"/>
                    <a:pt x="17370" y="238139"/>
                  </a:cubicBezTo>
                  <a:cubicBezTo>
                    <a:pt x="17370" y="253520"/>
                    <a:pt x="3183" y="268503"/>
                    <a:pt x="3580" y="275531"/>
                  </a:cubicBezTo>
                  <a:cubicBezTo>
                    <a:pt x="3978" y="282690"/>
                    <a:pt x="1591" y="303508"/>
                    <a:pt x="0" y="311331"/>
                  </a:cubicBezTo>
                  <a:cubicBezTo>
                    <a:pt x="0" y="311596"/>
                    <a:pt x="0" y="311994"/>
                    <a:pt x="0" y="312392"/>
                  </a:cubicBezTo>
                  <a:lnTo>
                    <a:pt x="8353" y="310270"/>
                  </a:lnTo>
                  <a:cubicBezTo>
                    <a:pt x="8619" y="310535"/>
                    <a:pt x="11271" y="303905"/>
                    <a:pt x="17900" y="303905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D4DF5F62-F86D-4A33-9ED8-54F5813F3B84}"/>
                </a:ext>
              </a:extLst>
            </p:cNvPr>
            <p:cNvSpPr/>
            <p:nvPr/>
          </p:nvSpPr>
          <p:spPr>
            <a:xfrm>
              <a:off x="6056499" y="5008633"/>
              <a:ext cx="304966" cy="265188"/>
            </a:xfrm>
            <a:custGeom>
              <a:avLst/>
              <a:gdLst>
                <a:gd name="connsiteX0" fmla="*/ 236017 w 304966"/>
                <a:gd name="connsiteY0" fmla="*/ 11005 h 265188"/>
                <a:gd name="connsiteX1" fmla="*/ 216791 w 304966"/>
                <a:gd name="connsiteY1" fmla="*/ 0 h 265188"/>
                <a:gd name="connsiteX2" fmla="*/ 184703 w 304966"/>
                <a:gd name="connsiteY2" fmla="*/ 4773 h 265188"/>
                <a:gd name="connsiteX3" fmla="*/ 177543 w 304966"/>
                <a:gd name="connsiteY3" fmla="*/ 22541 h 265188"/>
                <a:gd name="connsiteX4" fmla="*/ 173963 w 304966"/>
                <a:gd name="connsiteY4" fmla="*/ 36729 h 265188"/>
                <a:gd name="connsiteX5" fmla="*/ 172770 w 304966"/>
                <a:gd name="connsiteY5" fmla="*/ 66297 h 265188"/>
                <a:gd name="connsiteX6" fmla="*/ 166803 w 304966"/>
                <a:gd name="connsiteY6" fmla="*/ 91092 h 265188"/>
                <a:gd name="connsiteX7" fmla="*/ 184571 w 304966"/>
                <a:gd name="connsiteY7" fmla="*/ 112440 h 265188"/>
                <a:gd name="connsiteX8" fmla="*/ 202339 w 304966"/>
                <a:gd name="connsiteY8" fmla="*/ 106473 h 265188"/>
                <a:gd name="connsiteX9" fmla="*/ 205919 w 304966"/>
                <a:gd name="connsiteY9" fmla="*/ 125434 h 265188"/>
                <a:gd name="connsiteX10" fmla="*/ 201145 w 304966"/>
                <a:gd name="connsiteY10" fmla="*/ 137235 h 265188"/>
                <a:gd name="connsiteX11" fmla="*/ 182184 w 304966"/>
                <a:gd name="connsiteY11" fmla="*/ 137235 h 265188"/>
                <a:gd name="connsiteX12" fmla="*/ 171577 w 304966"/>
                <a:gd name="connsiteY12" fmla="*/ 114826 h 265188"/>
                <a:gd name="connsiteX13" fmla="*/ 151422 w 304966"/>
                <a:gd name="connsiteY13" fmla="*/ 110053 h 265188"/>
                <a:gd name="connsiteX14" fmla="*/ 137235 w 304966"/>
                <a:gd name="connsiteY14" fmla="*/ 94672 h 265188"/>
                <a:gd name="connsiteX15" fmla="*/ 127820 w 304966"/>
                <a:gd name="connsiteY15" fmla="*/ 99446 h 265188"/>
                <a:gd name="connsiteX16" fmla="*/ 116020 w 304966"/>
                <a:gd name="connsiteY16" fmla="*/ 103026 h 265188"/>
                <a:gd name="connsiteX17" fmla="*/ 93611 w 304966"/>
                <a:gd name="connsiteY17" fmla="*/ 95865 h 265188"/>
                <a:gd name="connsiteX18" fmla="*/ 85258 w 304966"/>
                <a:gd name="connsiteY18" fmla="*/ 82871 h 265188"/>
                <a:gd name="connsiteX19" fmla="*/ 68684 w 304966"/>
                <a:gd name="connsiteY19" fmla="*/ 84065 h 265188"/>
                <a:gd name="connsiteX20" fmla="*/ 61656 w 304966"/>
                <a:gd name="connsiteY20" fmla="*/ 78098 h 265188"/>
                <a:gd name="connsiteX21" fmla="*/ 54629 w 304966"/>
                <a:gd name="connsiteY21" fmla="*/ 71336 h 265188"/>
                <a:gd name="connsiteX22" fmla="*/ 49060 w 304966"/>
                <a:gd name="connsiteY22" fmla="*/ 124241 h 265188"/>
                <a:gd name="connsiteX23" fmla="*/ 42298 w 304966"/>
                <a:gd name="connsiteY23" fmla="*/ 131135 h 265188"/>
                <a:gd name="connsiteX24" fmla="*/ 2784 w 304966"/>
                <a:gd name="connsiteY24" fmla="*/ 129809 h 265188"/>
                <a:gd name="connsiteX25" fmla="*/ 0 w 304966"/>
                <a:gd name="connsiteY25" fmla="*/ 218515 h 265188"/>
                <a:gd name="connsiteX26" fmla="*/ 30364 w 304966"/>
                <a:gd name="connsiteY26" fmla="*/ 260017 h 265188"/>
                <a:gd name="connsiteX27" fmla="*/ 79026 w 304966"/>
                <a:gd name="connsiteY27" fmla="*/ 257763 h 265188"/>
                <a:gd name="connsiteX28" fmla="*/ 81147 w 304966"/>
                <a:gd name="connsiteY28" fmla="*/ 263862 h 265188"/>
                <a:gd name="connsiteX29" fmla="*/ 94805 w 304966"/>
                <a:gd name="connsiteY29" fmla="*/ 261741 h 265188"/>
                <a:gd name="connsiteX30" fmla="*/ 128749 w 304966"/>
                <a:gd name="connsiteY30" fmla="*/ 267309 h 265188"/>
                <a:gd name="connsiteX31" fmla="*/ 156328 w 304966"/>
                <a:gd name="connsiteY31" fmla="*/ 237343 h 265188"/>
                <a:gd name="connsiteX32" fmla="*/ 180726 w 304966"/>
                <a:gd name="connsiteY32" fmla="*/ 218382 h 265188"/>
                <a:gd name="connsiteX33" fmla="*/ 195709 w 304966"/>
                <a:gd name="connsiteY33" fmla="*/ 204990 h 265188"/>
                <a:gd name="connsiteX34" fmla="*/ 218515 w 304966"/>
                <a:gd name="connsiteY34" fmla="*/ 204195 h 265188"/>
                <a:gd name="connsiteX35" fmla="*/ 220106 w 304966"/>
                <a:gd name="connsiteY35" fmla="*/ 204195 h 265188"/>
                <a:gd name="connsiteX36" fmla="*/ 214670 w 304966"/>
                <a:gd name="connsiteY36" fmla="*/ 184438 h 265188"/>
                <a:gd name="connsiteX37" fmla="*/ 288525 w 304966"/>
                <a:gd name="connsiteY37" fmla="*/ 157654 h 265188"/>
                <a:gd name="connsiteX38" fmla="*/ 283751 w 304966"/>
                <a:gd name="connsiteY38" fmla="*/ 145986 h 265188"/>
                <a:gd name="connsiteX39" fmla="*/ 287862 w 304966"/>
                <a:gd name="connsiteY39" fmla="*/ 120130 h 265188"/>
                <a:gd name="connsiteX40" fmla="*/ 298734 w 304966"/>
                <a:gd name="connsiteY40" fmla="*/ 113235 h 265188"/>
                <a:gd name="connsiteX41" fmla="*/ 297408 w 304966"/>
                <a:gd name="connsiteY41" fmla="*/ 69612 h 265188"/>
                <a:gd name="connsiteX42" fmla="*/ 306955 w 304966"/>
                <a:gd name="connsiteY42" fmla="*/ 64175 h 265188"/>
                <a:gd name="connsiteX43" fmla="*/ 294624 w 304966"/>
                <a:gd name="connsiteY43" fmla="*/ 35535 h 265188"/>
                <a:gd name="connsiteX44" fmla="*/ 260547 w 304966"/>
                <a:gd name="connsiteY44" fmla="*/ 20552 h 265188"/>
                <a:gd name="connsiteX45" fmla="*/ 236017 w 304966"/>
                <a:gd name="connsiteY45" fmla="*/ 11005 h 265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304966" h="265188">
                  <a:moveTo>
                    <a:pt x="236017" y="11005"/>
                  </a:moveTo>
                  <a:cubicBezTo>
                    <a:pt x="232437" y="11005"/>
                    <a:pt x="223951" y="5436"/>
                    <a:pt x="216791" y="0"/>
                  </a:cubicBezTo>
                  <a:cubicBezTo>
                    <a:pt x="211620" y="5701"/>
                    <a:pt x="193587" y="4773"/>
                    <a:pt x="184703" y="4773"/>
                  </a:cubicBezTo>
                  <a:cubicBezTo>
                    <a:pt x="175289" y="4773"/>
                    <a:pt x="183510" y="17768"/>
                    <a:pt x="177543" y="22541"/>
                  </a:cubicBezTo>
                  <a:cubicBezTo>
                    <a:pt x="171577" y="27314"/>
                    <a:pt x="169322" y="34342"/>
                    <a:pt x="173963" y="36729"/>
                  </a:cubicBezTo>
                  <a:cubicBezTo>
                    <a:pt x="178737" y="39115"/>
                    <a:pt x="172770" y="59137"/>
                    <a:pt x="172770" y="66297"/>
                  </a:cubicBezTo>
                  <a:cubicBezTo>
                    <a:pt x="172770" y="73457"/>
                    <a:pt x="163356" y="88705"/>
                    <a:pt x="166803" y="91092"/>
                  </a:cubicBezTo>
                  <a:cubicBezTo>
                    <a:pt x="170383" y="93479"/>
                    <a:pt x="176218" y="110053"/>
                    <a:pt x="184571" y="112440"/>
                  </a:cubicBezTo>
                  <a:cubicBezTo>
                    <a:pt x="192792" y="114826"/>
                    <a:pt x="198758" y="106473"/>
                    <a:pt x="202339" y="106473"/>
                  </a:cubicBezTo>
                  <a:cubicBezTo>
                    <a:pt x="205919" y="106473"/>
                    <a:pt x="205919" y="117081"/>
                    <a:pt x="205919" y="125434"/>
                  </a:cubicBezTo>
                  <a:cubicBezTo>
                    <a:pt x="205919" y="133655"/>
                    <a:pt x="201145" y="137235"/>
                    <a:pt x="201145" y="137235"/>
                  </a:cubicBezTo>
                  <a:cubicBezTo>
                    <a:pt x="201145" y="137235"/>
                    <a:pt x="188151" y="142008"/>
                    <a:pt x="182184" y="137235"/>
                  </a:cubicBezTo>
                  <a:cubicBezTo>
                    <a:pt x="176218" y="132462"/>
                    <a:pt x="171577" y="119467"/>
                    <a:pt x="171577" y="114826"/>
                  </a:cubicBezTo>
                  <a:cubicBezTo>
                    <a:pt x="171577" y="110053"/>
                    <a:pt x="157389" y="110053"/>
                    <a:pt x="151422" y="110053"/>
                  </a:cubicBezTo>
                  <a:cubicBezTo>
                    <a:pt x="145456" y="110053"/>
                    <a:pt x="139622" y="99446"/>
                    <a:pt x="137235" y="94672"/>
                  </a:cubicBezTo>
                  <a:cubicBezTo>
                    <a:pt x="134848" y="89899"/>
                    <a:pt x="127820" y="95865"/>
                    <a:pt x="127820" y="99446"/>
                  </a:cubicBezTo>
                  <a:cubicBezTo>
                    <a:pt x="127820" y="103026"/>
                    <a:pt x="121854" y="103026"/>
                    <a:pt x="116020" y="103026"/>
                  </a:cubicBezTo>
                  <a:cubicBezTo>
                    <a:pt x="110053" y="103026"/>
                    <a:pt x="98252" y="93611"/>
                    <a:pt x="93611" y="95865"/>
                  </a:cubicBezTo>
                  <a:cubicBezTo>
                    <a:pt x="88838" y="98252"/>
                    <a:pt x="84197" y="87645"/>
                    <a:pt x="85258" y="82871"/>
                  </a:cubicBezTo>
                  <a:cubicBezTo>
                    <a:pt x="86451" y="78098"/>
                    <a:pt x="73457" y="81678"/>
                    <a:pt x="68684" y="84065"/>
                  </a:cubicBezTo>
                  <a:cubicBezTo>
                    <a:pt x="63910" y="86451"/>
                    <a:pt x="61656" y="78098"/>
                    <a:pt x="61656" y="78098"/>
                  </a:cubicBezTo>
                  <a:cubicBezTo>
                    <a:pt x="61656" y="78098"/>
                    <a:pt x="58872" y="73324"/>
                    <a:pt x="54629" y="71336"/>
                  </a:cubicBezTo>
                  <a:lnTo>
                    <a:pt x="49060" y="124241"/>
                  </a:lnTo>
                  <a:lnTo>
                    <a:pt x="42298" y="131135"/>
                  </a:lnTo>
                  <a:lnTo>
                    <a:pt x="2784" y="129809"/>
                  </a:lnTo>
                  <a:lnTo>
                    <a:pt x="0" y="218515"/>
                  </a:lnTo>
                  <a:lnTo>
                    <a:pt x="30364" y="260017"/>
                  </a:lnTo>
                  <a:cubicBezTo>
                    <a:pt x="46142" y="256835"/>
                    <a:pt x="79026" y="252327"/>
                    <a:pt x="79026" y="257763"/>
                  </a:cubicBezTo>
                  <a:cubicBezTo>
                    <a:pt x="79026" y="259486"/>
                    <a:pt x="79821" y="261608"/>
                    <a:pt x="81147" y="263862"/>
                  </a:cubicBezTo>
                  <a:cubicBezTo>
                    <a:pt x="86717" y="262536"/>
                    <a:pt x="91888" y="261475"/>
                    <a:pt x="94805" y="261741"/>
                  </a:cubicBezTo>
                  <a:cubicBezTo>
                    <a:pt x="101169" y="262536"/>
                    <a:pt x="122384" y="270359"/>
                    <a:pt x="128749" y="267309"/>
                  </a:cubicBezTo>
                  <a:cubicBezTo>
                    <a:pt x="134981" y="264127"/>
                    <a:pt x="146118" y="240526"/>
                    <a:pt x="156328" y="237343"/>
                  </a:cubicBezTo>
                  <a:cubicBezTo>
                    <a:pt x="166538" y="234161"/>
                    <a:pt x="180726" y="223156"/>
                    <a:pt x="180726" y="218382"/>
                  </a:cubicBezTo>
                  <a:cubicBezTo>
                    <a:pt x="180726" y="213609"/>
                    <a:pt x="180726" y="208968"/>
                    <a:pt x="195709" y="204990"/>
                  </a:cubicBezTo>
                  <a:lnTo>
                    <a:pt x="218515" y="204195"/>
                  </a:lnTo>
                  <a:lnTo>
                    <a:pt x="220106" y="204195"/>
                  </a:lnTo>
                  <a:lnTo>
                    <a:pt x="214670" y="184438"/>
                  </a:lnTo>
                  <a:cubicBezTo>
                    <a:pt x="214670" y="184438"/>
                    <a:pt x="284547" y="158317"/>
                    <a:pt x="288525" y="157654"/>
                  </a:cubicBezTo>
                  <a:cubicBezTo>
                    <a:pt x="285475" y="151422"/>
                    <a:pt x="282293" y="146649"/>
                    <a:pt x="283751" y="145986"/>
                  </a:cubicBezTo>
                  <a:cubicBezTo>
                    <a:pt x="286536" y="144660"/>
                    <a:pt x="287862" y="125566"/>
                    <a:pt x="287862" y="120130"/>
                  </a:cubicBezTo>
                  <a:cubicBezTo>
                    <a:pt x="287862" y="114694"/>
                    <a:pt x="304303" y="118804"/>
                    <a:pt x="298734" y="113235"/>
                  </a:cubicBezTo>
                  <a:cubicBezTo>
                    <a:pt x="293298" y="107799"/>
                    <a:pt x="294624" y="76374"/>
                    <a:pt x="297408" y="69612"/>
                  </a:cubicBezTo>
                  <a:cubicBezTo>
                    <a:pt x="300193" y="62850"/>
                    <a:pt x="306955" y="69612"/>
                    <a:pt x="306955" y="64175"/>
                  </a:cubicBezTo>
                  <a:cubicBezTo>
                    <a:pt x="306955" y="58739"/>
                    <a:pt x="298734" y="40972"/>
                    <a:pt x="294624" y="35535"/>
                  </a:cubicBezTo>
                  <a:cubicBezTo>
                    <a:pt x="291707" y="31557"/>
                    <a:pt x="267310" y="21878"/>
                    <a:pt x="260547" y="20552"/>
                  </a:cubicBezTo>
                  <a:cubicBezTo>
                    <a:pt x="253652" y="19226"/>
                    <a:pt x="242780" y="11005"/>
                    <a:pt x="236017" y="11005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1BD88853-2353-4B1E-B043-B9586FD7B774}"/>
                </a:ext>
              </a:extLst>
            </p:cNvPr>
            <p:cNvSpPr/>
            <p:nvPr/>
          </p:nvSpPr>
          <p:spPr>
            <a:xfrm>
              <a:off x="6238683" y="4816902"/>
              <a:ext cx="39778" cy="39778"/>
            </a:xfrm>
            <a:custGeom>
              <a:avLst/>
              <a:gdLst>
                <a:gd name="connsiteX0" fmla="*/ 42563 w 39778"/>
                <a:gd name="connsiteY0" fmla="*/ 0 h 39778"/>
                <a:gd name="connsiteX1" fmla="*/ 27845 w 39778"/>
                <a:gd name="connsiteY1" fmla="*/ 4773 h 39778"/>
                <a:gd name="connsiteX2" fmla="*/ 14585 w 39778"/>
                <a:gd name="connsiteY2" fmla="*/ 7160 h 39778"/>
                <a:gd name="connsiteX3" fmla="*/ 11271 w 39778"/>
                <a:gd name="connsiteY3" fmla="*/ 9680 h 39778"/>
                <a:gd name="connsiteX4" fmla="*/ 5967 w 39778"/>
                <a:gd name="connsiteY4" fmla="*/ 26784 h 39778"/>
                <a:gd name="connsiteX5" fmla="*/ 0 w 39778"/>
                <a:gd name="connsiteY5" fmla="*/ 34475 h 39778"/>
                <a:gd name="connsiteX6" fmla="*/ 5304 w 39778"/>
                <a:gd name="connsiteY6" fmla="*/ 42165 h 39778"/>
                <a:gd name="connsiteX7" fmla="*/ 14055 w 39778"/>
                <a:gd name="connsiteY7" fmla="*/ 42961 h 39778"/>
                <a:gd name="connsiteX8" fmla="*/ 27712 w 39778"/>
                <a:gd name="connsiteY8" fmla="*/ 34740 h 39778"/>
                <a:gd name="connsiteX9" fmla="*/ 50916 w 39778"/>
                <a:gd name="connsiteY9" fmla="*/ 29303 h 39778"/>
                <a:gd name="connsiteX10" fmla="*/ 46806 w 39778"/>
                <a:gd name="connsiteY10" fmla="*/ 11536 h 39778"/>
                <a:gd name="connsiteX11" fmla="*/ 42563 w 39778"/>
                <a:gd name="connsiteY11" fmla="*/ 0 h 39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9778" h="39778">
                  <a:moveTo>
                    <a:pt x="42563" y="0"/>
                  </a:moveTo>
                  <a:cubicBezTo>
                    <a:pt x="36729" y="1591"/>
                    <a:pt x="30364" y="3580"/>
                    <a:pt x="27845" y="4773"/>
                  </a:cubicBezTo>
                  <a:cubicBezTo>
                    <a:pt x="23999" y="6630"/>
                    <a:pt x="22143" y="7823"/>
                    <a:pt x="14585" y="7160"/>
                  </a:cubicBezTo>
                  <a:cubicBezTo>
                    <a:pt x="13657" y="8221"/>
                    <a:pt x="12597" y="9149"/>
                    <a:pt x="11271" y="9680"/>
                  </a:cubicBezTo>
                  <a:cubicBezTo>
                    <a:pt x="4774" y="12066"/>
                    <a:pt x="5967" y="26784"/>
                    <a:pt x="5967" y="26784"/>
                  </a:cubicBezTo>
                  <a:cubicBezTo>
                    <a:pt x="5967" y="26784"/>
                    <a:pt x="0" y="27315"/>
                    <a:pt x="0" y="34475"/>
                  </a:cubicBezTo>
                  <a:cubicBezTo>
                    <a:pt x="0" y="39248"/>
                    <a:pt x="3315" y="41369"/>
                    <a:pt x="5304" y="42165"/>
                  </a:cubicBezTo>
                  <a:cubicBezTo>
                    <a:pt x="8619" y="42298"/>
                    <a:pt x="11668" y="42563"/>
                    <a:pt x="14055" y="42961"/>
                  </a:cubicBezTo>
                  <a:cubicBezTo>
                    <a:pt x="29038" y="45745"/>
                    <a:pt x="27712" y="34740"/>
                    <a:pt x="27712" y="34740"/>
                  </a:cubicBezTo>
                  <a:cubicBezTo>
                    <a:pt x="27712" y="34740"/>
                    <a:pt x="49590" y="36066"/>
                    <a:pt x="50916" y="29303"/>
                  </a:cubicBezTo>
                  <a:cubicBezTo>
                    <a:pt x="52242" y="22541"/>
                    <a:pt x="46806" y="11536"/>
                    <a:pt x="46806" y="11536"/>
                  </a:cubicBezTo>
                  <a:lnTo>
                    <a:pt x="42563" y="0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BF32A95C-62B1-4ADC-898C-368D6D7D12F3}"/>
                </a:ext>
              </a:extLst>
            </p:cNvPr>
            <p:cNvSpPr/>
            <p:nvPr/>
          </p:nvSpPr>
          <p:spPr>
            <a:xfrm>
              <a:off x="6559825" y="4462341"/>
              <a:ext cx="265188" cy="358004"/>
            </a:xfrm>
            <a:custGeom>
              <a:avLst/>
              <a:gdLst>
                <a:gd name="connsiteX0" fmla="*/ 64441 w 265188"/>
                <a:gd name="connsiteY0" fmla="*/ 66832 h 358003"/>
                <a:gd name="connsiteX1" fmla="*/ 82208 w 265188"/>
                <a:gd name="connsiteY1" fmla="*/ 82743 h 358003"/>
                <a:gd name="connsiteX2" fmla="*/ 136042 w 265188"/>
                <a:gd name="connsiteY2" fmla="*/ 101704 h 358003"/>
                <a:gd name="connsiteX3" fmla="*/ 172637 w 265188"/>
                <a:gd name="connsiteY3" fmla="*/ 109925 h 358003"/>
                <a:gd name="connsiteX4" fmla="*/ 182052 w 265188"/>
                <a:gd name="connsiteY4" fmla="*/ 115891 h 358003"/>
                <a:gd name="connsiteX5" fmla="*/ 111114 w 265188"/>
                <a:gd name="connsiteY5" fmla="*/ 186829 h 358003"/>
                <a:gd name="connsiteX6" fmla="*/ 81545 w 265188"/>
                <a:gd name="connsiteY6" fmla="*/ 192133 h 358003"/>
                <a:gd name="connsiteX7" fmla="*/ 46673 w 265188"/>
                <a:gd name="connsiteY7" fmla="*/ 210431 h 358003"/>
                <a:gd name="connsiteX8" fmla="*/ 25060 w 265188"/>
                <a:gd name="connsiteY8" fmla="*/ 213746 h 358003"/>
                <a:gd name="connsiteX9" fmla="*/ 12331 w 265188"/>
                <a:gd name="connsiteY9" fmla="*/ 232442 h 358003"/>
                <a:gd name="connsiteX10" fmla="*/ 0 w 265188"/>
                <a:gd name="connsiteY10" fmla="*/ 251535 h 358003"/>
                <a:gd name="connsiteX11" fmla="*/ 1326 w 265188"/>
                <a:gd name="connsiteY11" fmla="*/ 347003 h 358003"/>
                <a:gd name="connsiteX12" fmla="*/ 14585 w 265188"/>
                <a:gd name="connsiteY12" fmla="*/ 367953 h 358003"/>
                <a:gd name="connsiteX13" fmla="*/ 73722 w 265188"/>
                <a:gd name="connsiteY13" fmla="*/ 305368 h 358003"/>
                <a:gd name="connsiteX14" fmla="*/ 120263 w 265188"/>
                <a:gd name="connsiteY14" fmla="*/ 269833 h 358003"/>
                <a:gd name="connsiteX15" fmla="*/ 186560 w 265188"/>
                <a:gd name="connsiteY15" fmla="*/ 204730 h 358003"/>
                <a:gd name="connsiteX16" fmla="*/ 217322 w 265188"/>
                <a:gd name="connsiteY16" fmla="*/ 155537 h 358003"/>
                <a:gd name="connsiteX17" fmla="*/ 241321 w 265188"/>
                <a:gd name="connsiteY17" fmla="*/ 114168 h 358003"/>
                <a:gd name="connsiteX18" fmla="*/ 266116 w 265188"/>
                <a:gd name="connsiteY18" fmla="*/ 61395 h 358003"/>
                <a:gd name="connsiteX19" fmla="*/ 275133 w 265188"/>
                <a:gd name="connsiteY19" fmla="*/ 14855 h 358003"/>
                <a:gd name="connsiteX20" fmla="*/ 257763 w 265188"/>
                <a:gd name="connsiteY20" fmla="*/ 5839 h 358003"/>
                <a:gd name="connsiteX21" fmla="*/ 197830 w 265188"/>
                <a:gd name="connsiteY21" fmla="*/ 22015 h 358003"/>
                <a:gd name="connsiteX22" fmla="*/ 155268 w 265188"/>
                <a:gd name="connsiteY22" fmla="*/ 31827 h 358003"/>
                <a:gd name="connsiteX23" fmla="*/ 120528 w 265188"/>
                <a:gd name="connsiteY23" fmla="*/ 38191 h 358003"/>
                <a:gd name="connsiteX24" fmla="*/ 76374 w 265188"/>
                <a:gd name="connsiteY24" fmla="*/ 34611 h 358003"/>
                <a:gd name="connsiteX25" fmla="*/ 62717 w 265188"/>
                <a:gd name="connsiteY25" fmla="*/ 19363 h 358003"/>
                <a:gd name="connsiteX26" fmla="*/ 47601 w 265188"/>
                <a:gd name="connsiteY26" fmla="*/ 42434 h 358003"/>
                <a:gd name="connsiteX27" fmla="*/ 64441 w 265188"/>
                <a:gd name="connsiteY27" fmla="*/ 66832 h 358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65188" h="358003">
                  <a:moveTo>
                    <a:pt x="64441" y="66832"/>
                  </a:moveTo>
                  <a:cubicBezTo>
                    <a:pt x="69214" y="69218"/>
                    <a:pt x="76905" y="81550"/>
                    <a:pt x="82208" y="82743"/>
                  </a:cubicBezTo>
                  <a:cubicBezTo>
                    <a:pt x="87512" y="83936"/>
                    <a:pt x="117081" y="94013"/>
                    <a:pt x="136042" y="101704"/>
                  </a:cubicBezTo>
                  <a:cubicBezTo>
                    <a:pt x="155002" y="109394"/>
                    <a:pt x="166804" y="109925"/>
                    <a:pt x="172637" y="109925"/>
                  </a:cubicBezTo>
                  <a:cubicBezTo>
                    <a:pt x="178604" y="109925"/>
                    <a:pt x="187488" y="111649"/>
                    <a:pt x="182052" y="115891"/>
                  </a:cubicBezTo>
                  <a:cubicBezTo>
                    <a:pt x="176748" y="120002"/>
                    <a:pt x="118804" y="178609"/>
                    <a:pt x="111114" y="186829"/>
                  </a:cubicBezTo>
                  <a:cubicBezTo>
                    <a:pt x="103424" y="195050"/>
                    <a:pt x="98650" y="192133"/>
                    <a:pt x="81545" y="192133"/>
                  </a:cubicBezTo>
                  <a:cubicBezTo>
                    <a:pt x="64441" y="192133"/>
                    <a:pt x="51447" y="211094"/>
                    <a:pt x="46673" y="210431"/>
                  </a:cubicBezTo>
                  <a:cubicBezTo>
                    <a:pt x="43889" y="210033"/>
                    <a:pt x="33812" y="211757"/>
                    <a:pt x="25060" y="213746"/>
                  </a:cubicBezTo>
                  <a:lnTo>
                    <a:pt x="12331" y="232442"/>
                  </a:lnTo>
                  <a:lnTo>
                    <a:pt x="0" y="251535"/>
                  </a:lnTo>
                  <a:lnTo>
                    <a:pt x="1326" y="347003"/>
                  </a:lnTo>
                  <a:lnTo>
                    <a:pt x="14585" y="367953"/>
                  </a:lnTo>
                  <a:cubicBezTo>
                    <a:pt x="25060" y="354030"/>
                    <a:pt x="53038" y="327246"/>
                    <a:pt x="73722" y="305368"/>
                  </a:cubicBezTo>
                  <a:cubicBezTo>
                    <a:pt x="96263" y="281767"/>
                    <a:pt x="107666" y="276198"/>
                    <a:pt x="120263" y="269833"/>
                  </a:cubicBezTo>
                  <a:cubicBezTo>
                    <a:pt x="132859" y="263469"/>
                    <a:pt x="164814" y="232309"/>
                    <a:pt x="186560" y="204730"/>
                  </a:cubicBezTo>
                  <a:cubicBezTo>
                    <a:pt x="200217" y="187360"/>
                    <a:pt x="215333" y="168133"/>
                    <a:pt x="217322" y="155537"/>
                  </a:cubicBezTo>
                  <a:cubicBezTo>
                    <a:pt x="219311" y="142941"/>
                    <a:pt x="231907" y="126366"/>
                    <a:pt x="241321" y="114168"/>
                  </a:cubicBezTo>
                  <a:cubicBezTo>
                    <a:pt x="250735" y="101969"/>
                    <a:pt x="266514" y="70810"/>
                    <a:pt x="266116" y="61395"/>
                  </a:cubicBezTo>
                  <a:cubicBezTo>
                    <a:pt x="265719" y="51981"/>
                    <a:pt x="273939" y="31827"/>
                    <a:pt x="275133" y="14855"/>
                  </a:cubicBezTo>
                  <a:cubicBezTo>
                    <a:pt x="276326" y="-2117"/>
                    <a:pt x="262138" y="-3708"/>
                    <a:pt x="257763" y="5839"/>
                  </a:cubicBezTo>
                  <a:cubicBezTo>
                    <a:pt x="253387" y="15253"/>
                    <a:pt x="219576" y="21617"/>
                    <a:pt x="197830" y="22015"/>
                  </a:cubicBezTo>
                  <a:cubicBezTo>
                    <a:pt x="176218" y="22413"/>
                    <a:pt x="163091" y="24402"/>
                    <a:pt x="155268" y="31827"/>
                  </a:cubicBezTo>
                  <a:cubicBezTo>
                    <a:pt x="147312" y="39385"/>
                    <a:pt x="127688" y="29838"/>
                    <a:pt x="120528" y="38191"/>
                  </a:cubicBezTo>
                  <a:cubicBezTo>
                    <a:pt x="113500" y="46412"/>
                    <a:pt x="85391" y="53572"/>
                    <a:pt x="76374" y="34611"/>
                  </a:cubicBezTo>
                  <a:cubicBezTo>
                    <a:pt x="72529" y="26656"/>
                    <a:pt x="67490" y="22148"/>
                    <a:pt x="62717" y="19363"/>
                  </a:cubicBezTo>
                  <a:cubicBezTo>
                    <a:pt x="55026" y="27186"/>
                    <a:pt x="46010" y="38722"/>
                    <a:pt x="47601" y="42434"/>
                  </a:cubicBezTo>
                  <a:cubicBezTo>
                    <a:pt x="50253" y="48003"/>
                    <a:pt x="59667" y="64445"/>
                    <a:pt x="64441" y="66832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D37819C-8C0B-40F9-9F91-BE56FE90960F}"/>
                </a:ext>
              </a:extLst>
            </p:cNvPr>
            <p:cNvSpPr/>
            <p:nvPr/>
          </p:nvSpPr>
          <p:spPr>
            <a:xfrm>
              <a:off x="5135500" y="3782264"/>
              <a:ext cx="318226" cy="251929"/>
            </a:xfrm>
            <a:custGeom>
              <a:avLst/>
              <a:gdLst>
                <a:gd name="connsiteX0" fmla="*/ 118406 w 318225"/>
                <a:gd name="connsiteY0" fmla="*/ 253659 h 251928"/>
                <a:gd name="connsiteX1" fmla="*/ 117743 w 318225"/>
                <a:gd name="connsiteY1" fmla="*/ 217328 h 251928"/>
                <a:gd name="connsiteX2" fmla="*/ 160306 w 318225"/>
                <a:gd name="connsiteY2" fmla="*/ 189483 h 251928"/>
                <a:gd name="connsiteX3" fmla="*/ 177676 w 318225"/>
                <a:gd name="connsiteY3" fmla="*/ 184312 h 251928"/>
                <a:gd name="connsiteX4" fmla="*/ 201145 w 318225"/>
                <a:gd name="connsiteY4" fmla="*/ 179141 h 251928"/>
                <a:gd name="connsiteX5" fmla="*/ 215068 w 318225"/>
                <a:gd name="connsiteY5" fmla="*/ 163495 h 251928"/>
                <a:gd name="connsiteX6" fmla="*/ 235089 w 318225"/>
                <a:gd name="connsiteY6" fmla="*/ 156467 h 251928"/>
                <a:gd name="connsiteX7" fmla="*/ 247288 w 318225"/>
                <a:gd name="connsiteY7" fmla="*/ 148644 h 251928"/>
                <a:gd name="connsiteX8" fmla="*/ 250735 w 318225"/>
                <a:gd name="connsiteY8" fmla="*/ 132070 h 251928"/>
                <a:gd name="connsiteX9" fmla="*/ 259354 w 318225"/>
                <a:gd name="connsiteY9" fmla="*/ 125175 h 251928"/>
                <a:gd name="connsiteX10" fmla="*/ 275000 w 318225"/>
                <a:gd name="connsiteY10" fmla="*/ 115628 h 251928"/>
                <a:gd name="connsiteX11" fmla="*/ 314115 w 318225"/>
                <a:gd name="connsiteY11" fmla="*/ 113905 h 251928"/>
                <a:gd name="connsiteX12" fmla="*/ 320215 w 318225"/>
                <a:gd name="connsiteY12" fmla="*/ 103430 h 251928"/>
                <a:gd name="connsiteX13" fmla="*/ 309740 w 318225"/>
                <a:gd name="connsiteY13" fmla="*/ 85132 h 251928"/>
                <a:gd name="connsiteX14" fmla="*/ 308016 w 318225"/>
                <a:gd name="connsiteY14" fmla="*/ 60867 h 251928"/>
                <a:gd name="connsiteX15" fmla="*/ 300193 w 318225"/>
                <a:gd name="connsiteY15" fmla="*/ 33022 h 251928"/>
                <a:gd name="connsiteX16" fmla="*/ 295817 w 318225"/>
                <a:gd name="connsiteY16" fmla="*/ 24802 h 251928"/>
                <a:gd name="connsiteX17" fmla="*/ 264923 w 318225"/>
                <a:gd name="connsiteY17" fmla="*/ 17509 h 251928"/>
                <a:gd name="connsiteX18" fmla="*/ 219576 w 318225"/>
                <a:gd name="connsiteY18" fmla="*/ 12735 h 251928"/>
                <a:gd name="connsiteX19" fmla="*/ 194780 w 318225"/>
                <a:gd name="connsiteY19" fmla="*/ 1332 h 251928"/>
                <a:gd name="connsiteX20" fmla="*/ 165610 w 318225"/>
                <a:gd name="connsiteY20" fmla="*/ 55696 h 251928"/>
                <a:gd name="connsiteX21" fmla="*/ 125036 w 318225"/>
                <a:gd name="connsiteY21" fmla="*/ 75055 h 251928"/>
                <a:gd name="connsiteX22" fmla="*/ 104882 w 318225"/>
                <a:gd name="connsiteY22" fmla="*/ 97861 h 251928"/>
                <a:gd name="connsiteX23" fmla="*/ 89899 w 318225"/>
                <a:gd name="connsiteY23" fmla="*/ 123054 h 251928"/>
                <a:gd name="connsiteX24" fmla="*/ 89899 w 318225"/>
                <a:gd name="connsiteY24" fmla="*/ 163628 h 251928"/>
                <a:gd name="connsiteX25" fmla="*/ 58341 w 318225"/>
                <a:gd name="connsiteY25" fmla="*/ 207383 h 251928"/>
                <a:gd name="connsiteX26" fmla="*/ 19359 w 318225"/>
                <a:gd name="connsiteY26" fmla="*/ 233770 h 251928"/>
                <a:gd name="connsiteX27" fmla="*/ 0 w 318225"/>
                <a:gd name="connsiteY27" fmla="*/ 243184 h 251928"/>
                <a:gd name="connsiteX28" fmla="*/ 99180 w 318225"/>
                <a:gd name="connsiteY28" fmla="*/ 243184 h 251928"/>
                <a:gd name="connsiteX29" fmla="*/ 118406 w 318225"/>
                <a:gd name="connsiteY29" fmla="*/ 253659 h 251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18225" h="251928">
                  <a:moveTo>
                    <a:pt x="118406" y="253659"/>
                  </a:moveTo>
                  <a:cubicBezTo>
                    <a:pt x="118009" y="236156"/>
                    <a:pt x="117345" y="218919"/>
                    <a:pt x="117743" y="217328"/>
                  </a:cubicBezTo>
                  <a:cubicBezTo>
                    <a:pt x="118671" y="213881"/>
                    <a:pt x="154207" y="193063"/>
                    <a:pt x="160306" y="189483"/>
                  </a:cubicBezTo>
                  <a:cubicBezTo>
                    <a:pt x="166405" y="186036"/>
                    <a:pt x="177676" y="191207"/>
                    <a:pt x="177676" y="184312"/>
                  </a:cubicBezTo>
                  <a:cubicBezTo>
                    <a:pt x="177676" y="177417"/>
                    <a:pt x="192394" y="180865"/>
                    <a:pt x="201145" y="179141"/>
                  </a:cubicBezTo>
                  <a:cubicBezTo>
                    <a:pt x="209763" y="177417"/>
                    <a:pt x="215068" y="171318"/>
                    <a:pt x="215068" y="163495"/>
                  </a:cubicBezTo>
                  <a:cubicBezTo>
                    <a:pt x="215068" y="155672"/>
                    <a:pt x="227266" y="157396"/>
                    <a:pt x="235089" y="156467"/>
                  </a:cubicBezTo>
                  <a:cubicBezTo>
                    <a:pt x="242912" y="155672"/>
                    <a:pt x="241984" y="148644"/>
                    <a:pt x="247288" y="148644"/>
                  </a:cubicBezTo>
                  <a:cubicBezTo>
                    <a:pt x="252459" y="148644"/>
                    <a:pt x="249939" y="140821"/>
                    <a:pt x="250735" y="132070"/>
                  </a:cubicBezTo>
                  <a:cubicBezTo>
                    <a:pt x="251663" y="123451"/>
                    <a:pt x="251663" y="125175"/>
                    <a:pt x="259354" y="125175"/>
                  </a:cubicBezTo>
                  <a:cubicBezTo>
                    <a:pt x="267177" y="125175"/>
                    <a:pt x="275000" y="120800"/>
                    <a:pt x="275000" y="115628"/>
                  </a:cubicBezTo>
                  <a:cubicBezTo>
                    <a:pt x="275000" y="110457"/>
                    <a:pt x="308944" y="113905"/>
                    <a:pt x="314115" y="113905"/>
                  </a:cubicBezTo>
                  <a:cubicBezTo>
                    <a:pt x="319286" y="113905"/>
                    <a:pt x="321010" y="107805"/>
                    <a:pt x="320215" y="103430"/>
                  </a:cubicBezTo>
                  <a:cubicBezTo>
                    <a:pt x="319286" y="99054"/>
                    <a:pt x="315043" y="86060"/>
                    <a:pt x="309740" y="85132"/>
                  </a:cubicBezTo>
                  <a:cubicBezTo>
                    <a:pt x="304569" y="84204"/>
                    <a:pt x="308016" y="71209"/>
                    <a:pt x="308016" y="60867"/>
                  </a:cubicBezTo>
                  <a:cubicBezTo>
                    <a:pt x="308016" y="50392"/>
                    <a:pt x="306292" y="40845"/>
                    <a:pt x="300193" y="33022"/>
                  </a:cubicBezTo>
                  <a:cubicBezTo>
                    <a:pt x="298867" y="31299"/>
                    <a:pt x="297408" y="28381"/>
                    <a:pt x="295817" y="24802"/>
                  </a:cubicBezTo>
                  <a:cubicBezTo>
                    <a:pt x="286271" y="24934"/>
                    <a:pt x="274735" y="17774"/>
                    <a:pt x="264923" y="17509"/>
                  </a:cubicBezTo>
                  <a:cubicBezTo>
                    <a:pt x="251133" y="17111"/>
                    <a:pt x="229785" y="24271"/>
                    <a:pt x="219576" y="12735"/>
                  </a:cubicBezTo>
                  <a:cubicBezTo>
                    <a:pt x="209366" y="1332"/>
                    <a:pt x="202206" y="-2248"/>
                    <a:pt x="194780" y="1332"/>
                  </a:cubicBezTo>
                  <a:cubicBezTo>
                    <a:pt x="187355" y="4912"/>
                    <a:pt x="173566" y="44293"/>
                    <a:pt x="165610" y="55696"/>
                  </a:cubicBezTo>
                  <a:cubicBezTo>
                    <a:pt x="157787" y="67099"/>
                    <a:pt x="135643" y="75055"/>
                    <a:pt x="125036" y="75055"/>
                  </a:cubicBezTo>
                  <a:cubicBezTo>
                    <a:pt x="114428" y="75055"/>
                    <a:pt x="113235" y="91231"/>
                    <a:pt x="104882" y="97861"/>
                  </a:cubicBezTo>
                  <a:cubicBezTo>
                    <a:pt x="96661" y="104491"/>
                    <a:pt x="99711" y="115231"/>
                    <a:pt x="89899" y="123054"/>
                  </a:cubicBezTo>
                  <a:cubicBezTo>
                    <a:pt x="80087" y="130877"/>
                    <a:pt x="84727" y="155009"/>
                    <a:pt x="89899" y="163628"/>
                  </a:cubicBezTo>
                  <a:cubicBezTo>
                    <a:pt x="95070" y="172246"/>
                    <a:pt x="71733" y="199560"/>
                    <a:pt x="58341" y="207383"/>
                  </a:cubicBezTo>
                  <a:cubicBezTo>
                    <a:pt x="44949" y="215207"/>
                    <a:pt x="40574" y="230190"/>
                    <a:pt x="19359" y="233770"/>
                  </a:cubicBezTo>
                  <a:cubicBezTo>
                    <a:pt x="11138" y="235096"/>
                    <a:pt x="4906" y="238676"/>
                    <a:pt x="0" y="243184"/>
                  </a:cubicBezTo>
                  <a:cubicBezTo>
                    <a:pt x="33149" y="243184"/>
                    <a:pt x="82341" y="243184"/>
                    <a:pt x="99180" y="243184"/>
                  </a:cubicBezTo>
                  <a:cubicBezTo>
                    <a:pt x="119865" y="243449"/>
                    <a:pt x="115092" y="248090"/>
                    <a:pt x="118406" y="253659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5774D90C-7DE8-4AA5-AEB0-D11CB862ED90}"/>
                </a:ext>
              </a:extLst>
            </p:cNvPr>
            <p:cNvSpPr/>
            <p:nvPr/>
          </p:nvSpPr>
          <p:spPr>
            <a:xfrm>
              <a:off x="5686076" y="3737704"/>
              <a:ext cx="106075" cy="212150"/>
            </a:xfrm>
            <a:custGeom>
              <a:avLst/>
              <a:gdLst>
                <a:gd name="connsiteX0" fmla="*/ 27666 w 106075"/>
                <a:gd name="connsiteY0" fmla="*/ 51594 h 212150"/>
                <a:gd name="connsiteX1" fmla="*/ 19843 w 106075"/>
                <a:gd name="connsiteY1" fmla="*/ 79969 h 212150"/>
                <a:gd name="connsiteX2" fmla="*/ 2474 w 106075"/>
                <a:gd name="connsiteY2" fmla="*/ 97339 h 212150"/>
                <a:gd name="connsiteX3" fmla="*/ 13479 w 106075"/>
                <a:gd name="connsiteY3" fmla="*/ 125714 h 212150"/>
                <a:gd name="connsiteX4" fmla="*/ 24484 w 106075"/>
                <a:gd name="connsiteY4" fmla="*/ 143084 h 212150"/>
                <a:gd name="connsiteX5" fmla="*/ 45036 w 106075"/>
                <a:gd name="connsiteY5" fmla="*/ 158863 h 212150"/>
                <a:gd name="connsiteX6" fmla="*/ 57633 w 106075"/>
                <a:gd name="connsiteY6" fmla="*/ 206199 h 212150"/>
                <a:gd name="connsiteX7" fmla="*/ 60019 w 106075"/>
                <a:gd name="connsiteY7" fmla="*/ 213226 h 212150"/>
                <a:gd name="connsiteX8" fmla="*/ 71025 w 106075"/>
                <a:gd name="connsiteY8" fmla="*/ 203415 h 212150"/>
                <a:gd name="connsiteX9" fmla="*/ 75798 w 106075"/>
                <a:gd name="connsiteY9" fmla="*/ 182067 h 212150"/>
                <a:gd name="connsiteX10" fmla="*/ 78185 w 106075"/>
                <a:gd name="connsiteY10" fmla="*/ 170266 h 212150"/>
                <a:gd name="connsiteX11" fmla="*/ 98604 w 106075"/>
                <a:gd name="connsiteY11" fmla="*/ 150907 h 212150"/>
                <a:gd name="connsiteX12" fmla="*/ 110007 w 106075"/>
                <a:gd name="connsiteY12" fmla="*/ 142686 h 212150"/>
                <a:gd name="connsiteX13" fmla="*/ 110803 w 106075"/>
                <a:gd name="connsiteY13" fmla="*/ 128764 h 212150"/>
                <a:gd name="connsiteX14" fmla="*/ 100593 w 106075"/>
                <a:gd name="connsiteY14" fmla="*/ 117493 h 212150"/>
                <a:gd name="connsiteX15" fmla="*/ 89588 w 106075"/>
                <a:gd name="connsiteY15" fmla="*/ 108477 h 212150"/>
                <a:gd name="connsiteX16" fmla="*/ 68638 w 106075"/>
                <a:gd name="connsiteY16" fmla="*/ 99461 h 212150"/>
                <a:gd name="connsiteX17" fmla="*/ 89588 w 106075"/>
                <a:gd name="connsiteY17" fmla="*/ 80898 h 212150"/>
                <a:gd name="connsiteX18" fmla="*/ 90384 w 106075"/>
                <a:gd name="connsiteY18" fmla="*/ 44964 h 212150"/>
                <a:gd name="connsiteX19" fmla="*/ 95157 w 106075"/>
                <a:gd name="connsiteY19" fmla="*/ 21761 h 212150"/>
                <a:gd name="connsiteX20" fmla="*/ 91577 w 106075"/>
                <a:gd name="connsiteY20" fmla="*/ 12346 h 212150"/>
                <a:gd name="connsiteX21" fmla="*/ 78980 w 106075"/>
                <a:gd name="connsiteY21" fmla="*/ 7971 h 212150"/>
                <a:gd name="connsiteX22" fmla="*/ 42385 w 106075"/>
                <a:gd name="connsiteY22" fmla="*/ 5982 h 212150"/>
                <a:gd name="connsiteX23" fmla="*/ 28064 w 106075"/>
                <a:gd name="connsiteY23" fmla="*/ 10092 h 212150"/>
                <a:gd name="connsiteX24" fmla="*/ 27666 w 106075"/>
                <a:gd name="connsiteY24" fmla="*/ 51594 h 212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6075" h="212150">
                  <a:moveTo>
                    <a:pt x="27666" y="51594"/>
                  </a:moveTo>
                  <a:cubicBezTo>
                    <a:pt x="34031" y="61008"/>
                    <a:pt x="26075" y="76787"/>
                    <a:pt x="19843" y="79969"/>
                  </a:cubicBezTo>
                  <a:cubicBezTo>
                    <a:pt x="13479" y="83152"/>
                    <a:pt x="8838" y="97339"/>
                    <a:pt x="2474" y="97339"/>
                  </a:cubicBezTo>
                  <a:cubicBezTo>
                    <a:pt x="-3758" y="97339"/>
                    <a:pt x="2474" y="120941"/>
                    <a:pt x="13479" y="125714"/>
                  </a:cubicBezTo>
                  <a:cubicBezTo>
                    <a:pt x="24484" y="130488"/>
                    <a:pt x="24484" y="138311"/>
                    <a:pt x="24484" y="143084"/>
                  </a:cubicBezTo>
                  <a:cubicBezTo>
                    <a:pt x="24484" y="147858"/>
                    <a:pt x="40263" y="152498"/>
                    <a:pt x="45036" y="158863"/>
                  </a:cubicBezTo>
                  <a:cubicBezTo>
                    <a:pt x="49810" y="165227"/>
                    <a:pt x="57633" y="195061"/>
                    <a:pt x="57633" y="206199"/>
                  </a:cubicBezTo>
                  <a:cubicBezTo>
                    <a:pt x="57633" y="208983"/>
                    <a:pt x="58561" y="211370"/>
                    <a:pt x="60019" y="213226"/>
                  </a:cubicBezTo>
                  <a:cubicBezTo>
                    <a:pt x="64130" y="210442"/>
                    <a:pt x="69036" y="207260"/>
                    <a:pt x="71025" y="203415"/>
                  </a:cubicBezTo>
                  <a:cubicBezTo>
                    <a:pt x="74605" y="196785"/>
                    <a:pt x="77389" y="185249"/>
                    <a:pt x="75798" y="182067"/>
                  </a:cubicBezTo>
                  <a:cubicBezTo>
                    <a:pt x="74207" y="178885"/>
                    <a:pt x="74605" y="173448"/>
                    <a:pt x="78185" y="170266"/>
                  </a:cubicBezTo>
                  <a:cubicBezTo>
                    <a:pt x="81765" y="167084"/>
                    <a:pt x="95952" y="152100"/>
                    <a:pt x="98604" y="150907"/>
                  </a:cubicBezTo>
                  <a:cubicBezTo>
                    <a:pt x="101389" y="149714"/>
                    <a:pt x="110405" y="151305"/>
                    <a:pt x="110007" y="142686"/>
                  </a:cubicBezTo>
                  <a:cubicBezTo>
                    <a:pt x="109875" y="139239"/>
                    <a:pt x="110273" y="133935"/>
                    <a:pt x="110803" y="128764"/>
                  </a:cubicBezTo>
                  <a:cubicBezTo>
                    <a:pt x="104439" y="124654"/>
                    <a:pt x="100593" y="119880"/>
                    <a:pt x="100593" y="117493"/>
                  </a:cubicBezTo>
                  <a:cubicBezTo>
                    <a:pt x="100593" y="112322"/>
                    <a:pt x="93433" y="103704"/>
                    <a:pt x="89588" y="108477"/>
                  </a:cubicBezTo>
                  <a:cubicBezTo>
                    <a:pt x="85610" y="113251"/>
                    <a:pt x="70627" y="109273"/>
                    <a:pt x="68638" y="99461"/>
                  </a:cubicBezTo>
                  <a:cubicBezTo>
                    <a:pt x="66649" y="89649"/>
                    <a:pt x="78450" y="90047"/>
                    <a:pt x="89588" y="80898"/>
                  </a:cubicBezTo>
                  <a:cubicBezTo>
                    <a:pt x="100593" y="71881"/>
                    <a:pt x="102184" y="54511"/>
                    <a:pt x="90384" y="44964"/>
                  </a:cubicBezTo>
                  <a:cubicBezTo>
                    <a:pt x="78583" y="35550"/>
                    <a:pt x="86803" y="30379"/>
                    <a:pt x="95157" y="21761"/>
                  </a:cubicBezTo>
                  <a:cubicBezTo>
                    <a:pt x="103378" y="13142"/>
                    <a:pt x="95952" y="8369"/>
                    <a:pt x="91577" y="12346"/>
                  </a:cubicBezTo>
                  <a:cubicBezTo>
                    <a:pt x="87201" y="16324"/>
                    <a:pt x="80174" y="17518"/>
                    <a:pt x="78980" y="7971"/>
                  </a:cubicBezTo>
                  <a:cubicBezTo>
                    <a:pt x="77787" y="-1443"/>
                    <a:pt x="52196" y="-3035"/>
                    <a:pt x="42385" y="5982"/>
                  </a:cubicBezTo>
                  <a:cubicBezTo>
                    <a:pt x="38937" y="9164"/>
                    <a:pt x="33633" y="10092"/>
                    <a:pt x="28064" y="10092"/>
                  </a:cubicBezTo>
                  <a:cubicBezTo>
                    <a:pt x="25678" y="25606"/>
                    <a:pt x="23556" y="45230"/>
                    <a:pt x="27666" y="51594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3238F6C1-CAB4-46B7-BDF2-3886FF87B8B6}"/>
                </a:ext>
              </a:extLst>
            </p:cNvPr>
            <p:cNvSpPr/>
            <p:nvPr/>
          </p:nvSpPr>
          <p:spPr>
            <a:xfrm>
              <a:off x="5253238" y="3742251"/>
              <a:ext cx="543636" cy="530376"/>
            </a:xfrm>
            <a:custGeom>
              <a:avLst/>
              <a:gdLst>
                <a:gd name="connsiteX0" fmla="*/ 190411 w 543635"/>
                <a:gd name="connsiteY0" fmla="*/ 100880 h 530376"/>
                <a:gd name="connsiteX1" fmla="*/ 192135 w 543635"/>
                <a:gd name="connsiteY1" fmla="*/ 125145 h 530376"/>
                <a:gd name="connsiteX2" fmla="*/ 202610 w 543635"/>
                <a:gd name="connsiteY2" fmla="*/ 143443 h 530376"/>
                <a:gd name="connsiteX3" fmla="*/ 196511 w 543635"/>
                <a:gd name="connsiteY3" fmla="*/ 153918 h 530376"/>
                <a:gd name="connsiteX4" fmla="*/ 157396 w 543635"/>
                <a:gd name="connsiteY4" fmla="*/ 155641 h 530376"/>
                <a:gd name="connsiteX5" fmla="*/ 141749 w 543635"/>
                <a:gd name="connsiteY5" fmla="*/ 165188 h 530376"/>
                <a:gd name="connsiteX6" fmla="*/ 133131 w 543635"/>
                <a:gd name="connsiteY6" fmla="*/ 172083 h 530376"/>
                <a:gd name="connsiteX7" fmla="*/ 129683 w 543635"/>
                <a:gd name="connsiteY7" fmla="*/ 188657 h 530376"/>
                <a:gd name="connsiteX8" fmla="*/ 117485 w 543635"/>
                <a:gd name="connsiteY8" fmla="*/ 196480 h 530376"/>
                <a:gd name="connsiteX9" fmla="*/ 97463 w 543635"/>
                <a:gd name="connsiteY9" fmla="*/ 203508 h 530376"/>
                <a:gd name="connsiteX10" fmla="*/ 83541 w 543635"/>
                <a:gd name="connsiteY10" fmla="*/ 219154 h 530376"/>
                <a:gd name="connsiteX11" fmla="*/ 60071 w 543635"/>
                <a:gd name="connsiteY11" fmla="*/ 224325 h 530376"/>
                <a:gd name="connsiteX12" fmla="*/ 42701 w 543635"/>
                <a:gd name="connsiteY12" fmla="*/ 229496 h 530376"/>
                <a:gd name="connsiteX13" fmla="*/ 139 w 543635"/>
                <a:gd name="connsiteY13" fmla="*/ 257341 h 530376"/>
                <a:gd name="connsiteX14" fmla="*/ 802 w 543635"/>
                <a:gd name="connsiteY14" fmla="*/ 293672 h 530376"/>
                <a:gd name="connsiteX15" fmla="*/ 5973 w 543635"/>
                <a:gd name="connsiteY15" fmla="*/ 298445 h 530376"/>
                <a:gd name="connsiteX16" fmla="*/ 264664 w 543635"/>
                <a:gd name="connsiteY16" fmla="*/ 470818 h 530376"/>
                <a:gd name="connsiteX17" fmla="*/ 281503 w 543635"/>
                <a:gd name="connsiteY17" fmla="*/ 495215 h 530376"/>
                <a:gd name="connsiteX18" fmla="*/ 311470 w 543635"/>
                <a:gd name="connsiteY18" fmla="*/ 504629 h 530376"/>
                <a:gd name="connsiteX19" fmla="*/ 324597 w 543635"/>
                <a:gd name="connsiteY19" fmla="*/ 532739 h 530376"/>
                <a:gd name="connsiteX20" fmla="*/ 350850 w 543635"/>
                <a:gd name="connsiteY20" fmla="*/ 527170 h 530376"/>
                <a:gd name="connsiteX21" fmla="*/ 392087 w 543635"/>
                <a:gd name="connsiteY21" fmla="*/ 514043 h 530376"/>
                <a:gd name="connsiteX22" fmla="*/ 440749 w 543635"/>
                <a:gd name="connsiteY22" fmla="*/ 474663 h 530376"/>
                <a:gd name="connsiteX23" fmla="*/ 555045 w 543635"/>
                <a:gd name="connsiteY23" fmla="*/ 403460 h 530376"/>
                <a:gd name="connsiteX24" fmla="*/ 555310 w 543635"/>
                <a:gd name="connsiteY24" fmla="*/ 403460 h 530376"/>
                <a:gd name="connsiteX25" fmla="*/ 541918 w 543635"/>
                <a:gd name="connsiteY25" fmla="*/ 380786 h 530376"/>
                <a:gd name="connsiteX26" fmla="*/ 522294 w 543635"/>
                <a:gd name="connsiteY26" fmla="*/ 374952 h 530376"/>
                <a:gd name="connsiteX27" fmla="*/ 503598 w 543635"/>
                <a:gd name="connsiteY27" fmla="*/ 364079 h 530376"/>
                <a:gd name="connsiteX28" fmla="*/ 500681 w 543635"/>
                <a:gd name="connsiteY28" fmla="*/ 343395 h 530376"/>
                <a:gd name="connsiteX29" fmla="*/ 488881 w 543635"/>
                <a:gd name="connsiteY29" fmla="*/ 326688 h 530376"/>
                <a:gd name="connsiteX30" fmla="*/ 500416 w 543635"/>
                <a:gd name="connsiteY30" fmla="*/ 313428 h 530376"/>
                <a:gd name="connsiteX31" fmla="*/ 496438 w 543635"/>
                <a:gd name="connsiteY31" fmla="*/ 301230 h 530376"/>
                <a:gd name="connsiteX32" fmla="*/ 496438 w 543635"/>
                <a:gd name="connsiteY32" fmla="*/ 284656 h 530376"/>
                <a:gd name="connsiteX33" fmla="*/ 498428 w 543635"/>
                <a:gd name="connsiteY33" fmla="*/ 266490 h 530376"/>
                <a:gd name="connsiteX34" fmla="*/ 499223 w 543635"/>
                <a:gd name="connsiteY34" fmla="*/ 238513 h 530376"/>
                <a:gd name="connsiteX35" fmla="*/ 487024 w 543635"/>
                <a:gd name="connsiteY35" fmla="*/ 214115 h 530376"/>
                <a:gd name="connsiteX36" fmla="*/ 492991 w 543635"/>
                <a:gd name="connsiteY36" fmla="*/ 208547 h 530376"/>
                <a:gd name="connsiteX37" fmla="*/ 490604 w 543635"/>
                <a:gd name="connsiteY37" fmla="*/ 201519 h 530376"/>
                <a:gd name="connsiteX38" fmla="*/ 478008 w 543635"/>
                <a:gd name="connsiteY38" fmla="*/ 154183 h 530376"/>
                <a:gd name="connsiteX39" fmla="*/ 457456 w 543635"/>
                <a:gd name="connsiteY39" fmla="*/ 138404 h 530376"/>
                <a:gd name="connsiteX40" fmla="*/ 446450 w 543635"/>
                <a:gd name="connsiteY40" fmla="*/ 121034 h 530376"/>
                <a:gd name="connsiteX41" fmla="*/ 435445 w 543635"/>
                <a:gd name="connsiteY41" fmla="*/ 92659 h 530376"/>
                <a:gd name="connsiteX42" fmla="*/ 452815 w 543635"/>
                <a:gd name="connsiteY42" fmla="*/ 75289 h 530376"/>
                <a:gd name="connsiteX43" fmla="*/ 460638 w 543635"/>
                <a:gd name="connsiteY43" fmla="*/ 46914 h 530376"/>
                <a:gd name="connsiteX44" fmla="*/ 460903 w 543635"/>
                <a:gd name="connsiteY44" fmla="*/ 5280 h 530376"/>
                <a:gd name="connsiteX45" fmla="*/ 435843 w 543635"/>
                <a:gd name="connsiteY45" fmla="*/ 374 h 530376"/>
                <a:gd name="connsiteX46" fmla="*/ 408661 w 543635"/>
                <a:gd name="connsiteY46" fmla="*/ 3158 h 530376"/>
                <a:gd name="connsiteX47" fmla="*/ 371667 w 543635"/>
                <a:gd name="connsiteY47" fmla="*/ 10584 h 530376"/>
                <a:gd name="connsiteX48" fmla="*/ 271559 w 543635"/>
                <a:gd name="connsiteY48" fmla="*/ 16550 h 530376"/>
                <a:gd name="connsiteX49" fmla="*/ 230190 w 543635"/>
                <a:gd name="connsiteY49" fmla="*/ 38694 h 530376"/>
                <a:gd name="connsiteX50" fmla="*/ 188423 w 543635"/>
                <a:gd name="connsiteY50" fmla="*/ 60306 h 530376"/>
                <a:gd name="connsiteX51" fmla="*/ 178345 w 543635"/>
                <a:gd name="connsiteY51" fmla="*/ 64815 h 530376"/>
                <a:gd name="connsiteX52" fmla="*/ 182721 w 543635"/>
                <a:gd name="connsiteY52" fmla="*/ 73035 h 530376"/>
                <a:gd name="connsiteX53" fmla="*/ 190411 w 543635"/>
                <a:gd name="connsiteY53" fmla="*/ 100880 h 530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543635" h="530376">
                  <a:moveTo>
                    <a:pt x="190411" y="100880"/>
                  </a:moveTo>
                  <a:cubicBezTo>
                    <a:pt x="190411" y="111355"/>
                    <a:pt x="186964" y="124349"/>
                    <a:pt x="192135" y="125145"/>
                  </a:cubicBezTo>
                  <a:cubicBezTo>
                    <a:pt x="197306" y="126073"/>
                    <a:pt x="201682" y="139067"/>
                    <a:pt x="202610" y="143443"/>
                  </a:cubicBezTo>
                  <a:cubicBezTo>
                    <a:pt x="203538" y="147818"/>
                    <a:pt x="201682" y="153918"/>
                    <a:pt x="196511" y="153918"/>
                  </a:cubicBezTo>
                  <a:cubicBezTo>
                    <a:pt x="191340" y="153918"/>
                    <a:pt x="157396" y="150470"/>
                    <a:pt x="157396" y="155641"/>
                  </a:cubicBezTo>
                  <a:cubicBezTo>
                    <a:pt x="157396" y="160813"/>
                    <a:pt x="149572" y="165188"/>
                    <a:pt x="141749" y="165188"/>
                  </a:cubicBezTo>
                  <a:cubicBezTo>
                    <a:pt x="133926" y="165188"/>
                    <a:pt x="133926" y="163464"/>
                    <a:pt x="133131" y="172083"/>
                  </a:cubicBezTo>
                  <a:cubicBezTo>
                    <a:pt x="132202" y="180834"/>
                    <a:pt x="134854" y="188657"/>
                    <a:pt x="129683" y="188657"/>
                  </a:cubicBezTo>
                  <a:cubicBezTo>
                    <a:pt x="124512" y="188657"/>
                    <a:pt x="125308" y="195552"/>
                    <a:pt x="117485" y="196480"/>
                  </a:cubicBezTo>
                  <a:cubicBezTo>
                    <a:pt x="109662" y="197409"/>
                    <a:pt x="97463" y="195685"/>
                    <a:pt x="97463" y="203508"/>
                  </a:cubicBezTo>
                  <a:cubicBezTo>
                    <a:pt x="97463" y="211331"/>
                    <a:pt x="92292" y="217430"/>
                    <a:pt x="83541" y="219154"/>
                  </a:cubicBezTo>
                  <a:cubicBezTo>
                    <a:pt x="74789" y="220878"/>
                    <a:pt x="60071" y="217430"/>
                    <a:pt x="60071" y="224325"/>
                  </a:cubicBezTo>
                  <a:cubicBezTo>
                    <a:pt x="60071" y="231220"/>
                    <a:pt x="48801" y="226049"/>
                    <a:pt x="42701" y="229496"/>
                  </a:cubicBezTo>
                  <a:cubicBezTo>
                    <a:pt x="36602" y="232944"/>
                    <a:pt x="934" y="253761"/>
                    <a:pt x="139" y="257341"/>
                  </a:cubicBezTo>
                  <a:cubicBezTo>
                    <a:pt x="-259" y="259065"/>
                    <a:pt x="272" y="276302"/>
                    <a:pt x="802" y="293672"/>
                  </a:cubicBezTo>
                  <a:cubicBezTo>
                    <a:pt x="1730" y="295263"/>
                    <a:pt x="3189" y="296854"/>
                    <a:pt x="5973" y="298445"/>
                  </a:cubicBezTo>
                  <a:cubicBezTo>
                    <a:pt x="19100" y="305870"/>
                    <a:pt x="257106" y="463392"/>
                    <a:pt x="264664" y="470818"/>
                  </a:cubicBezTo>
                  <a:cubicBezTo>
                    <a:pt x="272222" y="478243"/>
                    <a:pt x="281503" y="495215"/>
                    <a:pt x="281503" y="495215"/>
                  </a:cubicBezTo>
                  <a:cubicBezTo>
                    <a:pt x="281503" y="495215"/>
                    <a:pt x="298343" y="497071"/>
                    <a:pt x="311470" y="504629"/>
                  </a:cubicBezTo>
                  <a:cubicBezTo>
                    <a:pt x="324597" y="512187"/>
                    <a:pt x="324597" y="532739"/>
                    <a:pt x="324597" y="532739"/>
                  </a:cubicBezTo>
                  <a:cubicBezTo>
                    <a:pt x="324597" y="532739"/>
                    <a:pt x="341436" y="529026"/>
                    <a:pt x="350850" y="527170"/>
                  </a:cubicBezTo>
                  <a:cubicBezTo>
                    <a:pt x="360264" y="525314"/>
                    <a:pt x="392087" y="514043"/>
                    <a:pt x="392087" y="514043"/>
                  </a:cubicBezTo>
                  <a:lnTo>
                    <a:pt x="440749" y="474663"/>
                  </a:lnTo>
                  <a:lnTo>
                    <a:pt x="555045" y="403460"/>
                  </a:lnTo>
                  <a:cubicBezTo>
                    <a:pt x="555045" y="403460"/>
                    <a:pt x="555178" y="403460"/>
                    <a:pt x="555310" y="403460"/>
                  </a:cubicBezTo>
                  <a:cubicBezTo>
                    <a:pt x="551730" y="390863"/>
                    <a:pt x="548018" y="380786"/>
                    <a:pt x="541918" y="380786"/>
                  </a:cubicBezTo>
                  <a:cubicBezTo>
                    <a:pt x="535023" y="380786"/>
                    <a:pt x="530117" y="374952"/>
                    <a:pt x="522294" y="374952"/>
                  </a:cubicBezTo>
                  <a:cubicBezTo>
                    <a:pt x="514471" y="374952"/>
                    <a:pt x="504659" y="370974"/>
                    <a:pt x="503598" y="364079"/>
                  </a:cubicBezTo>
                  <a:cubicBezTo>
                    <a:pt x="502670" y="357184"/>
                    <a:pt x="506516" y="352278"/>
                    <a:pt x="500681" y="343395"/>
                  </a:cubicBezTo>
                  <a:cubicBezTo>
                    <a:pt x="494847" y="334511"/>
                    <a:pt x="488881" y="330666"/>
                    <a:pt x="488881" y="326688"/>
                  </a:cubicBezTo>
                  <a:cubicBezTo>
                    <a:pt x="488881" y="322710"/>
                    <a:pt x="498825" y="315020"/>
                    <a:pt x="500416" y="313428"/>
                  </a:cubicBezTo>
                  <a:cubicBezTo>
                    <a:pt x="502007" y="311837"/>
                    <a:pt x="496438" y="305605"/>
                    <a:pt x="496438" y="301230"/>
                  </a:cubicBezTo>
                  <a:cubicBezTo>
                    <a:pt x="496438" y="296854"/>
                    <a:pt x="492461" y="289429"/>
                    <a:pt x="496438" y="284656"/>
                  </a:cubicBezTo>
                  <a:cubicBezTo>
                    <a:pt x="500416" y="279882"/>
                    <a:pt x="502803" y="275241"/>
                    <a:pt x="498428" y="266490"/>
                  </a:cubicBezTo>
                  <a:cubicBezTo>
                    <a:pt x="494052" y="257872"/>
                    <a:pt x="504394" y="249916"/>
                    <a:pt x="499223" y="238513"/>
                  </a:cubicBezTo>
                  <a:cubicBezTo>
                    <a:pt x="494052" y="227110"/>
                    <a:pt x="486229" y="218093"/>
                    <a:pt x="487024" y="214115"/>
                  </a:cubicBezTo>
                  <a:cubicBezTo>
                    <a:pt x="487422" y="212392"/>
                    <a:pt x="489941" y="210535"/>
                    <a:pt x="492991" y="208547"/>
                  </a:cubicBezTo>
                  <a:cubicBezTo>
                    <a:pt x="491532" y="206690"/>
                    <a:pt x="490604" y="204303"/>
                    <a:pt x="490604" y="201519"/>
                  </a:cubicBezTo>
                  <a:cubicBezTo>
                    <a:pt x="490604" y="190514"/>
                    <a:pt x="482781" y="160548"/>
                    <a:pt x="478008" y="154183"/>
                  </a:cubicBezTo>
                  <a:cubicBezTo>
                    <a:pt x="473234" y="147818"/>
                    <a:pt x="457456" y="143178"/>
                    <a:pt x="457456" y="138404"/>
                  </a:cubicBezTo>
                  <a:cubicBezTo>
                    <a:pt x="457456" y="133631"/>
                    <a:pt x="457456" y="125808"/>
                    <a:pt x="446450" y="121034"/>
                  </a:cubicBezTo>
                  <a:cubicBezTo>
                    <a:pt x="435445" y="116261"/>
                    <a:pt x="429081" y="92659"/>
                    <a:pt x="435445" y="92659"/>
                  </a:cubicBezTo>
                  <a:cubicBezTo>
                    <a:pt x="441810" y="92659"/>
                    <a:pt x="446450" y="78472"/>
                    <a:pt x="452815" y="75289"/>
                  </a:cubicBezTo>
                  <a:cubicBezTo>
                    <a:pt x="459179" y="72107"/>
                    <a:pt x="467002" y="56329"/>
                    <a:pt x="460638" y="46914"/>
                  </a:cubicBezTo>
                  <a:cubicBezTo>
                    <a:pt x="456395" y="40550"/>
                    <a:pt x="458517" y="20926"/>
                    <a:pt x="460903" y="5280"/>
                  </a:cubicBezTo>
                  <a:cubicBezTo>
                    <a:pt x="450428" y="5147"/>
                    <a:pt x="438893" y="1435"/>
                    <a:pt x="435843" y="374"/>
                  </a:cubicBezTo>
                  <a:cubicBezTo>
                    <a:pt x="431070" y="-1217"/>
                    <a:pt x="417280" y="2761"/>
                    <a:pt x="408661" y="3158"/>
                  </a:cubicBezTo>
                  <a:cubicBezTo>
                    <a:pt x="400043" y="3556"/>
                    <a:pt x="378695" y="17346"/>
                    <a:pt x="371667" y="10584"/>
                  </a:cubicBezTo>
                  <a:cubicBezTo>
                    <a:pt x="364507" y="3954"/>
                    <a:pt x="291978" y="15755"/>
                    <a:pt x="271559" y="16550"/>
                  </a:cubicBezTo>
                  <a:cubicBezTo>
                    <a:pt x="251007" y="17346"/>
                    <a:pt x="242388" y="38694"/>
                    <a:pt x="230190" y="38694"/>
                  </a:cubicBezTo>
                  <a:cubicBezTo>
                    <a:pt x="217991" y="38694"/>
                    <a:pt x="198632" y="48903"/>
                    <a:pt x="188423" y="60306"/>
                  </a:cubicBezTo>
                  <a:cubicBezTo>
                    <a:pt x="185505" y="63489"/>
                    <a:pt x="182058" y="64682"/>
                    <a:pt x="178345" y="64815"/>
                  </a:cubicBezTo>
                  <a:cubicBezTo>
                    <a:pt x="179936" y="68395"/>
                    <a:pt x="181395" y="71312"/>
                    <a:pt x="182721" y="73035"/>
                  </a:cubicBezTo>
                  <a:cubicBezTo>
                    <a:pt x="188555" y="80858"/>
                    <a:pt x="190411" y="90538"/>
                    <a:pt x="190411" y="100880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D6CF8649-6A93-4AD3-AF35-28428A32A0BB}"/>
                </a:ext>
              </a:extLst>
            </p:cNvPr>
            <p:cNvSpPr/>
            <p:nvPr/>
          </p:nvSpPr>
          <p:spPr>
            <a:xfrm>
              <a:off x="5740074" y="3866733"/>
              <a:ext cx="397782" cy="384523"/>
            </a:xfrm>
            <a:custGeom>
              <a:avLst/>
              <a:gdLst>
                <a:gd name="connsiteX0" fmla="*/ 44607 w 397782"/>
                <a:gd name="connsiteY0" fmla="*/ 21878 h 384522"/>
                <a:gd name="connsiteX1" fmla="*/ 24188 w 397782"/>
                <a:gd name="connsiteY1" fmla="*/ 41237 h 384522"/>
                <a:gd name="connsiteX2" fmla="*/ 21801 w 397782"/>
                <a:gd name="connsiteY2" fmla="*/ 53038 h 384522"/>
                <a:gd name="connsiteX3" fmla="*/ 17027 w 397782"/>
                <a:gd name="connsiteY3" fmla="*/ 74385 h 384522"/>
                <a:gd name="connsiteX4" fmla="*/ 55 w 397782"/>
                <a:gd name="connsiteY4" fmla="*/ 89766 h 384522"/>
                <a:gd name="connsiteX5" fmla="*/ 12254 w 397782"/>
                <a:gd name="connsiteY5" fmla="*/ 114163 h 384522"/>
                <a:gd name="connsiteX6" fmla="*/ 11459 w 397782"/>
                <a:gd name="connsiteY6" fmla="*/ 142141 h 384522"/>
                <a:gd name="connsiteX7" fmla="*/ 9470 w 397782"/>
                <a:gd name="connsiteY7" fmla="*/ 160306 h 384522"/>
                <a:gd name="connsiteX8" fmla="*/ 9470 w 397782"/>
                <a:gd name="connsiteY8" fmla="*/ 176880 h 384522"/>
                <a:gd name="connsiteX9" fmla="*/ 13448 w 397782"/>
                <a:gd name="connsiteY9" fmla="*/ 189079 h 384522"/>
                <a:gd name="connsiteX10" fmla="*/ 1912 w 397782"/>
                <a:gd name="connsiteY10" fmla="*/ 202338 h 384522"/>
                <a:gd name="connsiteX11" fmla="*/ 13713 w 397782"/>
                <a:gd name="connsiteY11" fmla="*/ 219045 h 384522"/>
                <a:gd name="connsiteX12" fmla="*/ 16630 w 397782"/>
                <a:gd name="connsiteY12" fmla="*/ 239730 h 384522"/>
                <a:gd name="connsiteX13" fmla="*/ 35325 w 397782"/>
                <a:gd name="connsiteY13" fmla="*/ 250603 h 384522"/>
                <a:gd name="connsiteX14" fmla="*/ 54950 w 397782"/>
                <a:gd name="connsiteY14" fmla="*/ 256437 h 384522"/>
                <a:gd name="connsiteX15" fmla="*/ 68342 w 397782"/>
                <a:gd name="connsiteY15" fmla="*/ 279110 h 384522"/>
                <a:gd name="connsiteX16" fmla="*/ 107457 w 397782"/>
                <a:gd name="connsiteY16" fmla="*/ 286668 h 384522"/>
                <a:gd name="connsiteX17" fmla="*/ 124296 w 397782"/>
                <a:gd name="connsiteY17" fmla="*/ 303508 h 384522"/>
                <a:gd name="connsiteX18" fmla="*/ 169246 w 397782"/>
                <a:gd name="connsiteY18" fmla="*/ 279110 h 384522"/>
                <a:gd name="connsiteX19" fmla="*/ 372777 w 397782"/>
                <a:gd name="connsiteY19" fmla="*/ 388500 h 384522"/>
                <a:gd name="connsiteX20" fmla="*/ 372777 w 397782"/>
                <a:gd name="connsiteY20" fmla="*/ 374445 h 384522"/>
                <a:gd name="connsiteX21" fmla="*/ 397440 w 397782"/>
                <a:gd name="connsiteY21" fmla="*/ 374445 h 384522"/>
                <a:gd name="connsiteX22" fmla="*/ 397440 w 397782"/>
                <a:gd name="connsiteY22" fmla="*/ 113103 h 384522"/>
                <a:gd name="connsiteX23" fmla="*/ 397440 w 397782"/>
                <a:gd name="connsiteY23" fmla="*/ 73590 h 384522"/>
                <a:gd name="connsiteX24" fmla="*/ 400755 w 397782"/>
                <a:gd name="connsiteY24" fmla="*/ 40706 h 384522"/>
                <a:gd name="connsiteX25" fmla="*/ 403142 w 397782"/>
                <a:gd name="connsiteY25" fmla="*/ 34077 h 384522"/>
                <a:gd name="connsiteX26" fmla="*/ 402346 w 397782"/>
                <a:gd name="connsiteY26" fmla="*/ 33016 h 384522"/>
                <a:gd name="connsiteX27" fmla="*/ 366413 w 397782"/>
                <a:gd name="connsiteY27" fmla="*/ 23602 h 384522"/>
                <a:gd name="connsiteX28" fmla="*/ 325839 w 397782"/>
                <a:gd name="connsiteY28" fmla="*/ 2784 h 384522"/>
                <a:gd name="connsiteX29" fmla="*/ 266304 w 397782"/>
                <a:gd name="connsiteY29" fmla="*/ 33149 h 384522"/>
                <a:gd name="connsiteX30" fmla="*/ 269884 w 397782"/>
                <a:gd name="connsiteY30" fmla="*/ 67888 h 384522"/>
                <a:gd name="connsiteX31" fmla="*/ 228913 w 397782"/>
                <a:gd name="connsiteY31" fmla="*/ 68286 h 384522"/>
                <a:gd name="connsiteX32" fmla="*/ 179721 w 397782"/>
                <a:gd name="connsiteY32" fmla="*/ 50518 h 384522"/>
                <a:gd name="connsiteX33" fmla="*/ 153334 w 397782"/>
                <a:gd name="connsiteY33" fmla="*/ 31557 h 384522"/>
                <a:gd name="connsiteX34" fmla="*/ 135964 w 397782"/>
                <a:gd name="connsiteY34" fmla="*/ 16176 h 384522"/>
                <a:gd name="connsiteX35" fmla="*/ 87435 w 397782"/>
                <a:gd name="connsiteY35" fmla="*/ 6364 h 384522"/>
                <a:gd name="connsiteX36" fmla="*/ 56673 w 397782"/>
                <a:gd name="connsiteY36" fmla="*/ 0 h 384522"/>
                <a:gd name="connsiteX37" fmla="*/ 55878 w 397782"/>
                <a:gd name="connsiteY37" fmla="*/ 13922 h 384522"/>
                <a:gd name="connsiteX38" fmla="*/ 44607 w 397782"/>
                <a:gd name="connsiteY38" fmla="*/ 21878 h 384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397782" h="384522">
                  <a:moveTo>
                    <a:pt x="44607" y="21878"/>
                  </a:moveTo>
                  <a:cubicBezTo>
                    <a:pt x="41823" y="23071"/>
                    <a:pt x="27635" y="38054"/>
                    <a:pt x="24188" y="41237"/>
                  </a:cubicBezTo>
                  <a:cubicBezTo>
                    <a:pt x="20608" y="44419"/>
                    <a:pt x="20210" y="49855"/>
                    <a:pt x="21801" y="53038"/>
                  </a:cubicBezTo>
                  <a:cubicBezTo>
                    <a:pt x="23392" y="56220"/>
                    <a:pt x="20608" y="67623"/>
                    <a:pt x="17027" y="74385"/>
                  </a:cubicBezTo>
                  <a:cubicBezTo>
                    <a:pt x="13448" y="81147"/>
                    <a:pt x="851" y="85788"/>
                    <a:pt x="55" y="89766"/>
                  </a:cubicBezTo>
                  <a:cubicBezTo>
                    <a:pt x="-740" y="93744"/>
                    <a:pt x="7216" y="102760"/>
                    <a:pt x="12254" y="114163"/>
                  </a:cubicBezTo>
                  <a:cubicBezTo>
                    <a:pt x="17425" y="125567"/>
                    <a:pt x="7083" y="133522"/>
                    <a:pt x="11459" y="142141"/>
                  </a:cubicBezTo>
                  <a:cubicBezTo>
                    <a:pt x="15834" y="150759"/>
                    <a:pt x="13448" y="155533"/>
                    <a:pt x="9470" y="160306"/>
                  </a:cubicBezTo>
                  <a:cubicBezTo>
                    <a:pt x="5492" y="165080"/>
                    <a:pt x="9470" y="172505"/>
                    <a:pt x="9470" y="176880"/>
                  </a:cubicBezTo>
                  <a:cubicBezTo>
                    <a:pt x="9470" y="181256"/>
                    <a:pt x="15039" y="187488"/>
                    <a:pt x="13448" y="189079"/>
                  </a:cubicBezTo>
                  <a:cubicBezTo>
                    <a:pt x="11856" y="190670"/>
                    <a:pt x="1912" y="198361"/>
                    <a:pt x="1912" y="202338"/>
                  </a:cubicBezTo>
                  <a:cubicBezTo>
                    <a:pt x="1912" y="206316"/>
                    <a:pt x="7746" y="210161"/>
                    <a:pt x="13713" y="219045"/>
                  </a:cubicBezTo>
                  <a:cubicBezTo>
                    <a:pt x="19547" y="227929"/>
                    <a:pt x="15702" y="232835"/>
                    <a:pt x="16630" y="239730"/>
                  </a:cubicBezTo>
                  <a:cubicBezTo>
                    <a:pt x="17558" y="246625"/>
                    <a:pt x="27502" y="250603"/>
                    <a:pt x="35325" y="250603"/>
                  </a:cubicBezTo>
                  <a:cubicBezTo>
                    <a:pt x="43148" y="250603"/>
                    <a:pt x="48055" y="256437"/>
                    <a:pt x="54950" y="256437"/>
                  </a:cubicBezTo>
                  <a:cubicBezTo>
                    <a:pt x="61049" y="256437"/>
                    <a:pt x="64894" y="266514"/>
                    <a:pt x="68342" y="279110"/>
                  </a:cubicBezTo>
                  <a:cubicBezTo>
                    <a:pt x="71259" y="279110"/>
                    <a:pt x="96849" y="279508"/>
                    <a:pt x="107457" y="286668"/>
                  </a:cubicBezTo>
                  <a:cubicBezTo>
                    <a:pt x="118727" y="294226"/>
                    <a:pt x="124296" y="303508"/>
                    <a:pt x="124296" y="303508"/>
                  </a:cubicBezTo>
                  <a:lnTo>
                    <a:pt x="169246" y="279110"/>
                  </a:lnTo>
                  <a:lnTo>
                    <a:pt x="372777" y="388500"/>
                  </a:lnTo>
                  <a:lnTo>
                    <a:pt x="372777" y="374445"/>
                  </a:lnTo>
                  <a:lnTo>
                    <a:pt x="397440" y="374445"/>
                  </a:lnTo>
                  <a:cubicBezTo>
                    <a:pt x="397440" y="374445"/>
                    <a:pt x="397440" y="131135"/>
                    <a:pt x="397440" y="113103"/>
                  </a:cubicBezTo>
                  <a:cubicBezTo>
                    <a:pt x="397440" y="95070"/>
                    <a:pt x="389219" y="83534"/>
                    <a:pt x="397440" y="73590"/>
                  </a:cubicBezTo>
                  <a:cubicBezTo>
                    <a:pt x="405661" y="63778"/>
                    <a:pt x="394125" y="58739"/>
                    <a:pt x="400755" y="40706"/>
                  </a:cubicBezTo>
                  <a:cubicBezTo>
                    <a:pt x="401550" y="38585"/>
                    <a:pt x="402346" y="36331"/>
                    <a:pt x="403142" y="34077"/>
                  </a:cubicBezTo>
                  <a:cubicBezTo>
                    <a:pt x="402876" y="33679"/>
                    <a:pt x="402478" y="33414"/>
                    <a:pt x="402346" y="33016"/>
                  </a:cubicBezTo>
                  <a:cubicBezTo>
                    <a:pt x="400357" y="27447"/>
                    <a:pt x="389749" y="27049"/>
                    <a:pt x="366413" y="23602"/>
                  </a:cubicBezTo>
                  <a:cubicBezTo>
                    <a:pt x="343209" y="20022"/>
                    <a:pt x="351827" y="4243"/>
                    <a:pt x="325839" y="2784"/>
                  </a:cubicBezTo>
                  <a:cubicBezTo>
                    <a:pt x="299851" y="1193"/>
                    <a:pt x="266702" y="22143"/>
                    <a:pt x="266304" y="33149"/>
                  </a:cubicBezTo>
                  <a:cubicBezTo>
                    <a:pt x="265907" y="44154"/>
                    <a:pt x="278503" y="56352"/>
                    <a:pt x="269884" y="67888"/>
                  </a:cubicBezTo>
                  <a:cubicBezTo>
                    <a:pt x="261266" y="79291"/>
                    <a:pt x="242305" y="80484"/>
                    <a:pt x="228913" y="68286"/>
                  </a:cubicBezTo>
                  <a:cubicBezTo>
                    <a:pt x="215521" y="56087"/>
                    <a:pt x="195764" y="50518"/>
                    <a:pt x="179721" y="50518"/>
                  </a:cubicBezTo>
                  <a:cubicBezTo>
                    <a:pt x="163544" y="50518"/>
                    <a:pt x="152141" y="40308"/>
                    <a:pt x="153334" y="31557"/>
                  </a:cubicBezTo>
                  <a:cubicBezTo>
                    <a:pt x="154528" y="22939"/>
                    <a:pt x="149356" y="18961"/>
                    <a:pt x="135964" y="16176"/>
                  </a:cubicBezTo>
                  <a:cubicBezTo>
                    <a:pt x="122573" y="13392"/>
                    <a:pt x="111169" y="2387"/>
                    <a:pt x="87435" y="6364"/>
                  </a:cubicBezTo>
                  <a:cubicBezTo>
                    <a:pt x="74706" y="8486"/>
                    <a:pt x="64099" y="4641"/>
                    <a:pt x="56673" y="0"/>
                  </a:cubicBezTo>
                  <a:cubicBezTo>
                    <a:pt x="56143" y="5171"/>
                    <a:pt x="55745" y="10475"/>
                    <a:pt x="55878" y="13922"/>
                  </a:cubicBezTo>
                  <a:cubicBezTo>
                    <a:pt x="56541" y="22276"/>
                    <a:pt x="47392" y="20685"/>
                    <a:pt x="44607" y="21878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8111C77A-B473-4A48-A997-FC21B2C76CFE}"/>
                </a:ext>
              </a:extLst>
            </p:cNvPr>
            <p:cNvSpPr/>
            <p:nvPr/>
          </p:nvSpPr>
          <p:spPr>
            <a:xfrm>
              <a:off x="5040165" y="4413452"/>
              <a:ext cx="66297" cy="13259"/>
            </a:xfrm>
            <a:custGeom>
              <a:avLst/>
              <a:gdLst>
                <a:gd name="connsiteX0" fmla="*/ 38319 w 66297"/>
                <a:gd name="connsiteY0" fmla="*/ 12695 h 13259"/>
                <a:gd name="connsiteX1" fmla="*/ 60728 w 66297"/>
                <a:gd name="connsiteY1" fmla="*/ 18662 h 13259"/>
                <a:gd name="connsiteX2" fmla="*/ 77169 w 66297"/>
                <a:gd name="connsiteY2" fmla="*/ 14154 h 13259"/>
                <a:gd name="connsiteX3" fmla="*/ 62717 w 66297"/>
                <a:gd name="connsiteY3" fmla="*/ 12165 h 13259"/>
                <a:gd name="connsiteX4" fmla="*/ 37259 w 66297"/>
                <a:gd name="connsiteY4" fmla="*/ 1160 h 13259"/>
                <a:gd name="connsiteX5" fmla="*/ 3447 w 66297"/>
                <a:gd name="connsiteY5" fmla="*/ 6729 h 13259"/>
                <a:gd name="connsiteX6" fmla="*/ 0 w 66297"/>
                <a:gd name="connsiteY6" fmla="*/ 22773 h 13259"/>
                <a:gd name="connsiteX7" fmla="*/ 7823 w 66297"/>
                <a:gd name="connsiteY7" fmla="*/ 21182 h 13259"/>
                <a:gd name="connsiteX8" fmla="*/ 38319 w 66297"/>
                <a:gd name="connsiteY8" fmla="*/ 12695 h 13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6297" h="13259">
                  <a:moveTo>
                    <a:pt x="38319" y="12695"/>
                  </a:moveTo>
                  <a:cubicBezTo>
                    <a:pt x="43756" y="7657"/>
                    <a:pt x="52772" y="17734"/>
                    <a:pt x="60728" y="18662"/>
                  </a:cubicBezTo>
                  <a:cubicBezTo>
                    <a:pt x="68684" y="19723"/>
                    <a:pt x="77169" y="14154"/>
                    <a:pt x="77169" y="14154"/>
                  </a:cubicBezTo>
                  <a:cubicBezTo>
                    <a:pt x="77169" y="14154"/>
                    <a:pt x="75711" y="13093"/>
                    <a:pt x="62717" y="12165"/>
                  </a:cubicBezTo>
                  <a:cubicBezTo>
                    <a:pt x="49723" y="11104"/>
                    <a:pt x="48795" y="-4277"/>
                    <a:pt x="37259" y="1160"/>
                  </a:cubicBezTo>
                  <a:cubicBezTo>
                    <a:pt x="25856" y="6596"/>
                    <a:pt x="17900" y="8187"/>
                    <a:pt x="3447" y="6729"/>
                  </a:cubicBezTo>
                  <a:cubicBezTo>
                    <a:pt x="3182" y="11104"/>
                    <a:pt x="796" y="16939"/>
                    <a:pt x="0" y="22773"/>
                  </a:cubicBezTo>
                  <a:cubicBezTo>
                    <a:pt x="3713" y="21844"/>
                    <a:pt x="6497" y="21182"/>
                    <a:pt x="7823" y="21182"/>
                  </a:cubicBezTo>
                  <a:cubicBezTo>
                    <a:pt x="15911" y="20651"/>
                    <a:pt x="32883" y="17602"/>
                    <a:pt x="38319" y="12695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245DB464-3600-447C-B9FE-0C29C56F2CFC}"/>
                </a:ext>
              </a:extLst>
            </p:cNvPr>
            <p:cNvSpPr/>
            <p:nvPr/>
          </p:nvSpPr>
          <p:spPr>
            <a:xfrm>
              <a:off x="5029627" y="4339348"/>
              <a:ext cx="145853" cy="106075"/>
            </a:xfrm>
            <a:custGeom>
              <a:avLst/>
              <a:gdLst>
                <a:gd name="connsiteX0" fmla="*/ 30029 w 145853"/>
                <a:gd name="connsiteY0" fmla="*/ 116235 h 106075"/>
                <a:gd name="connsiteX1" fmla="*/ 45012 w 145853"/>
                <a:gd name="connsiteY1" fmla="*/ 110269 h 106075"/>
                <a:gd name="connsiteX2" fmla="*/ 83862 w 145853"/>
                <a:gd name="connsiteY2" fmla="*/ 107351 h 106075"/>
                <a:gd name="connsiteX3" fmla="*/ 90624 w 145853"/>
                <a:gd name="connsiteY3" fmla="*/ 109075 h 106075"/>
                <a:gd name="connsiteX4" fmla="*/ 90757 w 145853"/>
                <a:gd name="connsiteY4" fmla="*/ 106556 h 106075"/>
                <a:gd name="connsiteX5" fmla="*/ 109718 w 145853"/>
                <a:gd name="connsiteY5" fmla="*/ 114246 h 106075"/>
                <a:gd name="connsiteX6" fmla="*/ 148701 w 145853"/>
                <a:gd name="connsiteY6" fmla="*/ 116633 h 106075"/>
                <a:gd name="connsiteX7" fmla="*/ 151618 w 145853"/>
                <a:gd name="connsiteY7" fmla="*/ 115572 h 106075"/>
                <a:gd name="connsiteX8" fmla="*/ 151485 w 145853"/>
                <a:gd name="connsiteY8" fmla="*/ 98733 h 106075"/>
                <a:gd name="connsiteX9" fmla="*/ 137298 w 145853"/>
                <a:gd name="connsiteY9" fmla="*/ 81363 h 106075"/>
                <a:gd name="connsiteX10" fmla="*/ 133320 w 145853"/>
                <a:gd name="connsiteY10" fmla="*/ 64789 h 106075"/>
                <a:gd name="connsiteX11" fmla="*/ 128414 w 145853"/>
                <a:gd name="connsiteY11" fmla="*/ 57496 h 106075"/>
                <a:gd name="connsiteX12" fmla="*/ 113431 w 145853"/>
                <a:gd name="connsiteY12" fmla="*/ 38800 h 106075"/>
                <a:gd name="connsiteX13" fmla="*/ 94735 w 145853"/>
                <a:gd name="connsiteY13" fmla="*/ 14403 h 106075"/>
                <a:gd name="connsiteX14" fmla="*/ 85321 w 145853"/>
                <a:gd name="connsiteY14" fmla="*/ 14403 h 106075"/>
                <a:gd name="connsiteX15" fmla="*/ 70338 w 145853"/>
                <a:gd name="connsiteY15" fmla="*/ 1276 h 106075"/>
                <a:gd name="connsiteX16" fmla="*/ 49786 w 145853"/>
                <a:gd name="connsiteY16" fmla="*/ 3133 h 106075"/>
                <a:gd name="connsiteX17" fmla="*/ 25388 w 145853"/>
                <a:gd name="connsiteY17" fmla="*/ 3133 h 106075"/>
                <a:gd name="connsiteX18" fmla="*/ 10405 w 145853"/>
                <a:gd name="connsiteY18" fmla="*/ 16259 h 106075"/>
                <a:gd name="connsiteX19" fmla="*/ 9079 w 145853"/>
                <a:gd name="connsiteY19" fmla="*/ 16657 h 106075"/>
                <a:gd name="connsiteX20" fmla="*/ 2980 w 145853"/>
                <a:gd name="connsiteY20" fmla="*/ 38005 h 106075"/>
                <a:gd name="connsiteX21" fmla="*/ 12792 w 145853"/>
                <a:gd name="connsiteY21" fmla="*/ 75794 h 106075"/>
                <a:gd name="connsiteX22" fmla="*/ 14383 w 145853"/>
                <a:gd name="connsiteY22" fmla="*/ 80833 h 106075"/>
                <a:gd name="connsiteX23" fmla="*/ 48195 w 145853"/>
                <a:gd name="connsiteY23" fmla="*/ 75264 h 106075"/>
                <a:gd name="connsiteX24" fmla="*/ 73652 w 145853"/>
                <a:gd name="connsiteY24" fmla="*/ 86269 h 106075"/>
                <a:gd name="connsiteX25" fmla="*/ 88105 w 145853"/>
                <a:gd name="connsiteY25" fmla="*/ 88258 h 106075"/>
                <a:gd name="connsiteX26" fmla="*/ 71664 w 145853"/>
                <a:gd name="connsiteY26" fmla="*/ 92766 h 106075"/>
                <a:gd name="connsiteX27" fmla="*/ 49255 w 145853"/>
                <a:gd name="connsiteY27" fmla="*/ 86799 h 106075"/>
                <a:gd name="connsiteX28" fmla="*/ 18891 w 145853"/>
                <a:gd name="connsiteY28" fmla="*/ 95286 h 106075"/>
                <a:gd name="connsiteX29" fmla="*/ 11068 w 145853"/>
                <a:gd name="connsiteY29" fmla="*/ 96877 h 106075"/>
                <a:gd name="connsiteX30" fmla="*/ 14118 w 145853"/>
                <a:gd name="connsiteY30" fmla="*/ 109340 h 106075"/>
                <a:gd name="connsiteX31" fmla="*/ 16770 w 145853"/>
                <a:gd name="connsiteY31" fmla="*/ 112523 h 106075"/>
                <a:gd name="connsiteX32" fmla="*/ 30029 w 145853"/>
                <a:gd name="connsiteY32" fmla="*/ 116235 h 106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45853" h="106075">
                  <a:moveTo>
                    <a:pt x="30029" y="116235"/>
                  </a:moveTo>
                  <a:cubicBezTo>
                    <a:pt x="35067" y="116766"/>
                    <a:pt x="45012" y="110269"/>
                    <a:pt x="45012" y="110269"/>
                  </a:cubicBezTo>
                  <a:cubicBezTo>
                    <a:pt x="45012" y="110269"/>
                    <a:pt x="78426" y="107749"/>
                    <a:pt x="83862" y="107351"/>
                  </a:cubicBezTo>
                  <a:cubicBezTo>
                    <a:pt x="85851" y="107219"/>
                    <a:pt x="88238" y="108014"/>
                    <a:pt x="90624" y="109075"/>
                  </a:cubicBezTo>
                  <a:cubicBezTo>
                    <a:pt x="90757" y="107617"/>
                    <a:pt x="90757" y="106556"/>
                    <a:pt x="90757" y="106556"/>
                  </a:cubicBezTo>
                  <a:cubicBezTo>
                    <a:pt x="90757" y="106556"/>
                    <a:pt x="108525" y="110136"/>
                    <a:pt x="109718" y="114246"/>
                  </a:cubicBezTo>
                  <a:cubicBezTo>
                    <a:pt x="110911" y="118357"/>
                    <a:pt x="135176" y="121406"/>
                    <a:pt x="148701" y="116633"/>
                  </a:cubicBezTo>
                  <a:cubicBezTo>
                    <a:pt x="149762" y="116235"/>
                    <a:pt x="150689" y="115970"/>
                    <a:pt x="151618" y="115572"/>
                  </a:cubicBezTo>
                  <a:cubicBezTo>
                    <a:pt x="151750" y="110136"/>
                    <a:pt x="152016" y="101385"/>
                    <a:pt x="151485" y="98733"/>
                  </a:cubicBezTo>
                  <a:cubicBezTo>
                    <a:pt x="150689" y="94755"/>
                    <a:pt x="142071" y="86137"/>
                    <a:pt x="137298" y="81363"/>
                  </a:cubicBezTo>
                  <a:cubicBezTo>
                    <a:pt x="132524" y="76590"/>
                    <a:pt x="133320" y="64789"/>
                    <a:pt x="133320" y="64789"/>
                  </a:cubicBezTo>
                  <a:lnTo>
                    <a:pt x="128414" y="57496"/>
                  </a:lnTo>
                  <a:cubicBezTo>
                    <a:pt x="128414" y="57496"/>
                    <a:pt x="124701" y="42513"/>
                    <a:pt x="113431" y="38800"/>
                  </a:cubicBezTo>
                  <a:cubicBezTo>
                    <a:pt x="102160" y="35088"/>
                    <a:pt x="94735" y="14403"/>
                    <a:pt x="94735" y="14403"/>
                  </a:cubicBezTo>
                  <a:lnTo>
                    <a:pt x="85321" y="14403"/>
                  </a:lnTo>
                  <a:cubicBezTo>
                    <a:pt x="85321" y="14403"/>
                    <a:pt x="77763" y="4989"/>
                    <a:pt x="70338" y="1276"/>
                  </a:cubicBezTo>
                  <a:cubicBezTo>
                    <a:pt x="62780" y="-2436"/>
                    <a:pt x="49786" y="3133"/>
                    <a:pt x="49786" y="3133"/>
                  </a:cubicBezTo>
                  <a:cubicBezTo>
                    <a:pt x="49786" y="3133"/>
                    <a:pt x="34802" y="4989"/>
                    <a:pt x="25388" y="3133"/>
                  </a:cubicBezTo>
                  <a:cubicBezTo>
                    <a:pt x="15974" y="1276"/>
                    <a:pt x="17830" y="14403"/>
                    <a:pt x="10405" y="16259"/>
                  </a:cubicBezTo>
                  <a:cubicBezTo>
                    <a:pt x="10140" y="16392"/>
                    <a:pt x="9477" y="16525"/>
                    <a:pt x="9079" y="16657"/>
                  </a:cubicBezTo>
                  <a:cubicBezTo>
                    <a:pt x="8284" y="24348"/>
                    <a:pt x="6958" y="32038"/>
                    <a:pt x="2980" y="38005"/>
                  </a:cubicBezTo>
                  <a:cubicBezTo>
                    <a:pt x="-5639" y="50999"/>
                    <a:pt x="6560" y="69960"/>
                    <a:pt x="12792" y="75794"/>
                  </a:cubicBezTo>
                  <a:cubicBezTo>
                    <a:pt x="14118" y="76987"/>
                    <a:pt x="14516" y="78844"/>
                    <a:pt x="14383" y="80833"/>
                  </a:cubicBezTo>
                  <a:cubicBezTo>
                    <a:pt x="28703" y="82291"/>
                    <a:pt x="36659" y="80833"/>
                    <a:pt x="48195" y="75264"/>
                  </a:cubicBezTo>
                  <a:cubicBezTo>
                    <a:pt x="59597" y="69827"/>
                    <a:pt x="60658" y="85208"/>
                    <a:pt x="73652" y="86269"/>
                  </a:cubicBezTo>
                  <a:cubicBezTo>
                    <a:pt x="86647" y="87330"/>
                    <a:pt x="88105" y="88258"/>
                    <a:pt x="88105" y="88258"/>
                  </a:cubicBezTo>
                  <a:cubicBezTo>
                    <a:pt x="88105" y="88258"/>
                    <a:pt x="79619" y="93694"/>
                    <a:pt x="71664" y="92766"/>
                  </a:cubicBezTo>
                  <a:cubicBezTo>
                    <a:pt x="63708" y="91705"/>
                    <a:pt x="54692" y="81761"/>
                    <a:pt x="49255" y="86799"/>
                  </a:cubicBezTo>
                  <a:cubicBezTo>
                    <a:pt x="43819" y="91838"/>
                    <a:pt x="26847" y="94755"/>
                    <a:pt x="18891" y="95286"/>
                  </a:cubicBezTo>
                  <a:cubicBezTo>
                    <a:pt x="17565" y="95418"/>
                    <a:pt x="14781" y="95948"/>
                    <a:pt x="11068" y="96877"/>
                  </a:cubicBezTo>
                  <a:cubicBezTo>
                    <a:pt x="10538" y="101252"/>
                    <a:pt x="10936" y="105628"/>
                    <a:pt x="14118" y="109340"/>
                  </a:cubicBezTo>
                  <a:cubicBezTo>
                    <a:pt x="15178" y="110534"/>
                    <a:pt x="15974" y="111462"/>
                    <a:pt x="16770" y="112523"/>
                  </a:cubicBezTo>
                  <a:cubicBezTo>
                    <a:pt x="29896" y="109075"/>
                    <a:pt x="25786" y="115705"/>
                    <a:pt x="30029" y="116235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F2A5B231-40FB-4A15-9DA8-D8D39EE39B2B}"/>
                </a:ext>
              </a:extLst>
            </p:cNvPr>
            <p:cNvSpPr/>
            <p:nvPr/>
          </p:nvSpPr>
          <p:spPr>
            <a:xfrm>
              <a:off x="5045999" y="4446521"/>
              <a:ext cx="66297" cy="39778"/>
            </a:xfrm>
            <a:custGeom>
              <a:avLst/>
              <a:gdLst>
                <a:gd name="connsiteX0" fmla="*/ 38717 w 66297"/>
                <a:gd name="connsiteY0" fmla="*/ 41283 h 39778"/>
                <a:gd name="connsiteX1" fmla="*/ 60595 w 66297"/>
                <a:gd name="connsiteY1" fmla="*/ 28288 h 39778"/>
                <a:gd name="connsiteX2" fmla="*/ 70010 w 66297"/>
                <a:gd name="connsiteY2" fmla="*/ 24178 h 39778"/>
                <a:gd name="connsiteX3" fmla="*/ 68286 w 66297"/>
                <a:gd name="connsiteY3" fmla="*/ 11714 h 39778"/>
                <a:gd name="connsiteX4" fmla="*/ 74120 w 66297"/>
                <a:gd name="connsiteY4" fmla="*/ 1770 h 39778"/>
                <a:gd name="connsiteX5" fmla="*/ 67358 w 66297"/>
                <a:gd name="connsiteY5" fmla="*/ 46 h 39778"/>
                <a:gd name="connsiteX6" fmla="*/ 28508 w 66297"/>
                <a:gd name="connsiteY6" fmla="*/ 2963 h 39778"/>
                <a:gd name="connsiteX7" fmla="*/ 13524 w 66297"/>
                <a:gd name="connsiteY7" fmla="*/ 8930 h 39778"/>
                <a:gd name="connsiteX8" fmla="*/ 0 w 66297"/>
                <a:gd name="connsiteY8" fmla="*/ 5217 h 39778"/>
                <a:gd name="connsiteX9" fmla="*/ 21347 w 66297"/>
                <a:gd name="connsiteY9" fmla="*/ 21791 h 39778"/>
                <a:gd name="connsiteX10" fmla="*/ 32751 w 66297"/>
                <a:gd name="connsiteY10" fmla="*/ 41946 h 39778"/>
                <a:gd name="connsiteX11" fmla="*/ 35800 w 66297"/>
                <a:gd name="connsiteY11" fmla="*/ 44200 h 39778"/>
                <a:gd name="connsiteX12" fmla="*/ 38717 w 66297"/>
                <a:gd name="connsiteY12" fmla="*/ 41283 h 39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6297" h="39778">
                  <a:moveTo>
                    <a:pt x="38717" y="41283"/>
                  </a:moveTo>
                  <a:cubicBezTo>
                    <a:pt x="44684" y="37172"/>
                    <a:pt x="56485" y="26432"/>
                    <a:pt x="60595" y="28288"/>
                  </a:cubicBezTo>
                  <a:cubicBezTo>
                    <a:pt x="64706" y="30012"/>
                    <a:pt x="70010" y="26565"/>
                    <a:pt x="70010" y="24178"/>
                  </a:cubicBezTo>
                  <a:cubicBezTo>
                    <a:pt x="70010" y="21791"/>
                    <a:pt x="61788" y="14101"/>
                    <a:pt x="68286" y="11714"/>
                  </a:cubicBezTo>
                  <a:cubicBezTo>
                    <a:pt x="72794" y="10123"/>
                    <a:pt x="73855" y="4952"/>
                    <a:pt x="74120" y="1770"/>
                  </a:cubicBezTo>
                  <a:cubicBezTo>
                    <a:pt x="71733" y="709"/>
                    <a:pt x="69346" y="-219"/>
                    <a:pt x="67358" y="46"/>
                  </a:cubicBezTo>
                  <a:cubicBezTo>
                    <a:pt x="61921" y="576"/>
                    <a:pt x="28508" y="2963"/>
                    <a:pt x="28508" y="2963"/>
                  </a:cubicBezTo>
                  <a:cubicBezTo>
                    <a:pt x="28508" y="2963"/>
                    <a:pt x="18563" y="9460"/>
                    <a:pt x="13524" y="8930"/>
                  </a:cubicBezTo>
                  <a:cubicBezTo>
                    <a:pt x="9281" y="8532"/>
                    <a:pt x="13524" y="1770"/>
                    <a:pt x="0" y="5217"/>
                  </a:cubicBezTo>
                  <a:cubicBezTo>
                    <a:pt x="6762" y="13703"/>
                    <a:pt x="7690" y="17813"/>
                    <a:pt x="21347" y="21791"/>
                  </a:cubicBezTo>
                  <a:cubicBezTo>
                    <a:pt x="36728" y="26167"/>
                    <a:pt x="20154" y="33990"/>
                    <a:pt x="32751" y="41946"/>
                  </a:cubicBezTo>
                  <a:cubicBezTo>
                    <a:pt x="33944" y="42741"/>
                    <a:pt x="34872" y="43404"/>
                    <a:pt x="35800" y="44200"/>
                  </a:cubicBezTo>
                  <a:cubicBezTo>
                    <a:pt x="37126" y="42874"/>
                    <a:pt x="38054" y="41813"/>
                    <a:pt x="38717" y="41283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870454AF-A0F9-4F43-B865-FD1739456350}"/>
                </a:ext>
              </a:extLst>
            </p:cNvPr>
            <p:cNvSpPr/>
            <p:nvPr/>
          </p:nvSpPr>
          <p:spPr>
            <a:xfrm>
              <a:off x="5871265" y="4488410"/>
              <a:ext cx="318226" cy="225410"/>
            </a:xfrm>
            <a:custGeom>
              <a:avLst/>
              <a:gdLst>
                <a:gd name="connsiteX0" fmla="*/ 302580 w 318225"/>
                <a:gd name="connsiteY0" fmla="*/ 129071 h 225409"/>
                <a:gd name="connsiteX1" fmla="*/ 292767 w 318225"/>
                <a:gd name="connsiteY1" fmla="*/ 111038 h 225409"/>
                <a:gd name="connsiteX2" fmla="*/ 276326 w 318225"/>
                <a:gd name="connsiteY2" fmla="*/ 96187 h 225409"/>
                <a:gd name="connsiteX3" fmla="*/ 264790 w 318225"/>
                <a:gd name="connsiteY3" fmla="*/ 79746 h 225409"/>
                <a:gd name="connsiteX4" fmla="*/ 243442 w 318225"/>
                <a:gd name="connsiteY4" fmla="*/ 69934 h 225409"/>
                <a:gd name="connsiteX5" fmla="*/ 240128 w 318225"/>
                <a:gd name="connsiteY5" fmla="*/ 61713 h 225409"/>
                <a:gd name="connsiteX6" fmla="*/ 228592 w 318225"/>
                <a:gd name="connsiteY6" fmla="*/ 60122 h 225409"/>
                <a:gd name="connsiteX7" fmla="*/ 231907 w 318225"/>
                <a:gd name="connsiteY7" fmla="*/ 50310 h 225409"/>
                <a:gd name="connsiteX8" fmla="*/ 230316 w 318225"/>
                <a:gd name="connsiteY8" fmla="*/ 27238 h 225409"/>
                <a:gd name="connsiteX9" fmla="*/ 211487 w 318225"/>
                <a:gd name="connsiteY9" fmla="*/ 1913 h 225409"/>
                <a:gd name="connsiteX10" fmla="*/ 206847 w 318225"/>
                <a:gd name="connsiteY10" fmla="*/ 852 h 225409"/>
                <a:gd name="connsiteX11" fmla="*/ 184836 w 318225"/>
                <a:gd name="connsiteY11" fmla="*/ 9471 h 225409"/>
                <a:gd name="connsiteX12" fmla="*/ 179267 w 318225"/>
                <a:gd name="connsiteY12" fmla="*/ 22067 h 225409"/>
                <a:gd name="connsiteX13" fmla="*/ 153279 w 318225"/>
                <a:gd name="connsiteY13" fmla="*/ 48851 h 225409"/>
                <a:gd name="connsiteX14" fmla="*/ 115489 w 318225"/>
                <a:gd name="connsiteY14" fmla="*/ 56674 h 225409"/>
                <a:gd name="connsiteX15" fmla="*/ 113898 w 318225"/>
                <a:gd name="connsiteY15" fmla="*/ 70862 h 225409"/>
                <a:gd name="connsiteX16" fmla="*/ 90297 w 318225"/>
                <a:gd name="connsiteY16" fmla="*/ 83458 h 225409"/>
                <a:gd name="connsiteX17" fmla="*/ 61126 w 318225"/>
                <a:gd name="connsiteY17" fmla="*/ 92077 h 225409"/>
                <a:gd name="connsiteX18" fmla="*/ 43756 w 318225"/>
                <a:gd name="connsiteY18" fmla="*/ 92077 h 225409"/>
                <a:gd name="connsiteX19" fmla="*/ 28773 w 318225"/>
                <a:gd name="connsiteY19" fmla="*/ 98442 h 225409"/>
                <a:gd name="connsiteX20" fmla="*/ 26386 w 318225"/>
                <a:gd name="connsiteY20" fmla="*/ 95657 h 225409"/>
                <a:gd name="connsiteX21" fmla="*/ 12994 w 318225"/>
                <a:gd name="connsiteY21" fmla="*/ 112231 h 225409"/>
                <a:gd name="connsiteX22" fmla="*/ 0 w 318225"/>
                <a:gd name="connsiteY22" fmla="*/ 138883 h 225409"/>
                <a:gd name="connsiteX23" fmla="*/ 3580 w 318225"/>
                <a:gd name="connsiteY23" fmla="*/ 160761 h 225409"/>
                <a:gd name="connsiteX24" fmla="*/ 11271 w 318225"/>
                <a:gd name="connsiteY24" fmla="*/ 182108 h 225409"/>
                <a:gd name="connsiteX25" fmla="*/ 15381 w 318225"/>
                <a:gd name="connsiteY25" fmla="*/ 198020 h 225409"/>
                <a:gd name="connsiteX26" fmla="*/ 21347 w 318225"/>
                <a:gd name="connsiteY26" fmla="*/ 206903 h 225409"/>
                <a:gd name="connsiteX27" fmla="*/ 38452 w 318225"/>
                <a:gd name="connsiteY27" fmla="*/ 224008 h 225409"/>
                <a:gd name="connsiteX28" fmla="*/ 43093 w 318225"/>
                <a:gd name="connsiteY28" fmla="*/ 228516 h 225409"/>
                <a:gd name="connsiteX29" fmla="*/ 44684 w 318225"/>
                <a:gd name="connsiteY29" fmla="*/ 225997 h 225409"/>
                <a:gd name="connsiteX30" fmla="*/ 49590 w 318225"/>
                <a:gd name="connsiteY30" fmla="*/ 206240 h 225409"/>
                <a:gd name="connsiteX31" fmla="*/ 64441 w 318225"/>
                <a:gd name="connsiteY31" fmla="*/ 202925 h 225409"/>
                <a:gd name="connsiteX32" fmla="*/ 75977 w 318225"/>
                <a:gd name="connsiteY32" fmla="*/ 199611 h 225409"/>
                <a:gd name="connsiteX33" fmla="*/ 99048 w 318225"/>
                <a:gd name="connsiteY33" fmla="*/ 202925 h 225409"/>
                <a:gd name="connsiteX34" fmla="*/ 99048 w 318225"/>
                <a:gd name="connsiteY34" fmla="*/ 184893 h 225409"/>
                <a:gd name="connsiteX35" fmla="*/ 127025 w 318225"/>
                <a:gd name="connsiteY35" fmla="*/ 163545 h 225409"/>
                <a:gd name="connsiteX36" fmla="*/ 148373 w 318225"/>
                <a:gd name="connsiteY36" fmla="*/ 178396 h 225409"/>
                <a:gd name="connsiteX37" fmla="*/ 199289 w 318225"/>
                <a:gd name="connsiteY37" fmla="*/ 188208 h 225409"/>
                <a:gd name="connsiteX38" fmla="*/ 207510 w 318225"/>
                <a:gd name="connsiteY38" fmla="*/ 170175 h 225409"/>
                <a:gd name="connsiteX39" fmla="*/ 228857 w 318225"/>
                <a:gd name="connsiteY39" fmla="*/ 170175 h 225409"/>
                <a:gd name="connsiteX40" fmla="*/ 256835 w 318225"/>
                <a:gd name="connsiteY40" fmla="*/ 161954 h 225409"/>
                <a:gd name="connsiteX41" fmla="*/ 278182 w 318225"/>
                <a:gd name="connsiteY41" fmla="*/ 158639 h 225409"/>
                <a:gd name="connsiteX42" fmla="*/ 307751 w 318225"/>
                <a:gd name="connsiteY42" fmla="*/ 161954 h 225409"/>
                <a:gd name="connsiteX43" fmla="*/ 327507 w 318225"/>
                <a:gd name="connsiteY43" fmla="*/ 158639 h 225409"/>
                <a:gd name="connsiteX44" fmla="*/ 320877 w 318225"/>
                <a:gd name="connsiteY44" fmla="*/ 142198 h 225409"/>
                <a:gd name="connsiteX45" fmla="*/ 302580 w 318225"/>
                <a:gd name="connsiteY45" fmla="*/ 129071 h 225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318225" h="225409">
                  <a:moveTo>
                    <a:pt x="302580" y="129071"/>
                  </a:moveTo>
                  <a:cubicBezTo>
                    <a:pt x="302580" y="124165"/>
                    <a:pt x="302580" y="119259"/>
                    <a:pt x="292767" y="111038"/>
                  </a:cubicBezTo>
                  <a:cubicBezTo>
                    <a:pt x="282956" y="102817"/>
                    <a:pt x="276326" y="101226"/>
                    <a:pt x="276326" y="96187"/>
                  </a:cubicBezTo>
                  <a:cubicBezTo>
                    <a:pt x="276326" y="91281"/>
                    <a:pt x="273011" y="89558"/>
                    <a:pt x="264790" y="79746"/>
                  </a:cubicBezTo>
                  <a:cubicBezTo>
                    <a:pt x="256570" y="69934"/>
                    <a:pt x="243442" y="69934"/>
                    <a:pt x="243442" y="69934"/>
                  </a:cubicBezTo>
                  <a:lnTo>
                    <a:pt x="240128" y="61713"/>
                  </a:lnTo>
                  <a:lnTo>
                    <a:pt x="228592" y="60122"/>
                  </a:lnTo>
                  <a:cubicBezTo>
                    <a:pt x="228592" y="60122"/>
                    <a:pt x="221962" y="55216"/>
                    <a:pt x="231907" y="50310"/>
                  </a:cubicBezTo>
                  <a:cubicBezTo>
                    <a:pt x="241719" y="45404"/>
                    <a:pt x="231907" y="32277"/>
                    <a:pt x="230316" y="27238"/>
                  </a:cubicBezTo>
                  <a:cubicBezTo>
                    <a:pt x="228857" y="22995"/>
                    <a:pt x="214935" y="6156"/>
                    <a:pt x="211487" y="1913"/>
                  </a:cubicBezTo>
                  <a:cubicBezTo>
                    <a:pt x="209764" y="1780"/>
                    <a:pt x="208040" y="1648"/>
                    <a:pt x="206847" y="852"/>
                  </a:cubicBezTo>
                  <a:cubicBezTo>
                    <a:pt x="201278" y="-2330"/>
                    <a:pt x="190273" y="4034"/>
                    <a:pt x="184836" y="9471"/>
                  </a:cubicBezTo>
                  <a:cubicBezTo>
                    <a:pt x="179267" y="15040"/>
                    <a:pt x="183245" y="18222"/>
                    <a:pt x="179267" y="22067"/>
                  </a:cubicBezTo>
                  <a:cubicBezTo>
                    <a:pt x="175289" y="26045"/>
                    <a:pt x="161897" y="37846"/>
                    <a:pt x="153279" y="48851"/>
                  </a:cubicBezTo>
                  <a:cubicBezTo>
                    <a:pt x="144660" y="59857"/>
                    <a:pt x="122517" y="52829"/>
                    <a:pt x="115489" y="56674"/>
                  </a:cubicBezTo>
                  <a:cubicBezTo>
                    <a:pt x="108329" y="60652"/>
                    <a:pt x="118671" y="66884"/>
                    <a:pt x="113898" y="70862"/>
                  </a:cubicBezTo>
                  <a:cubicBezTo>
                    <a:pt x="109125" y="74840"/>
                    <a:pt x="94937" y="81072"/>
                    <a:pt x="90297" y="83458"/>
                  </a:cubicBezTo>
                  <a:cubicBezTo>
                    <a:pt x="85523" y="85845"/>
                    <a:pt x="66695" y="85049"/>
                    <a:pt x="61126" y="92077"/>
                  </a:cubicBezTo>
                  <a:cubicBezTo>
                    <a:pt x="55557" y="99105"/>
                    <a:pt x="49325" y="84254"/>
                    <a:pt x="43756" y="92077"/>
                  </a:cubicBezTo>
                  <a:cubicBezTo>
                    <a:pt x="38187" y="99900"/>
                    <a:pt x="31955" y="100696"/>
                    <a:pt x="28773" y="98442"/>
                  </a:cubicBezTo>
                  <a:cubicBezTo>
                    <a:pt x="27977" y="97911"/>
                    <a:pt x="27182" y="96850"/>
                    <a:pt x="26386" y="95657"/>
                  </a:cubicBezTo>
                  <a:cubicBezTo>
                    <a:pt x="21215" y="100430"/>
                    <a:pt x="14983" y="105734"/>
                    <a:pt x="12994" y="112231"/>
                  </a:cubicBezTo>
                  <a:cubicBezTo>
                    <a:pt x="9414" y="123502"/>
                    <a:pt x="0" y="133446"/>
                    <a:pt x="0" y="138883"/>
                  </a:cubicBezTo>
                  <a:cubicBezTo>
                    <a:pt x="0" y="144186"/>
                    <a:pt x="3580" y="151346"/>
                    <a:pt x="3580" y="160761"/>
                  </a:cubicBezTo>
                  <a:cubicBezTo>
                    <a:pt x="3580" y="170175"/>
                    <a:pt x="5966" y="174948"/>
                    <a:pt x="11271" y="182108"/>
                  </a:cubicBezTo>
                  <a:cubicBezTo>
                    <a:pt x="16574" y="189136"/>
                    <a:pt x="15381" y="198020"/>
                    <a:pt x="15381" y="198020"/>
                  </a:cubicBezTo>
                  <a:cubicBezTo>
                    <a:pt x="15381" y="198020"/>
                    <a:pt x="17105" y="201600"/>
                    <a:pt x="21347" y="206903"/>
                  </a:cubicBezTo>
                  <a:cubicBezTo>
                    <a:pt x="25458" y="212207"/>
                    <a:pt x="37259" y="219898"/>
                    <a:pt x="38452" y="224008"/>
                  </a:cubicBezTo>
                  <a:cubicBezTo>
                    <a:pt x="38983" y="225864"/>
                    <a:pt x="40972" y="227455"/>
                    <a:pt x="43093" y="228516"/>
                  </a:cubicBezTo>
                  <a:cubicBezTo>
                    <a:pt x="43624" y="227721"/>
                    <a:pt x="44154" y="226792"/>
                    <a:pt x="44684" y="225997"/>
                  </a:cubicBezTo>
                  <a:cubicBezTo>
                    <a:pt x="51314" y="217776"/>
                    <a:pt x="49590" y="206240"/>
                    <a:pt x="49590" y="206240"/>
                  </a:cubicBezTo>
                  <a:lnTo>
                    <a:pt x="64441" y="202925"/>
                  </a:lnTo>
                  <a:lnTo>
                    <a:pt x="75977" y="199611"/>
                  </a:lnTo>
                  <a:lnTo>
                    <a:pt x="99048" y="202925"/>
                  </a:lnTo>
                  <a:lnTo>
                    <a:pt x="99048" y="184893"/>
                  </a:lnTo>
                  <a:cubicBezTo>
                    <a:pt x="99048" y="184893"/>
                    <a:pt x="115489" y="163545"/>
                    <a:pt x="127025" y="163545"/>
                  </a:cubicBezTo>
                  <a:cubicBezTo>
                    <a:pt x="138561" y="163545"/>
                    <a:pt x="148373" y="178396"/>
                    <a:pt x="148373" y="178396"/>
                  </a:cubicBezTo>
                  <a:lnTo>
                    <a:pt x="199289" y="188208"/>
                  </a:lnTo>
                  <a:cubicBezTo>
                    <a:pt x="199289" y="188208"/>
                    <a:pt x="202604" y="173357"/>
                    <a:pt x="207510" y="170175"/>
                  </a:cubicBezTo>
                  <a:cubicBezTo>
                    <a:pt x="212416" y="166860"/>
                    <a:pt x="222360" y="173490"/>
                    <a:pt x="228857" y="170175"/>
                  </a:cubicBezTo>
                  <a:cubicBezTo>
                    <a:pt x="235487" y="166860"/>
                    <a:pt x="245299" y="161954"/>
                    <a:pt x="256835" y="161954"/>
                  </a:cubicBezTo>
                  <a:cubicBezTo>
                    <a:pt x="268370" y="161954"/>
                    <a:pt x="273276" y="168584"/>
                    <a:pt x="278182" y="158639"/>
                  </a:cubicBezTo>
                  <a:cubicBezTo>
                    <a:pt x="283088" y="148827"/>
                    <a:pt x="307751" y="161954"/>
                    <a:pt x="307751" y="161954"/>
                  </a:cubicBezTo>
                  <a:lnTo>
                    <a:pt x="327507" y="158639"/>
                  </a:lnTo>
                  <a:lnTo>
                    <a:pt x="320877" y="142198"/>
                  </a:lnTo>
                  <a:cubicBezTo>
                    <a:pt x="320612" y="142198"/>
                    <a:pt x="302580" y="133977"/>
                    <a:pt x="302580" y="129071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36243C14-3FC7-4851-8969-40C0AE0051C6}"/>
                </a:ext>
              </a:extLst>
            </p:cNvPr>
            <p:cNvSpPr/>
            <p:nvPr/>
          </p:nvSpPr>
          <p:spPr>
            <a:xfrm>
              <a:off x="5560345" y="4414319"/>
              <a:ext cx="304966" cy="251929"/>
            </a:xfrm>
            <a:custGeom>
              <a:avLst/>
              <a:gdLst>
                <a:gd name="connsiteX0" fmla="*/ 194502 w 304966"/>
                <a:gd name="connsiteY0" fmla="*/ 188444 h 251928"/>
                <a:gd name="connsiteX1" fmla="*/ 210280 w 304966"/>
                <a:gd name="connsiteY1" fmla="*/ 186057 h 251928"/>
                <a:gd name="connsiteX2" fmla="*/ 229241 w 304966"/>
                <a:gd name="connsiteY2" fmla="*/ 199449 h 251928"/>
                <a:gd name="connsiteX3" fmla="*/ 240246 w 304966"/>
                <a:gd name="connsiteY3" fmla="*/ 187648 h 251928"/>
                <a:gd name="connsiteX4" fmla="*/ 260003 w 304966"/>
                <a:gd name="connsiteY4" fmla="*/ 146677 h 251928"/>
                <a:gd name="connsiteX5" fmla="*/ 272599 w 304966"/>
                <a:gd name="connsiteY5" fmla="*/ 130898 h 251928"/>
                <a:gd name="connsiteX6" fmla="*/ 275782 w 304966"/>
                <a:gd name="connsiteY6" fmla="*/ 116710 h 251928"/>
                <a:gd name="connsiteX7" fmla="*/ 282014 w 304966"/>
                <a:gd name="connsiteY7" fmla="*/ 99341 h 251928"/>
                <a:gd name="connsiteX8" fmla="*/ 297793 w 304966"/>
                <a:gd name="connsiteY8" fmla="*/ 70170 h 251928"/>
                <a:gd name="connsiteX9" fmla="*/ 313571 w 304966"/>
                <a:gd name="connsiteY9" fmla="*/ 61551 h 251928"/>
                <a:gd name="connsiteX10" fmla="*/ 311980 w 304966"/>
                <a:gd name="connsiteY10" fmla="*/ 44977 h 251928"/>
                <a:gd name="connsiteX11" fmla="*/ 300975 w 304966"/>
                <a:gd name="connsiteY11" fmla="*/ 33972 h 251928"/>
                <a:gd name="connsiteX12" fmla="*/ 302566 w 304966"/>
                <a:gd name="connsiteY12" fmla="*/ 19652 h 251928"/>
                <a:gd name="connsiteX13" fmla="*/ 292223 w 304966"/>
                <a:gd name="connsiteY13" fmla="*/ 8779 h 251928"/>
                <a:gd name="connsiteX14" fmla="*/ 282809 w 304966"/>
                <a:gd name="connsiteY14" fmla="*/ 3210 h 251928"/>
                <a:gd name="connsiteX15" fmla="*/ 263848 w 304966"/>
                <a:gd name="connsiteY15" fmla="*/ 20580 h 251928"/>
                <a:gd name="connsiteX16" fmla="*/ 241705 w 304966"/>
                <a:gd name="connsiteY16" fmla="*/ 15011 h 251928"/>
                <a:gd name="connsiteX17" fmla="*/ 207761 w 304966"/>
                <a:gd name="connsiteY17" fmla="*/ 14215 h 251928"/>
                <a:gd name="connsiteX18" fmla="*/ 188005 w 304966"/>
                <a:gd name="connsiteY18" fmla="*/ 26812 h 251928"/>
                <a:gd name="connsiteX19" fmla="*/ 162016 w 304966"/>
                <a:gd name="connsiteY19" fmla="*/ 26812 h 251928"/>
                <a:gd name="connsiteX20" fmla="*/ 141464 w 304966"/>
                <a:gd name="connsiteY20" fmla="*/ 15806 h 251928"/>
                <a:gd name="connsiteX21" fmla="*/ 119453 w 304966"/>
                <a:gd name="connsiteY21" fmla="*/ 22038 h 251928"/>
                <a:gd name="connsiteX22" fmla="*/ 104470 w 304966"/>
                <a:gd name="connsiteY22" fmla="*/ 7851 h 251928"/>
                <a:gd name="connsiteX23" fmla="*/ 83123 w 304966"/>
                <a:gd name="connsiteY23" fmla="*/ 1486 h 251928"/>
                <a:gd name="connsiteX24" fmla="*/ 67344 w 304966"/>
                <a:gd name="connsiteY24" fmla="*/ 7055 h 251928"/>
                <a:gd name="connsiteX25" fmla="*/ 42947 w 304966"/>
                <a:gd name="connsiteY25" fmla="*/ 7055 h 251928"/>
                <a:gd name="connsiteX26" fmla="*/ 36582 w 304966"/>
                <a:gd name="connsiteY26" fmla="*/ 28403 h 251928"/>
                <a:gd name="connsiteX27" fmla="*/ 24781 w 304966"/>
                <a:gd name="connsiteY27" fmla="*/ 47364 h 251928"/>
                <a:gd name="connsiteX28" fmla="*/ 22262 w 304966"/>
                <a:gd name="connsiteY28" fmla="*/ 52667 h 251928"/>
                <a:gd name="connsiteX29" fmla="*/ 24914 w 304966"/>
                <a:gd name="connsiteY29" fmla="*/ 70568 h 251928"/>
                <a:gd name="connsiteX30" fmla="*/ 21997 w 304966"/>
                <a:gd name="connsiteY30" fmla="*/ 108357 h 251928"/>
                <a:gd name="connsiteX31" fmla="*/ 11919 w 304966"/>
                <a:gd name="connsiteY31" fmla="*/ 123738 h 251928"/>
                <a:gd name="connsiteX32" fmla="*/ 649 w 304966"/>
                <a:gd name="connsiteY32" fmla="*/ 143229 h 251928"/>
                <a:gd name="connsiteX33" fmla="*/ 1179 w 304966"/>
                <a:gd name="connsiteY33" fmla="*/ 174521 h 251928"/>
                <a:gd name="connsiteX34" fmla="*/ 9401 w 304966"/>
                <a:gd name="connsiteY34" fmla="*/ 195471 h 251928"/>
                <a:gd name="connsiteX35" fmla="*/ 9666 w 304966"/>
                <a:gd name="connsiteY35" fmla="*/ 195737 h 251928"/>
                <a:gd name="connsiteX36" fmla="*/ 49444 w 304966"/>
                <a:gd name="connsiteY36" fmla="*/ 205946 h 251928"/>
                <a:gd name="connsiteX37" fmla="*/ 74637 w 304966"/>
                <a:gd name="connsiteY37" fmla="*/ 233128 h 251928"/>
                <a:gd name="connsiteX38" fmla="*/ 88824 w 304966"/>
                <a:gd name="connsiteY38" fmla="*/ 255934 h 251928"/>
                <a:gd name="connsiteX39" fmla="*/ 116006 w 304966"/>
                <a:gd name="connsiteY39" fmla="*/ 249967 h 251928"/>
                <a:gd name="connsiteX40" fmla="*/ 151541 w 304966"/>
                <a:gd name="connsiteY40" fmla="*/ 245990 h 251928"/>
                <a:gd name="connsiteX41" fmla="*/ 155784 w 304966"/>
                <a:gd name="connsiteY41" fmla="*/ 245725 h 251928"/>
                <a:gd name="connsiteX42" fmla="*/ 163607 w 304966"/>
                <a:gd name="connsiteY42" fmla="*/ 217084 h 251928"/>
                <a:gd name="connsiteX43" fmla="*/ 194502 w 304966"/>
                <a:gd name="connsiteY43" fmla="*/ 188444 h 251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304966" h="251928">
                  <a:moveTo>
                    <a:pt x="194502" y="188444"/>
                  </a:moveTo>
                  <a:cubicBezTo>
                    <a:pt x="197684" y="187648"/>
                    <a:pt x="204711" y="190035"/>
                    <a:pt x="210280" y="186057"/>
                  </a:cubicBezTo>
                  <a:cubicBezTo>
                    <a:pt x="215849" y="182079"/>
                    <a:pt x="227650" y="191626"/>
                    <a:pt x="229241" y="199449"/>
                  </a:cubicBezTo>
                  <a:cubicBezTo>
                    <a:pt x="230832" y="207405"/>
                    <a:pt x="235606" y="196267"/>
                    <a:pt x="240246" y="187648"/>
                  </a:cubicBezTo>
                  <a:cubicBezTo>
                    <a:pt x="245020" y="179030"/>
                    <a:pt x="260003" y="152909"/>
                    <a:pt x="260003" y="146677"/>
                  </a:cubicBezTo>
                  <a:cubicBezTo>
                    <a:pt x="260003" y="140312"/>
                    <a:pt x="272599" y="134876"/>
                    <a:pt x="272599" y="130898"/>
                  </a:cubicBezTo>
                  <a:cubicBezTo>
                    <a:pt x="272599" y="126920"/>
                    <a:pt x="271804" y="118302"/>
                    <a:pt x="275782" y="116710"/>
                  </a:cubicBezTo>
                  <a:cubicBezTo>
                    <a:pt x="279760" y="115119"/>
                    <a:pt x="282809" y="103318"/>
                    <a:pt x="282014" y="99341"/>
                  </a:cubicBezTo>
                  <a:cubicBezTo>
                    <a:pt x="281218" y="95363"/>
                    <a:pt x="295406" y="73352"/>
                    <a:pt x="297793" y="70170"/>
                  </a:cubicBezTo>
                  <a:cubicBezTo>
                    <a:pt x="300179" y="66988"/>
                    <a:pt x="312775" y="68579"/>
                    <a:pt x="313571" y="61551"/>
                  </a:cubicBezTo>
                  <a:cubicBezTo>
                    <a:pt x="314367" y="54524"/>
                    <a:pt x="316753" y="46568"/>
                    <a:pt x="311980" y="44977"/>
                  </a:cubicBezTo>
                  <a:cubicBezTo>
                    <a:pt x="307207" y="43386"/>
                    <a:pt x="300975" y="37817"/>
                    <a:pt x="300975" y="33972"/>
                  </a:cubicBezTo>
                  <a:cubicBezTo>
                    <a:pt x="300975" y="31718"/>
                    <a:pt x="301240" y="25221"/>
                    <a:pt x="302566" y="19652"/>
                  </a:cubicBezTo>
                  <a:cubicBezTo>
                    <a:pt x="296201" y="18723"/>
                    <a:pt x="295936" y="12491"/>
                    <a:pt x="292223" y="8779"/>
                  </a:cubicBezTo>
                  <a:cubicBezTo>
                    <a:pt x="288246" y="4801"/>
                    <a:pt x="288246" y="1751"/>
                    <a:pt x="282809" y="3210"/>
                  </a:cubicBezTo>
                  <a:cubicBezTo>
                    <a:pt x="277240" y="4801"/>
                    <a:pt x="271008" y="18193"/>
                    <a:pt x="263848" y="20580"/>
                  </a:cubicBezTo>
                  <a:cubicBezTo>
                    <a:pt x="256688" y="22967"/>
                    <a:pt x="246478" y="17398"/>
                    <a:pt x="241705" y="15011"/>
                  </a:cubicBezTo>
                  <a:cubicBezTo>
                    <a:pt x="236932" y="12624"/>
                    <a:pt x="214921" y="15011"/>
                    <a:pt x="207761" y="14215"/>
                  </a:cubicBezTo>
                  <a:cubicBezTo>
                    <a:pt x="200734" y="13420"/>
                    <a:pt x="193573" y="23630"/>
                    <a:pt x="188005" y="26812"/>
                  </a:cubicBezTo>
                  <a:cubicBezTo>
                    <a:pt x="182436" y="29994"/>
                    <a:pt x="166790" y="28403"/>
                    <a:pt x="162016" y="26812"/>
                  </a:cubicBezTo>
                  <a:cubicBezTo>
                    <a:pt x="157243" y="25221"/>
                    <a:pt x="146237" y="15806"/>
                    <a:pt x="141464" y="15806"/>
                  </a:cubicBezTo>
                  <a:cubicBezTo>
                    <a:pt x="136691" y="15806"/>
                    <a:pt x="127276" y="17398"/>
                    <a:pt x="119453" y="22038"/>
                  </a:cubicBezTo>
                  <a:cubicBezTo>
                    <a:pt x="111630" y="26812"/>
                    <a:pt x="109244" y="13420"/>
                    <a:pt x="104470" y="7851"/>
                  </a:cubicBezTo>
                  <a:cubicBezTo>
                    <a:pt x="99697" y="2282"/>
                    <a:pt x="89487" y="7055"/>
                    <a:pt x="83123" y="1486"/>
                  </a:cubicBezTo>
                  <a:cubicBezTo>
                    <a:pt x="76758" y="-4083"/>
                    <a:pt x="72913" y="7851"/>
                    <a:pt x="67344" y="7055"/>
                  </a:cubicBezTo>
                  <a:cubicBezTo>
                    <a:pt x="61775" y="6260"/>
                    <a:pt x="47587" y="3077"/>
                    <a:pt x="42947" y="7055"/>
                  </a:cubicBezTo>
                  <a:cubicBezTo>
                    <a:pt x="38173" y="11033"/>
                    <a:pt x="38969" y="26016"/>
                    <a:pt x="36582" y="28403"/>
                  </a:cubicBezTo>
                  <a:cubicBezTo>
                    <a:pt x="34196" y="30790"/>
                    <a:pt x="24781" y="41795"/>
                    <a:pt x="24781" y="47364"/>
                  </a:cubicBezTo>
                  <a:cubicBezTo>
                    <a:pt x="24781" y="49883"/>
                    <a:pt x="23853" y="51739"/>
                    <a:pt x="22262" y="52667"/>
                  </a:cubicBezTo>
                  <a:cubicBezTo>
                    <a:pt x="23323" y="59165"/>
                    <a:pt x="24649" y="67518"/>
                    <a:pt x="24914" y="70568"/>
                  </a:cubicBezTo>
                  <a:cubicBezTo>
                    <a:pt x="25444" y="75871"/>
                    <a:pt x="27831" y="102523"/>
                    <a:pt x="21997" y="108357"/>
                  </a:cubicBezTo>
                  <a:cubicBezTo>
                    <a:pt x="16030" y="114324"/>
                    <a:pt x="11919" y="123738"/>
                    <a:pt x="11919" y="123738"/>
                  </a:cubicBezTo>
                  <a:cubicBezTo>
                    <a:pt x="11919" y="123738"/>
                    <a:pt x="2505" y="130235"/>
                    <a:pt x="649" y="143229"/>
                  </a:cubicBezTo>
                  <a:cubicBezTo>
                    <a:pt x="-1074" y="156224"/>
                    <a:pt x="1179" y="164577"/>
                    <a:pt x="1179" y="174521"/>
                  </a:cubicBezTo>
                  <a:cubicBezTo>
                    <a:pt x="1179" y="181682"/>
                    <a:pt x="6483" y="186720"/>
                    <a:pt x="9401" y="195471"/>
                  </a:cubicBezTo>
                  <a:cubicBezTo>
                    <a:pt x="9533" y="195604"/>
                    <a:pt x="9666" y="195604"/>
                    <a:pt x="9666" y="195737"/>
                  </a:cubicBezTo>
                  <a:cubicBezTo>
                    <a:pt x="14439" y="202101"/>
                    <a:pt x="36847" y="203294"/>
                    <a:pt x="49444" y="205946"/>
                  </a:cubicBezTo>
                  <a:cubicBezTo>
                    <a:pt x="62040" y="208731"/>
                    <a:pt x="75034" y="226366"/>
                    <a:pt x="74637" y="233128"/>
                  </a:cubicBezTo>
                  <a:cubicBezTo>
                    <a:pt x="74239" y="239890"/>
                    <a:pt x="82857" y="252885"/>
                    <a:pt x="88824" y="255934"/>
                  </a:cubicBezTo>
                  <a:cubicBezTo>
                    <a:pt x="94791" y="259116"/>
                    <a:pt x="109244" y="249967"/>
                    <a:pt x="116006" y="249967"/>
                  </a:cubicBezTo>
                  <a:cubicBezTo>
                    <a:pt x="122768" y="249967"/>
                    <a:pt x="146768" y="250365"/>
                    <a:pt x="151541" y="245990"/>
                  </a:cubicBezTo>
                  <a:cubicBezTo>
                    <a:pt x="152867" y="244664"/>
                    <a:pt x="154326" y="244929"/>
                    <a:pt x="155784" y="245725"/>
                  </a:cubicBezTo>
                  <a:cubicBezTo>
                    <a:pt x="161486" y="230609"/>
                    <a:pt x="163607" y="217084"/>
                    <a:pt x="163607" y="217084"/>
                  </a:cubicBezTo>
                  <a:cubicBezTo>
                    <a:pt x="163607" y="217084"/>
                    <a:pt x="191320" y="189239"/>
                    <a:pt x="194502" y="188444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D08FD1DB-0761-4490-B09E-32B5A99F3E16}"/>
                </a:ext>
              </a:extLst>
            </p:cNvPr>
            <p:cNvSpPr/>
            <p:nvPr/>
          </p:nvSpPr>
          <p:spPr>
            <a:xfrm>
              <a:off x="5507957" y="4453453"/>
              <a:ext cx="66297" cy="159113"/>
            </a:xfrm>
            <a:custGeom>
              <a:avLst/>
              <a:gdLst>
                <a:gd name="connsiteX0" fmla="*/ 53303 w 66297"/>
                <a:gd name="connsiteY0" fmla="*/ 104095 h 159112"/>
                <a:gd name="connsiteX1" fmla="*/ 64573 w 66297"/>
                <a:gd name="connsiteY1" fmla="*/ 84604 h 159112"/>
                <a:gd name="connsiteX2" fmla="*/ 74651 w 66297"/>
                <a:gd name="connsiteY2" fmla="*/ 69223 h 159112"/>
                <a:gd name="connsiteX3" fmla="*/ 77567 w 66297"/>
                <a:gd name="connsiteY3" fmla="*/ 31434 h 159112"/>
                <a:gd name="connsiteX4" fmla="*/ 74916 w 66297"/>
                <a:gd name="connsiteY4" fmla="*/ 13534 h 159112"/>
                <a:gd name="connsiteX5" fmla="*/ 66429 w 66297"/>
                <a:gd name="connsiteY5" fmla="*/ 13003 h 159112"/>
                <a:gd name="connsiteX6" fmla="*/ 57811 w 66297"/>
                <a:gd name="connsiteY6" fmla="*/ 407 h 159112"/>
                <a:gd name="connsiteX7" fmla="*/ 48397 w 66297"/>
                <a:gd name="connsiteY7" fmla="*/ 13003 h 159112"/>
                <a:gd name="connsiteX8" fmla="*/ 41237 w 66297"/>
                <a:gd name="connsiteY8" fmla="*/ 23213 h 159112"/>
                <a:gd name="connsiteX9" fmla="*/ 19226 w 66297"/>
                <a:gd name="connsiteY9" fmla="*/ 27987 h 159112"/>
                <a:gd name="connsiteX10" fmla="*/ 4243 w 66297"/>
                <a:gd name="connsiteY10" fmla="*/ 38196 h 159112"/>
                <a:gd name="connsiteX11" fmla="*/ 0 w 66297"/>
                <a:gd name="connsiteY11" fmla="*/ 38461 h 159112"/>
                <a:gd name="connsiteX12" fmla="*/ 14453 w 66297"/>
                <a:gd name="connsiteY12" fmla="*/ 63389 h 159112"/>
                <a:gd name="connsiteX13" fmla="*/ 19756 w 66297"/>
                <a:gd name="connsiteY13" fmla="*/ 83543 h 159112"/>
                <a:gd name="connsiteX14" fmla="*/ 23867 w 66297"/>
                <a:gd name="connsiteY14" fmla="*/ 114836 h 159112"/>
                <a:gd name="connsiteX15" fmla="*/ 26121 w 66297"/>
                <a:gd name="connsiteY15" fmla="*/ 163896 h 159112"/>
                <a:gd name="connsiteX16" fmla="*/ 43889 w 66297"/>
                <a:gd name="connsiteY16" fmla="*/ 162304 h 159112"/>
                <a:gd name="connsiteX17" fmla="*/ 62054 w 66297"/>
                <a:gd name="connsiteY17" fmla="*/ 156470 h 159112"/>
                <a:gd name="connsiteX18" fmla="*/ 53833 w 66297"/>
                <a:gd name="connsiteY18" fmla="*/ 135520 h 159112"/>
                <a:gd name="connsiteX19" fmla="*/ 53303 w 66297"/>
                <a:gd name="connsiteY19" fmla="*/ 104095 h 159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6297" h="159112">
                  <a:moveTo>
                    <a:pt x="53303" y="104095"/>
                  </a:moveTo>
                  <a:cubicBezTo>
                    <a:pt x="55026" y="91101"/>
                    <a:pt x="64573" y="84604"/>
                    <a:pt x="64573" y="84604"/>
                  </a:cubicBezTo>
                  <a:cubicBezTo>
                    <a:pt x="64573" y="84604"/>
                    <a:pt x="68684" y="75190"/>
                    <a:pt x="74651" y="69223"/>
                  </a:cubicBezTo>
                  <a:cubicBezTo>
                    <a:pt x="80617" y="63256"/>
                    <a:pt x="78230" y="36738"/>
                    <a:pt x="77567" y="31434"/>
                  </a:cubicBezTo>
                  <a:cubicBezTo>
                    <a:pt x="77302" y="28384"/>
                    <a:pt x="75844" y="20031"/>
                    <a:pt x="74916" y="13534"/>
                  </a:cubicBezTo>
                  <a:cubicBezTo>
                    <a:pt x="73059" y="14594"/>
                    <a:pt x="70275" y="14727"/>
                    <a:pt x="66429" y="13003"/>
                  </a:cubicBezTo>
                  <a:cubicBezTo>
                    <a:pt x="59270" y="9821"/>
                    <a:pt x="65634" y="2794"/>
                    <a:pt x="57811" y="407"/>
                  </a:cubicBezTo>
                  <a:cubicBezTo>
                    <a:pt x="49855" y="-1980"/>
                    <a:pt x="46806" y="6639"/>
                    <a:pt x="48397" y="13003"/>
                  </a:cubicBezTo>
                  <a:cubicBezTo>
                    <a:pt x="49988" y="19235"/>
                    <a:pt x="44419" y="19235"/>
                    <a:pt x="41237" y="23213"/>
                  </a:cubicBezTo>
                  <a:cubicBezTo>
                    <a:pt x="38054" y="27191"/>
                    <a:pt x="23867" y="27987"/>
                    <a:pt x="19226" y="27987"/>
                  </a:cubicBezTo>
                  <a:cubicBezTo>
                    <a:pt x="14453" y="27987"/>
                    <a:pt x="9016" y="36738"/>
                    <a:pt x="4243" y="38196"/>
                  </a:cubicBezTo>
                  <a:cubicBezTo>
                    <a:pt x="3182" y="38594"/>
                    <a:pt x="1724" y="38594"/>
                    <a:pt x="0" y="38461"/>
                  </a:cubicBezTo>
                  <a:cubicBezTo>
                    <a:pt x="1061" y="59279"/>
                    <a:pt x="4508" y="57688"/>
                    <a:pt x="14453" y="63389"/>
                  </a:cubicBezTo>
                  <a:cubicBezTo>
                    <a:pt x="25723" y="69886"/>
                    <a:pt x="15116" y="78770"/>
                    <a:pt x="19756" y="83543"/>
                  </a:cubicBezTo>
                  <a:cubicBezTo>
                    <a:pt x="24530" y="88317"/>
                    <a:pt x="22673" y="100118"/>
                    <a:pt x="23867" y="114836"/>
                  </a:cubicBezTo>
                  <a:cubicBezTo>
                    <a:pt x="24530" y="123720"/>
                    <a:pt x="25458" y="146923"/>
                    <a:pt x="26121" y="163896"/>
                  </a:cubicBezTo>
                  <a:cubicBezTo>
                    <a:pt x="32618" y="162702"/>
                    <a:pt x="39380" y="162304"/>
                    <a:pt x="43889" y="162304"/>
                  </a:cubicBezTo>
                  <a:cubicBezTo>
                    <a:pt x="52374" y="162304"/>
                    <a:pt x="57413" y="151034"/>
                    <a:pt x="62054" y="156470"/>
                  </a:cubicBezTo>
                  <a:cubicBezTo>
                    <a:pt x="59137" y="147719"/>
                    <a:pt x="53833" y="142548"/>
                    <a:pt x="53833" y="135520"/>
                  </a:cubicBezTo>
                  <a:cubicBezTo>
                    <a:pt x="53965" y="125443"/>
                    <a:pt x="51579" y="117090"/>
                    <a:pt x="53303" y="104095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57B4BC83-2DDE-41BF-8FAE-E9C1A2B63AD6}"/>
                </a:ext>
              </a:extLst>
            </p:cNvPr>
            <p:cNvSpPr/>
            <p:nvPr/>
          </p:nvSpPr>
          <p:spPr>
            <a:xfrm>
              <a:off x="5484488" y="4488300"/>
              <a:ext cx="39778" cy="132594"/>
            </a:xfrm>
            <a:custGeom>
              <a:avLst/>
              <a:gdLst>
                <a:gd name="connsiteX0" fmla="*/ 43093 w 39778"/>
                <a:gd name="connsiteY0" fmla="*/ 48564 h 132594"/>
                <a:gd name="connsiteX1" fmla="*/ 37789 w 39778"/>
                <a:gd name="connsiteY1" fmla="*/ 28410 h 132594"/>
                <a:gd name="connsiteX2" fmla="*/ 23337 w 39778"/>
                <a:gd name="connsiteY2" fmla="*/ 3482 h 132594"/>
                <a:gd name="connsiteX3" fmla="*/ 3183 w 39778"/>
                <a:gd name="connsiteY3" fmla="*/ 34 h 132594"/>
                <a:gd name="connsiteX4" fmla="*/ 0 w 39778"/>
                <a:gd name="connsiteY4" fmla="*/ 565 h 132594"/>
                <a:gd name="connsiteX5" fmla="*/ 5304 w 39778"/>
                <a:gd name="connsiteY5" fmla="*/ 17669 h 132594"/>
                <a:gd name="connsiteX6" fmla="*/ 11801 w 39778"/>
                <a:gd name="connsiteY6" fmla="*/ 33581 h 132594"/>
                <a:gd name="connsiteX7" fmla="*/ 12332 w 39778"/>
                <a:gd name="connsiteY7" fmla="*/ 70840 h 132594"/>
                <a:gd name="connsiteX8" fmla="*/ 19491 w 39778"/>
                <a:gd name="connsiteY8" fmla="*/ 107436 h 132594"/>
                <a:gd name="connsiteX9" fmla="*/ 29304 w 39778"/>
                <a:gd name="connsiteY9" fmla="*/ 138065 h 132594"/>
                <a:gd name="connsiteX10" fmla="*/ 34740 w 39778"/>
                <a:gd name="connsiteY10" fmla="*/ 134618 h 132594"/>
                <a:gd name="connsiteX11" fmla="*/ 49590 w 39778"/>
                <a:gd name="connsiteY11" fmla="*/ 128783 h 132594"/>
                <a:gd name="connsiteX12" fmla="*/ 47336 w 39778"/>
                <a:gd name="connsiteY12" fmla="*/ 79724 h 132594"/>
                <a:gd name="connsiteX13" fmla="*/ 43093 w 39778"/>
                <a:gd name="connsiteY13" fmla="*/ 48564 h 132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778" h="132594">
                  <a:moveTo>
                    <a:pt x="43093" y="48564"/>
                  </a:moveTo>
                  <a:cubicBezTo>
                    <a:pt x="38320" y="43791"/>
                    <a:pt x="49060" y="35039"/>
                    <a:pt x="37789" y="28410"/>
                  </a:cubicBezTo>
                  <a:cubicBezTo>
                    <a:pt x="27845" y="22708"/>
                    <a:pt x="24397" y="24299"/>
                    <a:pt x="23337" y="3482"/>
                  </a:cubicBezTo>
                  <a:cubicBezTo>
                    <a:pt x="17635" y="3084"/>
                    <a:pt x="9282" y="697"/>
                    <a:pt x="3183" y="34"/>
                  </a:cubicBezTo>
                  <a:cubicBezTo>
                    <a:pt x="1857" y="-98"/>
                    <a:pt x="928" y="167"/>
                    <a:pt x="0" y="565"/>
                  </a:cubicBezTo>
                  <a:cubicBezTo>
                    <a:pt x="1326" y="8123"/>
                    <a:pt x="3183" y="16476"/>
                    <a:pt x="5304" y="17669"/>
                  </a:cubicBezTo>
                  <a:cubicBezTo>
                    <a:pt x="9414" y="20056"/>
                    <a:pt x="12464" y="24830"/>
                    <a:pt x="11801" y="33581"/>
                  </a:cubicBezTo>
                  <a:cubicBezTo>
                    <a:pt x="11271" y="42465"/>
                    <a:pt x="8884" y="61956"/>
                    <a:pt x="12332" y="70840"/>
                  </a:cubicBezTo>
                  <a:cubicBezTo>
                    <a:pt x="15911" y="79724"/>
                    <a:pt x="19491" y="93911"/>
                    <a:pt x="19491" y="107436"/>
                  </a:cubicBezTo>
                  <a:cubicBezTo>
                    <a:pt x="19491" y="115922"/>
                    <a:pt x="24265" y="128518"/>
                    <a:pt x="29304" y="138065"/>
                  </a:cubicBezTo>
                  <a:cubicBezTo>
                    <a:pt x="31292" y="137004"/>
                    <a:pt x="33281" y="135811"/>
                    <a:pt x="34740" y="134618"/>
                  </a:cubicBezTo>
                  <a:cubicBezTo>
                    <a:pt x="38320" y="131700"/>
                    <a:pt x="43889" y="129844"/>
                    <a:pt x="49590" y="128783"/>
                  </a:cubicBezTo>
                  <a:cubicBezTo>
                    <a:pt x="48927" y="111811"/>
                    <a:pt x="47999" y="88607"/>
                    <a:pt x="47336" y="79724"/>
                  </a:cubicBezTo>
                  <a:cubicBezTo>
                    <a:pt x="46010" y="65138"/>
                    <a:pt x="47867" y="53337"/>
                    <a:pt x="43093" y="48564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E78AF85C-7B59-4940-8021-169CC34FCF43}"/>
                </a:ext>
              </a:extLst>
            </p:cNvPr>
            <p:cNvSpPr/>
            <p:nvPr/>
          </p:nvSpPr>
          <p:spPr>
            <a:xfrm>
              <a:off x="5716262" y="4433838"/>
              <a:ext cx="185632" cy="304966"/>
            </a:xfrm>
            <a:custGeom>
              <a:avLst/>
              <a:gdLst>
                <a:gd name="connsiteX0" fmla="*/ 82739 w 185631"/>
                <a:gd name="connsiteY0" fmla="*/ 292105 h 304966"/>
                <a:gd name="connsiteX1" fmla="*/ 153411 w 185631"/>
                <a:gd name="connsiteY1" fmla="*/ 293696 h 304966"/>
                <a:gd name="connsiteX2" fmla="*/ 191201 w 185631"/>
                <a:gd name="connsiteY2" fmla="*/ 306823 h 304966"/>
                <a:gd name="connsiteX3" fmla="*/ 197830 w 185631"/>
                <a:gd name="connsiteY3" fmla="*/ 283088 h 304966"/>
                <a:gd name="connsiteX4" fmla="*/ 193190 w 185631"/>
                <a:gd name="connsiteY4" fmla="*/ 278580 h 304966"/>
                <a:gd name="connsiteX5" fmla="*/ 176085 w 185631"/>
                <a:gd name="connsiteY5" fmla="*/ 261475 h 304966"/>
                <a:gd name="connsiteX6" fmla="*/ 170118 w 185631"/>
                <a:gd name="connsiteY6" fmla="*/ 252592 h 304966"/>
                <a:gd name="connsiteX7" fmla="*/ 166008 w 185631"/>
                <a:gd name="connsiteY7" fmla="*/ 236680 h 304966"/>
                <a:gd name="connsiteX8" fmla="*/ 158317 w 185631"/>
                <a:gd name="connsiteY8" fmla="*/ 215333 h 304966"/>
                <a:gd name="connsiteX9" fmla="*/ 154737 w 185631"/>
                <a:gd name="connsiteY9" fmla="*/ 193455 h 304966"/>
                <a:gd name="connsiteX10" fmla="*/ 167731 w 185631"/>
                <a:gd name="connsiteY10" fmla="*/ 166803 h 304966"/>
                <a:gd name="connsiteX11" fmla="*/ 181124 w 185631"/>
                <a:gd name="connsiteY11" fmla="*/ 150229 h 304966"/>
                <a:gd name="connsiteX12" fmla="*/ 173168 w 185631"/>
                <a:gd name="connsiteY12" fmla="*/ 131003 h 304966"/>
                <a:gd name="connsiteX13" fmla="*/ 151024 w 185631"/>
                <a:gd name="connsiteY13" fmla="*/ 108197 h 304966"/>
                <a:gd name="connsiteX14" fmla="*/ 144793 w 185631"/>
                <a:gd name="connsiteY14" fmla="*/ 89236 h 304966"/>
                <a:gd name="connsiteX15" fmla="*/ 167599 w 185631"/>
                <a:gd name="connsiteY15" fmla="*/ 86054 h 304966"/>
                <a:gd name="connsiteX16" fmla="*/ 178604 w 185631"/>
                <a:gd name="connsiteY16" fmla="*/ 82076 h 304966"/>
                <a:gd name="connsiteX17" fmla="*/ 167599 w 185631"/>
                <a:gd name="connsiteY17" fmla="*/ 48927 h 304966"/>
                <a:gd name="connsiteX18" fmla="*/ 164417 w 185631"/>
                <a:gd name="connsiteY18" fmla="*/ 25326 h 304966"/>
                <a:gd name="connsiteX19" fmla="*/ 147842 w 185631"/>
                <a:gd name="connsiteY19" fmla="*/ 133 h 304966"/>
                <a:gd name="connsiteX20" fmla="*/ 146384 w 185631"/>
                <a:gd name="connsiteY20" fmla="*/ 0 h 304966"/>
                <a:gd name="connsiteX21" fmla="*/ 144793 w 185631"/>
                <a:gd name="connsiteY21" fmla="*/ 14320 h 304966"/>
                <a:gd name="connsiteX22" fmla="*/ 155798 w 185631"/>
                <a:gd name="connsiteY22" fmla="*/ 25326 h 304966"/>
                <a:gd name="connsiteX23" fmla="*/ 157389 w 185631"/>
                <a:gd name="connsiteY23" fmla="*/ 41900 h 304966"/>
                <a:gd name="connsiteX24" fmla="*/ 141610 w 185631"/>
                <a:gd name="connsiteY24" fmla="*/ 50518 h 304966"/>
                <a:gd name="connsiteX25" fmla="*/ 125832 w 185631"/>
                <a:gd name="connsiteY25" fmla="*/ 79689 h 304966"/>
                <a:gd name="connsiteX26" fmla="*/ 119600 w 185631"/>
                <a:gd name="connsiteY26" fmla="*/ 97059 h 304966"/>
                <a:gd name="connsiteX27" fmla="*/ 116418 w 185631"/>
                <a:gd name="connsiteY27" fmla="*/ 111246 h 304966"/>
                <a:gd name="connsiteX28" fmla="*/ 103821 w 185631"/>
                <a:gd name="connsiteY28" fmla="*/ 127025 h 304966"/>
                <a:gd name="connsiteX29" fmla="*/ 84065 w 185631"/>
                <a:gd name="connsiteY29" fmla="*/ 167997 h 304966"/>
                <a:gd name="connsiteX30" fmla="*/ 73059 w 185631"/>
                <a:gd name="connsiteY30" fmla="*/ 179798 h 304966"/>
                <a:gd name="connsiteX31" fmla="*/ 54098 w 185631"/>
                <a:gd name="connsiteY31" fmla="*/ 166406 h 304966"/>
                <a:gd name="connsiteX32" fmla="*/ 38319 w 185631"/>
                <a:gd name="connsiteY32" fmla="*/ 168792 h 304966"/>
                <a:gd name="connsiteX33" fmla="*/ 7823 w 185631"/>
                <a:gd name="connsiteY33" fmla="*/ 197963 h 304966"/>
                <a:gd name="connsiteX34" fmla="*/ 0 w 185631"/>
                <a:gd name="connsiteY34" fmla="*/ 226603 h 304966"/>
                <a:gd name="connsiteX35" fmla="*/ 11138 w 185631"/>
                <a:gd name="connsiteY35" fmla="*/ 241454 h 304966"/>
                <a:gd name="connsiteX36" fmla="*/ 31690 w 185631"/>
                <a:gd name="connsiteY36" fmla="*/ 245829 h 304966"/>
                <a:gd name="connsiteX37" fmla="*/ 39115 w 185631"/>
                <a:gd name="connsiteY37" fmla="*/ 271818 h 304966"/>
                <a:gd name="connsiteX38" fmla="*/ 34077 w 185631"/>
                <a:gd name="connsiteY38" fmla="*/ 295420 h 304966"/>
                <a:gd name="connsiteX39" fmla="*/ 70938 w 185631"/>
                <a:gd name="connsiteY39" fmla="*/ 295420 h 304966"/>
                <a:gd name="connsiteX40" fmla="*/ 82739 w 185631"/>
                <a:gd name="connsiteY40" fmla="*/ 292105 h 304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185631" h="304966">
                  <a:moveTo>
                    <a:pt x="82739" y="292105"/>
                  </a:moveTo>
                  <a:cubicBezTo>
                    <a:pt x="82739" y="292105"/>
                    <a:pt x="145191" y="295420"/>
                    <a:pt x="153411" y="293696"/>
                  </a:cubicBezTo>
                  <a:cubicBezTo>
                    <a:pt x="161632" y="292105"/>
                    <a:pt x="191201" y="306823"/>
                    <a:pt x="191201" y="306823"/>
                  </a:cubicBezTo>
                  <a:cubicBezTo>
                    <a:pt x="191201" y="306823"/>
                    <a:pt x="192659" y="291972"/>
                    <a:pt x="197830" y="283088"/>
                  </a:cubicBezTo>
                  <a:cubicBezTo>
                    <a:pt x="195841" y="282028"/>
                    <a:pt x="193720" y="280569"/>
                    <a:pt x="193190" y="278580"/>
                  </a:cubicBezTo>
                  <a:cubicBezTo>
                    <a:pt x="191996" y="274470"/>
                    <a:pt x="180195" y="266779"/>
                    <a:pt x="176085" y="261475"/>
                  </a:cubicBezTo>
                  <a:cubicBezTo>
                    <a:pt x="171974" y="256172"/>
                    <a:pt x="170118" y="252592"/>
                    <a:pt x="170118" y="252592"/>
                  </a:cubicBezTo>
                  <a:cubicBezTo>
                    <a:pt x="170118" y="252592"/>
                    <a:pt x="171312" y="243708"/>
                    <a:pt x="166008" y="236680"/>
                  </a:cubicBezTo>
                  <a:cubicBezTo>
                    <a:pt x="160704" y="229520"/>
                    <a:pt x="158317" y="224880"/>
                    <a:pt x="158317" y="215333"/>
                  </a:cubicBezTo>
                  <a:cubicBezTo>
                    <a:pt x="158317" y="205919"/>
                    <a:pt x="154737" y="198759"/>
                    <a:pt x="154737" y="193455"/>
                  </a:cubicBezTo>
                  <a:cubicBezTo>
                    <a:pt x="154737" y="188151"/>
                    <a:pt x="164151" y="178074"/>
                    <a:pt x="167731" y="166803"/>
                  </a:cubicBezTo>
                  <a:cubicBezTo>
                    <a:pt x="169853" y="160306"/>
                    <a:pt x="176085" y="155002"/>
                    <a:pt x="181124" y="150229"/>
                  </a:cubicBezTo>
                  <a:cubicBezTo>
                    <a:pt x="178471" y="146119"/>
                    <a:pt x="175687" y="138826"/>
                    <a:pt x="173168" y="131003"/>
                  </a:cubicBezTo>
                  <a:cubicBezTo>
                    <a:pt x="169986" y="120793"/>
                    <a:pt x="161367" y="117611"/>
                    <a:pt x="151024" y="108197"/>
                  </a:cubicBezTo>
                  <a:cubicBezTo>
                    <a:pt x="140815" y="98783"/>
                    <a:pt x="144793" y="93214"/>
                    <a:pt x="144793" y="89236"/>
                  </a:cubicBezTo>
                  <a:cubicBezTo>
                    <a:pt x="144793" y="85258"/>
                    <a:pt x="158185" y="85258"/>
                    <a:pt x="167599" y="86054"/>
                  </a:cubicBezTo>
                  <a:cubicBezTo>
                    <a:pt x="177013" y="86849"/>
                    <a:pt x="182582" y="84463"/>
                    <a:pt x="178604" y="82076"/>
                  </a:cubicBezTo>
                  <a:cubicBezTo>
                    <a:pt x="174627" y="79689"/>
                    <a:pt x="166803" y="61524"/>
                    <a:pt x="167599" y="48927"/>
                  </a:cubicBezTo>
                  <a:cubicBezTo>
                    <a:pt x="168395" y="36331"/>
                    <a:pt x="163621" y="32353"/>
                    <a:pt x="164417" y="25326"/>
                  </a:cubicBezTo>
                  <a:cubicBezTo>
                    <a:pt x="165212" y="18166"/>
                    <a:pt x="155798" y="133"/>
                    <a:pt x="147842" y="133"/>
                  </a:cubicBezTo>
                  <a:cubicBezTo>
                    <a:pt x="147312" y="133"/>
                    <a:pt x="146782" y="0"/>
                    <a:pt x="146384" y="0"/>
                  </a:cubicBezTo>
                  <a:cubicBezTo>
                    <a:pt x="145058" y="5702"/>
                    <a:pt x="144793" y="12199"/>
                    <a:pt x="144793" y="14320"/>
                  </a:cubicBezTo>
                  <a:cubicBezTo>
                    <a:pt x="144793" y="18298"/>
                    <a:pt x="151024" y="23734"/>
                    <a:pt x="155798" y="25326"/>
                  </a:cubicBezTo>
                  <a:cubicBezTo>
                    <a:pt x="160571" y="26917"/>
                    <a:pt x="158185" y="34740"/>
                    <a:pt x="157389" y="41900"/>
                  </a:cubicBezTo>
                  <a:cubicBezTo>
                    <a:pt x="156594" y="49060"/>
                    <a:pt x="143997" y="47469"/>
                    <a:pt x="141610" y="50518"/>
                  </a:cubicBezTo>
                  <a:cubicBezTo>
                    <a:pt x="139224" y="53701"/>
                    <a:pt x="125036" y="75711"/>
                    <a:pt x="125832" y="79689"/>
                  </a:cubicBezTo>
                  <a:cubicBezTo>
                    <a:pt x="126627" y="83667"/>
                    <a:pt x="123445" y="95468"/>
                    <a:pt x="119600" y="97059"/>
                  </a:cubicBezTo>
                  <a:cubicBezTo>
                    <a:pt x="115622" y="98650"/>
                    <a:pt x="116418" y="107269"/>
                    <a:pt x="116418" y="111246"/>
                  </a:cubicBezTo>
                  <a:cubicBezTo>
                    <a:pt x="116418" y="115224"/>
                    <a:pt x="103821" y="120661"/>
                    <a:pt x="103821" y="127025"/>
                  </a:cubicBezTo>
                  <a:cubicBezTo>
                    <a:pt x="103821" y="133390"/>
                    <a:pt x="88838" y="159378"/>
                    <a:pt x="84065" y="167997"/>
                  </a:cubicBezTo>
                  <a:cubicBezTo>
                    <a:pt x="79291" y="176615"/>
                    <a:pt x="74651" y="187753"/>
                    <a:pt x="73059" y="179798"/>
                  </a:cubicBezTo>
                  <a:cubicBezTo>
                    <a:pt x="71468" y="171974"/>
                    <a:pt x="59667" y="162428"/>
                    <a:pt x="54098" y="166406"/>
                  </a:cubicBezTo>
                  <a:cubicBezTo>
                    <a:pt x="48529" y="170383"/>
                    <a:pt x="41502" y="167997"/>
                    <a:pt x="38319" y="168792"/>
                  </a:cubicBezTo>
                  <a:cubicBezTo>
                    <a:pt x="35137" y="169588"/>
                    <a:pt x="7823" y="197963"/>
                    <a:pt x="7823" y="197963"/>
                  </a:cubicBezTo>
                  <a:cubicBezTo>
                    <a:pt x="7823" y="197963"/>
                    <a:pt x="5701" y="211355"/>
                    <a:pt x="0" y="226603"/>
                  </a:cubicBezTo>
                  <a:cubicBezTo>
                    <a:pt x="3448" y="228725"/>
                    <a:pt x="7160" y="235885"/>
                    <a:pt x="11138" y="241454"/>
                  </a:cubicBezTo>
                  <a:cubicBezTo>
                    <a:pt x="16707" y="249410"/>
                    <a:pt x="27314" y="243443"/>
                    <a:pt x="31690" y="245829"/>
                  </a:cubicBezTo>
                  <a:cubicBezTo>
                    <a:pt x="36066" y="248216"/>
                    <a:pt x="40706" y="266779"/>
                    <a:pt x="39115" y="271818"/>
                  </a:cubicBezTo>
                  <a:cubicBezTo>
                    <a:pt x="37657" y="276724"/>
                    <a:pt x="31027" y="289320"/>
                    <a:pt x="34077" y="295420"/>
                  </a:cubicBezTo>
                  <a:lnTo>
                    <a:pt x="70938" y="295420"/>
                  </a:lnTo>
                  <a:lnTo>
                    <a:pt x="82739" y="292105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224F8BAD-5CFD-488C-AE5B-8A94CAF64B35}"/>
                </a:ext>
              </a:extLst>
            </p:cNvPr>
            <p:cNvSpPr/>
            <p:nvPr/>
          </p:nvSpPr>
          <p:spPr>
            <a:xfrm>
              <a:off x="5258046" y="4501453"/>
              <a:ext cx="159113" cy="159113"/>
            </a:xfrm>
            <a:custGeom>
              <a:avLst/>
              <a:gdLst>
                <a:gd name="connsiteX0" fmla="*/ 153648 w 159112"/>
                <a:gd name="connsiteY0" fmla="*/ 138967 h 159112"/>
                <a:gd name="connsiteX1" fmla="*/ 142377 w 159112"/>
                <a:gd name="connsiteY1" fmla="*/ 109398 h 159112"/>
                <a:gd name="connsiteX2" fmla="*/ 152454 w 159112"/>
                <a:gd name="connsiteY2" fmla="*/ 83410 h 159112"/>
                <a:gd name="connsiteX3" fmla="*/ 162532 w 159112"/>
                <a:gd name="connsiteY3" fmla="*/ 65642 h 159112"/>
                <a:gd name="connsiteX4" fmla="*/ 153250 w 159112"/>
                <a:gd name="connsiteY4" fmla="*/ 24273 h 159112"/>
                <a:gd name="connsiteX5" fmla="*/ 148344 w 159112"/>
                <a:gd name="connsiteY5" fmla="*/ 21754 h 159112"/>
                <a:gd name="connsiteX6" fmla="*/ 116787 w 159112"/>
                <a:gd name="connsiteY6" fmla="*/ 25731 h 159112"/>
                <a:gd name="connsiteX7" fmla="*/ 93185 w 159112"/>
                <a:gd name="connsiteY7" fmla="*/ 14726 h 159112"/>
                <a:gd name="connsiteX8" fmla="*/ 72633 w 159112"/>
                <a:gd name="connsiteY8" fmla="*/ 7566 h 159112"/>
                <a:gd name="connsiteX9" fmla="*/ 63219 w 159112"/>
                <a:gd name="connsiteY9" fmla="*/ 4384 h 159112"/>
                <a:gd name="connsiteX10" fmla="*/ 49827 w 159112"/>
                <a:gd name="connsiteY10" fmla="*/ 5975 h 159112"/>
                <a:gd name="connsiteX11" fmla="*/ 34844 w 159112"/>
                <a:gd name="connsiteY11" fmla="*/ 13135 h 159112"/>
                <a:gd name="connsiteX12" fmla="*/ 21452 w 159112"/>
                <a:gd name="connsiteY12" fmla="*/ 9157 h 159112"/>
                <a:gd name="connsiteX13" fmla="*/ 12435 w 159112"/>
                <a:gd name="connsiteY13" fmla="*/ 11279 h 159112"/>
                <a:gd name="connsiteX14" fmla="*/ 12435 w 159112"/>
                <a:gd name="connsiteY14" fmla="*/ 32494 h 159112"/>
                <a:gd name="connsiteX15" fmla="*/ 17208 w 159112"/>
                <a:gd name="connsiteY15" fmla="*/ 44958 h 159112"/>
                <a:gd name="connsiteX16" fmla="*/ 21982 w 159112"/>
                <a:gd name="connsiteY16" fmla="*/ 61532 h 159112"/>
                <a:gd name="connsiteX17" fmla="*/ 9518 w 159112"/>
                <a:gd name="connsiteY17" fmla="*/ 63256 h 159112"/>
                <a:gd name="connsiteX18" fmla="*/ 11905 w 159112"/>
                <a:gd name="connsiteY18" fmla="*/ 79299 h 159112"/>
                <a:gd name="connsiteX19" fmla="*/ 4214 w 159112"/>
                <a:gd name="connsiteY19" fmla="*/ 94017 h 159112"/>
                <a:gd name="connsiteX20" fmla="*/ 1297 w 159112"/>
                <a:gd name="connsiteY20" fmla="*/ 112978 h 159112"/>
                <a:gd name="connsiteX21" fmla="*/ 10181 w 159112"/>
                <a:gd name="connsiteY21" fmla="*/ 121199 h 159112"/>
                <a:gd name="connsiteX22" fmla="*/ 30866 w 159112"/>
                <a:gd name="connsiteY22" fmla="*/ 141353 h 159112"/>
                <a:gd name="connsiteX23" fmla="*/ 22910 w 159112"/>
                <a:gd name="connsiteY23" fmla="*/ 166281 h 159112"/>
                <a:gd name="connsiteX24" fmla="*/ 101538 w 159112"/>
                <a:gd name="connsiteY24" fmla="*/ 149176 h 159112"/>
                <a:gd name="connsiteX25" fmla="*/ 153250 w 159112"/>
                <a:gd name="connsiteY25" fmla="*/ 152226 h 159112"/>
                <a:gd name="connsiteX26" fmla="*/ 153648 w 159112"/>
                <a:gd name="connsiteY26" fmla="*/ 138967 h 159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59112" h="159112">
                  <a:moveTo>
                    <a:pt x="153648" y="138967"/>
                  </a:moveTo>
                  <a:cubicBezTo>
                    <a:pt x="150068" y="134193"/>
                    <a:pt x="141847" y="114172"/>
                    <a:pt x="142377" y="109398"/>
                  </a:cubicBezTo>
                  <a:cubicBezTo>
                    <a:pt x="142908" y="104625"/>
                    <a:pt x="152985" y="90437"/>
                    <a:pt x="152454" y="83410"/>
                  </a:cubicBezTo>
                  <a:cubicBezTo>
                    <a:pt x="151924" y="76250"/>
                    <a:pt x="162532" y="71609"/>
                    <a:pt x="162532" y="65642"/>
                  </a:cubicBezTo>
                  <a:cubicBezTo>
                    <a:pt x="162532" y="61134"/>
                    <a:pt x="159747" y="38858"/>
                    <a:pt x="153250" y="24273"/>
                  </a:cubicBezTo>
                  <a:cubicBezTo>
                    <a:pt x="151924" y="24405"/>
                    <a:pt x="150200" y="23610"/>
                    <a:pt x="148344" y="21754"/>
                  </a:cubicBezTo>
                  <a:cubicBezTo>
                    <a:pt x="143571" y="16980"/>
                    <a:pt x="123947" y="17776"/>
                    <a:pt x="116787" y="25731"/>
                  </a:cubicBezTo>
                  <a:cubicBezTo>
                    <a:pt x="109626" y="33554"/>
                    <a:pt x="95439" y="18571"/>
                    <a:pt x="93185" y="14726"/>
                  </a:cubicBezTo>
                  <a:cubicBezTo>
                    <a:pt x="90798" y="10748"/>
                    <a:pt x="80588" y="2130"/>
                    <a:pt x="72633" y="7566"/>
                  </a:cubicBezTo>
                  <a:cubicBezTo>
                    <a:pt x="64677" y="13135"/>
                    <a:pt x="62423" y="11544"/>
                    <a:pt x="63219" y="4384"/>
                  </a:cubicBezTo>
                  <a:cubicBezTo>
                    <a:pt x="64014" y="-2776"/>
                    <a:pt x="51418" y="-390"/>
                    <a:pt x="49827" y="5975"/>
                  </a:cubicBezTo>
                  <a:cubicBezTo>
                    <a:pt x="48235" y="12339"/>
                    <a:pt x="38026" y="17776"/>
                    <a:pt x="34844" y="13135"/>
                  </a:cubicBezTo>
                  <a:cubicBezTo>
                    <a:pt x="31661" y="8362"/>
                    <a:pt x="24634" y="2130"/>
                    <a:pt x="21452" y="9157"/>
                  </a:cubicBezTo>
                  <a:cubicBezTo>
                    <a:pt x="19197" y="14063"/>
                    <a:pt x="15485" y="13665"/>
                    <a:pt x="12435" y="11279"/>
                  </a:cubicBezTo>
                  <a:cubicBezTo>
                    <a:pt x="10446" y="20030"/>
                    <a:pt x="8059" y="30107"/>
                    <a:pt x="12435" y="32494"/>
                  </a:cubicBezTo>
                  <a:cubicBezTo>
                    <a:pt x="17739" y="35411"/>
                    <a:pt x="18402" y="41377"/>
                    <a:pt x="17208" y="44958"/>
                  </a:cubicBezTo>
                  <a:cubicBezTo>
                    <a:pt x="16015" y="48538"/>
                    <a:pt x="26092" y="57421"/>
                    <a:pt x="21982" y="61532"/>
                  </a:cubicBezTo>
                  <a:cubicBezTo>
                    <a:pt x="17872" y="65642"/>
                    <a:pt x="12568" y="57421"/>
                    <a:pt x="9518" y="63256"/>
                  </a:cubicBezTo>
                  <a:cubicBezTo>
                    <a:pt x="6601" y="69222"/>
                    <a:pt x="15485" y="74526"/>
                    <a:pt x="11905" y="79299"/>
                  </a:cubicBezTo>
                  <a:cubicBezTo>
                    <a:pt x="8325" y="84073"/>
                    <a:pt x="3021" y="84603"/>
                    <a:pt x="4214" y="94017"/>
                  </a:cubicBezTo>
                  <a:cubicBezTo>
                    <a:pt x="5408" y="103432"/>
                    <a:pt x="4745" y="109929"/>
                    <a:pt x="1297" y="112978"/>
                  </a:cubicBezTo>
                  <a:cubicBezTo>
                    <a:pt x="-2283" y="115895"/>
                    <a:pt x="1827" y="115895"/>
                    <a:pt x="10181" y="121199"/>
                  </a:cubicBezTo>
                  <a:cubicBezTo>
                    <a:pt x="18402" y="126503"/>
                    <a:pt x="32059" y="132470"/>
                    <a:pt x="30866" y="141353"/>
                  </a:cubicBezTo>
                  <a:cubicBezTo>
                    <a:pt x="29805" y="149442"/>
                    <a:pt x="26225" y="151298"/>
                    <a:pt x="22910" y="166281"/>
                  </a:cubicBezTo>
                  <a:cubicBezTo>
                    <a:pt x="38954" y="166679"/>
                    <a:pt x="67727" y="154878"/>
                    <a:pt x="101538" y="149176"/>
                  </a:cubicBezTo>
                  <a:cubicBezTo>
                    <a:pt x="122754" y="145596"/>
                    <a:pt x="140521" y="148513"/>
                    <a:pt x="153250" y="152226"/>
                  </a:cubicBezTo>
                  <a:cubicBezTo>
                    <a:pt x="154576" y="146922"/>
                    <a:pt x="155504" y="141353"/>
                    <a:pt x="153648" y="138967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365E5A67-541C-4FFB-9468-4E6BA44F43C2}"/>
                </a:ext>
              </a:extLst>
            </p:cNvPr>
            <p:cNvSpPr/>
            <p:nvPr/>
          </p:nvSpPr>
          <p:spPr>
            <a:xfrm>
              <a:off x="5400531" y="4489129"/>
              <a:ext cx="106075" cy="159113"/>
            </a:xfrm>
            <a:custGeom>
              <a:avLst/>
              <a:gdLst>
                <a:gd name="connsiteX0" fmla="*/ 96288 w 106075"/>
                <a:gd name="connsiteY0" fmla="*/ 70275 h 159112"/>
                <a:gd name="connsiteX1" fmla="*/ 95757 w 106075"/>
                <a:gd name="connsiteY1" fmla="*/ 33016 h 159112"/>
                <a:gd name="connsiteX2" fmla="*/ 89260 w 106075"/>
                <a:gd name="connsiteY2" fmla="*/ 17105 h 159112"/>
                <a:gd name="connsiteX3" fmla="*/ 83956 w 106075"/>
                <a:gd name="connsiteY3" fmla="*/ 0 h 159112"/>
                <a:gd name="connsiteX4" fmla="*/ 76929 w 106075"/>
                <a:gd name="connsiteY4" fmla="*/ 6497 h 159112"/>
                <a:gd name="connsiteX5" fmla="*/ 9969 w 106075"/>
                <a:gd name="connsiteY5" fmla="*/ 4906 h 159112"/>
                <a:gd name="connsiteX6" fmla="*/ 14742 w 106075"/>
                <a:gd name="connsiteY6" fmla="*/ 31690 h 159112"/>
                <a:gd name="connsiteX7" fmla="*/ 10897 w 106075"/>
                <a:gd name="connsiteY7" fmla="*/ 36596 h 159112"/>
                <a:gd name="connsiteX8" fmla="*/ 20179 w 106075"/>
                <a:gd name="connsiteY8" fmla="*/ 77965 h 159112"/>
                <a:gd name="connsiteX9" fmla="*/ 10102 w 106075"/>
                <a:gd name="connsiteY9" fmla="*/ 95733 h 159112"/>
                <a:gd name="connsiteX10" fmla="*/ 25 w 106075"/>
                <a:gd name="connsiteY10" fmla="*/ 121721 h 159112"/>
                <a:gd name="connsiteX11" fmla="*/ 11295 w 106075"/>
                <a:gd name="connsiteY11" fmla="*/ 151290 h 159112"/>
                <a:gd name="connsiteX12" fmla="*/ 10765 w 106075"/>
                <a:gd name="connsiteY12" fmla="*/ 164417 h 159112"/>
                <a:gd name="connsiteX13" fmla="*/ 30786 w 106075"/>
                <a:gd name="connsiteY13" fmla="*/ 171577 h 159112"/>
                <a:gd name="connsiteX14" fmla="*/ 82365 w 106075"/>
                <a:gd name="connsiteY14" fmla="*/ 150627 h 159112"/>
                <a:gd name="connsiteX15" fmla="*/ 113260 w 106075"/>
                <a:gd name="connsiteY15" fmla="*/ 137500 h 159112"/>
                <a:gd name="connsiteX16" fmla="*/ 103448 w 106075"/>
                <a:gd name="connsiteY16" fmla="*/ 106871 h 159112"/>
                <a:gd name="connsiteX17" fmla="*/ 96288 w 106075"/>
                <a:gd name="connsiteY17" fmla="*/ 70275 h 159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6075" h="159112">
                  <a:moveTo>
                    <a:pt x="96288" y="70275"/>
                  </a:moveTo>
                  <a:cubicBezTo>
                    <a:pt x="92708" y="61391"/>
                    <a:pt x="95094" y="41900"/>
                    <a:pt x="95757" y="33016"/>
                  </a:cubicBezTo>
                  <a:cubicBezTo>
                    <a:pt x="96288" y="24132"/>
                    <a:pt x="93371" y="19359"/>
                    <a:pt x="89260" y="17105"/>
                  </a:cubicBezTo>
                  <a:cubicBezTo>
                    <a:pt x="87006" y="15911"/>
                    <a:pt x="85150" y="7425"/>
                    <a:pt x="83956" y="0"/>
                  </a:cubicBezTo>
                  <a:cubicBezTo>
                    <a:pt x="79316" y="2122"/>
                    <a:pt x="78918" y="9812"/>
                    <a:pt x="76929" y="6497"/>
                  </a:cubicBezTo>
                  <a:cubicBezTo>
                    <a:pt x="74542" y="2519"/>
                    <a:pt x="13019" y="133"/>
                    <a:pt x="9969" y="4906"/>
                  </a:cubicBezTo>
                  <a:cubicBezTo>
                    <a:pt x="6787" y="9680"/>
                    <a:pt x="15538" y="27049"/>
                    <a:pt x="14742" y="31690"/>
                  </a:cubicBezTo>
                  <a:cubicBezTo>
                    <a:pt x="14212" y="34475"/>
                    <a:pt x="12886" y="36463"/>
                    <a:pt x="10897" y="36596"/>
                  </a:cubicBezTo>
                  <a:cubicBezTo>
                    <a:pt x="17394" y="51181"/>
                    <a:pt x="20179" y="73457"/>
                    <a:pt x="20179" y="77965"/>
                  </a:cubicBezTo>
                  <a:cubicBezTo>
                    <a:pt x="20179" y="83932"/>
                    <a:pt x="9571" y="88573"/>
                    <a:pt x="10102" y="95733"/>
                  </a:cubicBezTo>
                  <a:cubicBezTo>
                    <a:pt x="10632" y="102760"/>
                    <a:pt x="687" y="116948"/>
                    <a:pt x="25" y="121721"/>
                  </a:cubicBezTo>
                  <a:cubicBezTo>
                    <a:pt x="-506" y="126495"/>
                    <a:pt x="7715" y="146516"/>
                    <a:pt x="11295" y="151290"/>
                  </a:cubicBezTo>
                  <a:cubicBezTo>
                    <a:pt x="13019" y="153677"/>
                    <a:pt x="12223" y="159378"/>
                    <a:pt x="10765" y="164417"/>
                  </a:cubicBezTo>
                  <a:cubicBezTo>
                    <a:pt x="21505" y="167466"/>
                    <a:pt x="28532" y="171046"/>
                    <a:pt x="30786" y="171577"/>
                  </a:cubicBezTo>
                  <a:cubicBezTo>
                    <a:pt x="35560" y="172770"/>
                    <a:pt x="68973" y="157389"/>
                    <a:pt x="82365" y="150627"/>
                  </a:cubicBezTo>
                  <a:cubicBezTo>
                    <a:pt x="93105" y="145323"/>
                    <a:pt x="105039" y="141876"/>
                    <a:pt x="113260" y="137500"/>
                  </a:cubicBezTo>
                  <a:cubicBezTo>
                    <a:pt x="108354" y="127953"/>
                    <a:pt x="103448" y="115357"/>
                    <a:pt x="103448" y="106871"/>
                  </a:cubicBezTo>
                  <a:cubicBezTo>
                    <a:pt x="103448" y="93346"/>
                    <a:pt x="99868" y="79159"/>
                    <a:pt x="96288" y="70275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CE91BCE5-C586-4F79-963D-9FB903D7ED18}"/>
                </a:ext>
              </a:extLst>
            </p:cNvPr>
            <p:cNvSpPr/>
            <p:nvPr/>
          </p:nvSpPr>
          <p:spPr>
            <a:xfrm>
              <a:off x="5081667" y="4445771"/>
              <a:ext cx="198891" cy="145853"/>
            </a:xfrm>
            <a:custGeom>
              <a:avLst/>
              <a:gdLst>
                <a:gd name="connsiteX0" fmla="*/ 67491 w 198891"/>
                <a:gd name="connsiteY0" fmla="*/ 81015 h 145853"/>
                <a:gd name="connsiteX1" fmla="*/ 79955 w 198891"/>
                <a:gd name="connsiteY1" fmla="*/ 78098 h 145853"/>
                <a:gd name="connsiteX2" fmla="*/ 100109 w 198891"/>
                <a:gd name="connsiteY2" fmla="*/ 73987 h 145853"/>
                <a:gd name="connsiteX3" fmla="*/ 121324 w 198891"/>
                <a:gd name="connsiteY3" fmla="*/ 100639 h 145853"/>
                <a:gd name="connsiteX4" fmla="*/ 124904 w 198891"/>
                <a:gd name="connsiteY4" fmla="*/ 116550 h 145853"/>
                <a:gd name="connsiteX5" fmla="*/ 125699 w 198891"/>
                <a:gd name="connsiteY5" fmla="*/ 118406 h 145853"/>
                <a:gd name="connsiteX6" fmla="*/ 144926 w 198891"/>
                <a:gd name="connsiteY6" fmla="*/ 115092 h 145853"/>
                <a:gd name="connsiteX7" fmla="*/ 152483 w 198891"/>
                <a:gd name="connsiteY7" fmla="*/ 137765 h 145853"/>
                <a:gd name="connsiteX8" fmla="*/ 165345 w 198891"/>
                <a:gd name="connsiteY8" fmla="*/ 147047 h 145853"/>
                <a:gd name="connsiteX9" fmla="*/ 175820 w 198891"/>
                <a:gd name="connsiteY9" fmla="*/ 138826 h 145853"/>
                <a:gd name="connsiteX10" fmla="*/ 181124 w 198891"/>
                <a:gd name="connsiteY10" fmla="*/ 142804 h 145853"/>
                <a:gd name="connsiteX11" fmla="*/ 188151 w 198891"/>
                <a:gd name="connsiteY11" fmla="*/ 134848 h 145853"/>
                <a:gd name="connsiteX12" fmla="*/ 185764 w 198891"/>
                <a:gd name="connsiteY12" fmla="*/ 118804 h 145853"/>
                <a:gd name="connsiteX13" fmla="*/ 198228 w 198891"/>
                <a:gd name="connsiteY13" fmla="*/ 117081 h 145853"/>
                <a:gd name="connsiteX14" fmla="*/ 193455 w 198891"/>
                <a:gd name="connsiteY14" fmla="*/ 100506 h 145853"/>
                <a:gd name="connsiteX15" fmla="*/ 188681 w 198891"/>
                <a:gd name="connsiteY15" fmla="*/ 88042 h 145853"/>
                <a:gd name="connsiteX16" fmla="*/ 188681 w 198891"/>
                <a:gd name="connsiteY16" fmla="*/ 66827 h 145853"/>
                <a:gd name="connsiteX17" fmla="*/ 185102 w 198891"/>
                <a:gd name="connsiteY17" fmla="*/ 63115 h 145853"/>
                <a:gd name="connsiteX18" fmla="*/ 178737 w 198891"/>
                <a:gd name="connsiteY18" fmla="*/ 48131 h 145853"/>
                <a:gd name="connsiteX19" fmla="*/ 178737 w 198891"/>
                <a:gd name="connsiteY19" fmla="*/ 38717 h 145853"/>
                <a:gd name="connsiteX20" fmla="*/ 169323 w 198891"/>
                <a:gd name="connsiteY20" fmla="*/ 26121 h 145853"/>
                <a:gd name="connsiteX21" fmla="*/ 159113 w 198891"/>
                <a:gd name="connsiteY21" fmla="*/ 6364 h 145853"/>
                <a:gd name="connsiteX22" fmla="*/ 140152 w 198891"/>
                <a:gd name="connsiteY22" fmla="*/ 19756 h 145853"/>
                <a:gd name="connsiteX23" fmla="*/ 121987 w 198891"/>
                <a:gd name="connsiteY23" fmla="*/ 18165 h 145853"/>
                <a:gd name="connsiteX24" fmla="*/ 107003 w 198891"/>
                <a:gd name="connsiteY24" fmla="*/ 20552 h 145853"/>
                <a:gd name="connsiteX25" fmla="*/ 99180 w 198891"/>
                <a:gd name="connsiteY25" fmla="*/ 13392 h 145853"/>
                <a:gd name="connsiteX26" fmla="*/ 99313 w 198891"/>
                <a:gd name="connsiteY26" fmla="*/ 9016 h 145853"/>
                <a:gd name="connsiteX27" fmla="*/ 96396 w 198891"/>
                <a:gd name="connsiteY27" fmla="*/ 10077 h 145853"/>
                <a:gd name="connsiteX28" fmla="*/ 57413 w 198891"/>
                <a:gd name="connsiteY28" fmla="*/ 7690 h 145853"/>
                <a:gd name="connsiteX29" fmla="*/ 38453 w 198891"/>
                <a:gd name="connsiteY29" fmla="*/ 0 h 145853"/>
                <a:gd name="connsiteX30" fmla="*/ 32486 w 198891"/>
                <a:gd name="connsiteY30" fmla="*/ 12464 h 145853"/>
                <a:gd name="connsiteX31" fmla="*/ 34209 w 198891"/>
                <a:gd name="connsiteY31" fmla="*/ 24928 h 145853"/>
                <a:gd name="connsiteX32" fmla="*/ 24795 w 198891"/>
                <a:gd name="connsiteY32" fmla="*/ 29038 h 145853"/>
                <a:gd name="connsiteX33" fmla="*/ 2917 w 198891"/>
                <a:gd name="connsiteY33" fmla="*/ 42032 h 145853"/>
                <a:gd name="connsiteX34" fmla="*/ 0 w 198891"/>
                <a:gd name="connsiteY34" fmla="*/ 44817 h 145853"/>
                <a:gd name="connsiteX35" fmla="*/ 19094 w 198891"/>
                <a:gd name="connsiteY35" fmla="*/ 68153 h 145853"/>
                <a:gd name="connsiteX36" fmla="*/ 49060 w 198891"/>
                <a:gd name="connsiteY36" fmla="*/ 100904 h 145853"/>
                <a:gd name="connsiteX37" fmla="*/ 67491 w 198891"/>
                <a:gd name="connsiteY37" fmla="*/ 81015 h 145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98891" h="145853">
                  <a:moveTo>
                    <a:pt x="67491" y="81015"/>
                  </a:moveTo>
                  <a:cubicBezTo>
                    <a:pt x="68021" y="74518"/>
                    <a:pt x="73457" y="76905"/>
                    <a:pt x="79955" y="78098"/>
                  </a:cubicBezTo>
                  <a:cubicBezTo>
                    <a:pt x="86452" y="79291"/>
                    <a:pt x="94142" y="73987"/>
                    <a:pt x="100109" y="73987"/>
                  </a:cubicBezTo>
                  <a:cubicBezTo>
                    <a:pt x="106075" y="73987"/>
                    <a:pt x="121324" y="94672"/>
                    <a:pt x="121324" y="100639"/>
                  </a:cubicBezTo>
                  <a:cubicBezTo>
                    <a:pt x="121324" y="106606"/>
                    <a:pt x="121854" y="111909"/>
                    <a:pt x="124904" y="116550"/>
                  </a:cubicBezTo>
                  <a:cubicBezTo>
                    <a:pt x="125302" y="117213"/>
                    <a:pt x="125567" y="117743"/>
                    <a:pt x="125699" y="118406"/>
                  </a:cubicBezTo>
                  <a:cubicBezTo>
                    <a:pt x="135246" y="116152"/>
                    <a:pt x="143069" y="115092"/>
                    <a:pt x="144926" y="115092"/>
                  </a:cubicBezTo>
                  <a:cubicBezTo>
                    <a:pt x="147843" y="115092"/>
                    <a:pt x="153677" y="129014"/>
                    <a:pt x="152483" y="137765"/>
                  </a:cubicBezTo>
                  <a:cubicBezTo>
                    <a:pt x="151290" y="146516"/>
                    <a:pt x="161234" y="152881"/>
                    <a:pt x="165345" y="147047"/>
                  </a:cubicBezTo>
                  <a:cubicBezTo>
                    <a:pt x="169456" y="141213"/>
                    <a:pt x="174627" y="133655"/>
                    <a:pt x="175820" y="138826"/>
                  </a:cubicBezTo>
                  <a:cubicBezTo>
                    <a:pt x="176218" y="140417"/>
                    <a:pt x="178339" y="141743"/>
                    <a:pt x="181124" y="142804"/>
                  </a:cubicBezTo>
                  <a:cubicBezTo>
                    <a:pt x="182582" y="139356"/>
                    <a:pt x="185764" y="138030"/>
                    <a:pt x="188151" y="134848"/>
                  </a:cubicBezTo>
                  <a:cubicBezTo>
                    <a:pt x="191731" y="130075"/>
                    <a:pt x="182847" y="124771"/>
                    <a:pt x="185764" y="118804"/>
                  </a:cubicBezTo>
                  <a:cubicBezTo>
                    <a:pt x="188681" y="112837"/>
                    <a:pt x="193985" y="121191"/>
                    <a:pt x="198228" y="117081"/>
                  </a:cubicBezTo>
                  <a:cubicBezTo>
                    <a:pt x="202339" y="112970"/>
                    <a:pt x="192261" y="104086"/>
                    <a:pt x="193455" y="100506"/>
                  </a:cubicBezTo>
                  <a:cubicBezTo>
                    <a:pt x="194648" y="96926"/>
                    <a:pt x="193985" y="91092"/>
                    <a:pt x="188681" y="88042"/>
                  </a:cubicBezTo>
                  <a:cubicBezTo>
                    <a:pt x="184306" y="85656"/>
                    <a:pt x="186693" y="75579"/>
                    <a:pt x="188681" y="66827"/>
                  </a:cubicBezTo>
                  <a:cubicBezTo>
                    <a:pt x="187355" y="65767"/>
                    <a:pt x="186030" y="64441"/>
                    <a:pt x="185102" y="63115"/>
                  </a:cubicBezTo>
                  <a:cubicBezTo>
                    <a:pt x="181919" y="58341"/>
                    <a:pt x="184306" y="48131"/>
                    <a:pt x="178737" y="48131"/>
                  </a:cubicBezTo>
                  <a:cubicBezTo>
                    <a:pt x="173168" y="48131"/>
                    <a:pt x="173964" y="40308"/>
                    <a:pt x="178737" y="38717"/>
                  </a:cubicBezTo>
                  <a:cubicBezTo>
                    <a:pt x="183511" y="37126"/>
                    <a:pt x="169323" y="31690"/>
                    <a:pt x="169323" y="26121"/>
                  </a:cubicBezTo>
                  <a:cubicBezTo>
                    <a:pt x="169323" y="20685"/>
                    <a:pt x="162163" y="7160"/>
                    <a:pt x="159113" y="6364"/>
                  </a:cubicBezTo>
                  <a:cubicBezTo>
                    <a:pt x="155931" y="5569"/>
                    <a:pt x="144926" y="19756"/>
                    <a:pt x="140152" y="19756"/>
                  </a:cubicBezTo>
                  <a:cubicBezTo>
                    <a:pt x="135379" y="19756"/>
                    <a:pt x="125169" y="10342"/>
                    <a:pt x="121987" y="18165"/>
                  </a:cubicBezTo>
                  <a:cubicBezTo>
                    <a:pt x="118805" y="25988"/>
                    <a:pt x="111777" y="14187"/>
                    <a:pt x="107003" y="20552"/>
                  </a:cubicBezTo>
                  <a:cubicBezTo>
                    <a:pt x="102230" y="26784"/>
                    <a:pt x="99180" y="13392"/>
                    <a:pt x="99180" y="13392"/>
                  </a:cubicBezTo>
                  <a:cubicBezTo>
                    <a:pt x="99180" y="13392"/>
                    <a:pt x="99313" y="11536"/>
                    <a:pt x="99313" y="9016"/>
                  </a:cubicBezTo>
                  <a:cubicBezTo>
                    <a:pt x="98385" y="9414"/>
                    <a:pt x="97324" y="9679"/>
                    <a:pt x="96396" y="10077"/>
                  </a:cubicBezTo>
                  <a:cubicBezTo>
                    <a:pt x="82739" y="14850"/>
                    <a:pt x="58607" y="11801"/>
                    <a:pt x="57413" y="7690"/>
                  </a:cubicBezTo>
                  <a:cubicBezTo>
                    <a:pt x="56220" y="3580"/>
                    <a:pt x="38453" y="0"/>
                    <a:pt x="38453" y="0"/>
                  </a:cubicBezTo>
                  <a:cubicBezTo>
                    <a:pt x="38453" y="0"/>
                    <a:pt x="38983" y="10077"/>
                    <a:pt x="32486" y="12464"/>
                  </a:cubicBezTo>
                  <a:cubicBezTo>
                    <a:pt x="25989" y="14850"/>
                    <a:pt x="34209" y="22541"/>
                    <a:pt x="34209" y="24928"/>
                  </a:cubicBezTo>
                  <a:cubicBezTo>
                    <a:pt x="34209" y="27314"/>
                    <a:pt x="28906" y="30894"/>
                    <a:pt x="24795" y="29038"/>
                  </a:cubicBezTo>
                  <a:cubicBezTo>
                    <a:pt x="20685" y="27314"/>
                    <a:pt x="8884" y="37922"/>
                    <a:pt x="2917" y="42032"/>
                  </a:cubicBezTo>
                  <a:cubicBezTo>
                    <a:pt x="2254" y="42563"/>
                    <a:pt x="1194" y="43491"/>
                    <a:pt x="0" y="44817"/>
                  </a:cubicBezTo>
                  <a:cubicBezTo>
                    <a:pt x="9149" y="52109"/>
                    <a:pt x="8353" y="60330"/>
                    <a:pt x="19094" y="68153"/>
                  </a:cubicBezTo>
                  <a:cubicBezTo>
                    <a:pt x="29038" y="75446"/>
                    <a:pt x="41502" y="85258"/>
                    <a:pt x="49060" y="100904"/>
                  </a:cubicBezTo>
                  <a:cubicBezTo>
                    <a:pt x="56883" y="94539"/>
                    <a:pt x="67093" y="85523"/>
                    <a:pt x="67491" y="81015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6BDFFACB-30BB-4F39-806B-265CBAFAB458}"/>
                </a:ext>
              </a:extLst>
            </p:cNvPr>
            <p:cNvSpPr/>
            <p:nvPr/>
          </p:nvSpPr>
          <p:spPr>
            <a:xfrm>
              <a:off x="5177268" y="4560996"/>
              <a:ext cx="106075" cy="106075"/>
            </a:xfrm>
            <a:custGeom>
              <a:avLst/>
              <a:gdLst>
                <a:gd name="connsiteX0" fmla="*/ 90827 w 106075"/>
                <a:gd name="connsiteY0" fmla="*/ 61656 h 106075"/>
                <a:gd name="connsiteX1" fmla="*/ 81943 w 106075"/>
                <a:gd name="connsiteY1" fmla="*/ 53435 h 106075"/>
                <a:gd name="connsiteX2" fmla="*/ 84860 w 106075"/>
                <a:gd name="connsiteY2" fmla="*/ 34474 h 106075"/>
                <a:gd name="connsiteX3" fmla="*/ 85523 w 106075"/>
                <a:gd name="connsiteY3" fmla="*/ 27712 h 106075"/>
                <a:gd name="connsiteX4" fmla="*/ 80219 w 106075"/>
                <a:gd name="connsiteY4" fmla="*/ 23734 h 106075"/>
                <a:gd name="connsiteX5" fmla="*/ 69744 w 106075"/>
                <a:gd name="connsiteY5" fmla="*/ 31955 h 106075"/>
                <a:gd name="connsiteX6" fmla="*/ 56883 w 106075"/>
                <a:gd name="connsiteY6" fmla="*/ 22673 h 106075"/>
                <a:gd name="connsiteX7" fmla="*/ 49325 w 106075"/>
                <a:gd name="connsiteY7" fmla="*/ 0 h 106075"/>
                <a:gd name="connsiteX8" fmla="*/ 30099 w 106075"/>
                <a:gd name="connsiteY8" fmla="*/ 3315 h 106075"/>
                <a:gd name="connsiteX9" fmla="*/ 27447 w 106075"/>
                <a:gd name="connsiteY9" fmla="*/ 16839 h 106075"/>
                <a:gd name="connsiteX10" fmla="*/ 6099 w 106075"/>
                <a:gd name="connsiteY10" fmla="*/ 34607 h 106075"/>
                <a:gd name="connsiteX11" fmla="*/ 0 w 106075"/>
                <a:gd name="connsiteY11" fmla="*/ 43623 h 106075"/>
                <a:gd name="connsiteX12" fmla="*/ 34607 w 106075"/>
                <a:gd name="connsiteY12" fmla="*/ 66827 h 106075"/>
                <a:gd name="connsiteX13" fmla="*/ 96926 w 106075"/>
                <a:gd name="connsiteY13" fmla="*/ 105810 h 106075"/>
                <a:gd name="connsiteX14" fmla="*/ 103423 w 106075"/>
                <a:gd name="connsiteY14" fmla="*/ 106871 h 106075"/>
                <a:gd name="connsiteX15" fmla="*/ 111379 w 106075"/>
                <a:gd name="connsiteY15" fmla="*/ 81943 h 106075"/>
                <a:gd name="connsiteX16" fmla="*/ 90827 w 106075"/>
                <a:gd name="connsiteY16" fmla="*/ 61656 h 106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6075" h="106075">
                  <a:moveTo>
                    <a:pt x="90827" y="61656"/>
                  </a:moveTo>
                  <a:cubicBezTo>
                    <a:pt x="82606" y="56352"/>
                    <a:pt x="78363" y="56352"/>
                    <a:pt x="81943" y="53435"/>
                  </a:cubicBezTo>
                  <a:cubicBezTo>
                    <a:pt x="85523" y="50518"/>
                    <a:pt x="86053" y="44021"/>
                    <a:pt x="84860" y="34474"/>
                  </a:cubicBezTo>
                  <a:cubicBezTo>
                    <a:pt x="84462" y="31425"/>
                    <a:pt x="84860" y="29436"/>
                    <a:pt x="85523" y="27712"/>
                  </a:cubicBezTo>
                  <a:cubicBezTo>
                    <a:pt x="82739" y="26651"/>
                    <a:pt x="80617" y="25325"/>
                    <a:pt x="80219" y="23734"/>
                  </a:cubicBezTo>
                  <a:cubicBezTo>
                    <a:pt x="79026" y="18563"/>
                    <a:pt x="73855" y="26121"/>
                    <a:pt x="69744" y="31955"/>
                  </a:cubicBezTo>
                  <a:cubicBezTo>
                    <a:pt x="65634" y="37789"/>
                    <a:pt x="55822" y="31425"/>
                    <a:pt x="56883" y="22673"/>
                  </a:cubicBezTo>
                  <a:cubicBezTo>
                    <a:pt x="58076" y="13922"/>
                    <a:pt x="52242" y="0"/>
                    <a:pt x="49325" y="0"/>
                  </a:cubicBezTo>
                  <a:cubicBezTo>
                    <a:pt x="47468" y="0"/>
                    <a:pt x="39645" y="1193"/>
                    <a:pt x="30099" y="3315"/>
                  </a:cubicBezTo>
                  <a:cubicBezTo>
                    <a:pt x="31425" y="7558"/>
                    <a:pt x="28508" y="12199"/>
                    <a:pt x="27447" y="16839"/>
                  </a:cubicBezTo>
                  <a:cubicBezTo>
                    <a:pt x="26253" y="22143"/>
                    <a:pt x="12066" y="29834"/>
                    <a:pt x="6099" y="34607"/>
                  </a:cubicBezTo>
                  <a:cubicBezTo>
                    <a:pt x="4508" y="35933"/>
                    <a:pt x="2254" y="39380"/>
                    <a:pt x="0" y="43623"/>
                  </a:cubicBezTo>
                  <a:cubicBezTo>
                    <a:pt x="11138" y="50651"/>
                    <a:pt x="24132" y="58739"/>
                    <a:pt x="34607" y="66827"/>
                  </a:cubicBezTo>
                  <a:cubicBezTo>
                    <a:pt x="53966" y="81413"/>
                    <a:pt x="83136" y="100771"/>
                    <a:pt x="96926" y="105810"/>
                  </a:cubicBezTo>
                  <a:cubicBezTo>
                    <a:pt x="98782" y="106473"/>
                    <a:pt x="100904" y="106738"/>
                    <a:pt x="103423" y="106871"/>
                  </a:cubicBezTo>
                  <a:cubicBezTo>
                    <a:pt x="106738" y="91888"/>
                    <a:pt x="110186" y="90031"/>
                    <a:pt x="111379" y="81943"/>
                  </a:cubicBezTo>
                  <a:cubicBezTo>
                    <a:pt x="112705" y="72927"/>
                    <a:pt x="99048" y="66960"/>
                    <a:pt x="90827" y="61656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422A4C91-18F0-4B0E-A987-9B15AFE43270}"/>
                </a:ext>
              </a:extLst>
            </p:cNvPr>
            <p:cNvSpPr/>
            <p:nvPr/>
          </p:nvSpPr>
          <p:spPr>
            <a:xfrm>
              <a:off x="5130860" y="4519759"/>
              <a:ext cx="66297" cy="79556"/>
            </a:xfrm>
            <a:custGeom>
              <a:avLst/>
              <a:gdLst>
                <a:gd name="connsiteX0" fmla="*/ 73987 w 66297"/>
                <a:gd name="connsiteY0" fmla="*/ 57944 h 79556"/>
                <a:gd name="connsiteX1" fmla="*/ 75711 w 66297"/>
                <a:gd name="connsiteY1" fmla="*/ 42563 h 79556"/>
                <a:gd name="connsiteX2" fmla="*/ 72131 w 66297"/>
                <a:gd name="connsiteY2" fmla="*/ 26651 h 79556"/>
                <a:gd name="connsiteX3" fmla="*/ 50916 w 66297"/>
                <a:gd name="connsiteY3" fmla="*/ 0 h 79556"/>
                <a:gd name="connsiteX4" fmla="*/ 30762 w 66297"/>
                <a:gd name="connsiteY4" fmla="*/ 4110 h 79556"/>
                <a:gd name="connsiteX5" fmla="*/ 18298 w 66297"/>
                <a:gd name="connsiteY5" fmla="*/ 7027 h 79556"/>
                <a:gd name="connsiteX6" fmla="*/ 0 w 66297"/>
                <a:gd name="connsiteY6" fmla="*/ 26917 h 79556"/>
                <a:gd name="connsiteX7" fmla="*/ 3845 w 66297"/>
                <a:gd name="connsiteY7" fmla="*/ 36728 h 79556"/>
                <a:gd name="connsiteX8" fmla="*/ 25193 w 66297"/>
                <a:gd name="connsiteY8" fmla="*/ 70275 h 79556"/>
                <a:gd name="connsiteX9" fmla="*/ 46540 w 66297"/>
                <a:gd name="connsiteY9" fmla="*/ 84595 h 79556"/>
                <a:gd name="connsiteX10" fmla="*/ 52640 w 66297"/>
                <a:gd name="connsiteY10" fmla="*/ 75579 h 79556"/>
                <a:gd name="connsiteX11" fmla="*/ 73987 w 66297"/>
                <a:gd name="connsiteY11" fmla="*/ 57944 h 79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6297" h="79556">
                  <a:moveTo>
                    <a:pt x="73987" y="57944"/>
                  </a:moveTo>
                  <a:cubicBezTo>
                    <a:pt x="75181" y="52640"/>
                    <a:pt x="78761" y="47336"/>
                    <a:pt x="75711" y="42563"/>
                  </a:cubicBezTo>
                  <a:cubicBezTo>
                    <a:pt x="72794" y="37789"/>
                    <a:pt x="72131" y="32485"/>
                    <a:pt x="72131" y="26651"/>
                  </a:cubicBezTo>
                  <a:cubicBezTo>
                    <a:pt x="72131" y="20685"/>
                    <a:pt x="56750" y="0"/>
                    <a:pt x="50916" y="0"/>
                  </a:cubicBezTo>
                  <a:cubicBezTo>
                    <a:pt x="45082" y="0"/>
                    <a:pt x="37259" y="5304"/>
                    <a:pt x="30762" y="4110"/>
                  </a:cubicBezTo>
                  <a:cubicBezTo>
                    <a:pt x="24265" y="2917"/>
                    <a:pt x="18961" y="530"/>
                    <a:pt x="18298" y="7027"/>
                  </a:cubicBezTo>
                  <a:cubicBezTo>
                    <a:pt x="17900" y="11403"/>
                    <a:pt x="7690" y="20552"/>
                    <a:pt x="0" y="26917"/>
                  </a:cubicBezTo>
                  <a:cubicBezTo>
                    <a:pt x="1458" y="29966"/>
                    <a:pt x="2784" y="33149"/>
                    <a:pt x="3845" y="36728"/>
                  </a:cubicBezTo>
                  <a:cubicBezTo>
                    <a:pt x="10077" y="58341"/>
                    <a:pt x="16044" y="62717"/>
                    <a:pt x="25193" y="70275"/>
                  </a:cubicBezTo>
                  <a:cubicBezTo>
                    <a:pt x="29303" y="73722"/>
                    <a:pt x="37259" y="78761"/>
                    <a:pt x="46540" y="84595"/>
                  </a:cubicBezTo>
                  <a:cubicBezTo>
                    <a:pt x="48795" y="80352"/>
                    <a:pt x="50916" y="76904"/>
                    <a:pt x="52640" y="75579"/>
                  </a:cubicBezTo>
                  <a:cubicBezTo>
                    <a:pt x="58606" y="70938"/>
                    <a:pt x="72794" y="63247"/>
                    <a:pt x="73987" y="57944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D996D512-DEA2-47F4-BA82-8F6AC237E34A}"/>
                </a:ext>
              </a:extLst>
            </p:cNvPr>
            <p:cNvSpPr/>
            <p:nvPr/>
          </p:nvSpPr>
          <p:spPr>
            <a:xfrm>
              <a:off x="5030751" y="4025713"/>
              <a:ext cx="212150" cy="172372"/>
            </a:xfrm>
            <a:custGeom>
              <a:avLst/>
              <a:gdLst>
                <a:gd name="connsiteX0" fmla="*/ 105147 w 212150"/>
                <a:gd name="connsiteY0" fmla="*/ 139887 h 172372"/>
                <a:gd name="connsiteX1" fmla="*/ 132992 w 212150"/>
                <a:gd name="connsiteY1" fmla="*/ 119865 h 172372"/>
                <a:gd name="connsiteX2" fmla="*/ 132992 w 212150"/>
                <a:gd name="connsiteY2" fmla="*/ 48662 h 172372"/>
                <a:gd name="connsiteX3" fmla="*/ 222493 w 212150"/>
                <a:gd name="connsiteY3" fmla="*/ 48662 h 172372"/>
                <a:gd name="connsiteX4" fmla="*/ 223156 w 212150"/>
                <a:gd name="connsiteY4" fmla="*/ 10210 h 172372"/>
                <a:gd name="connsiteX5" fmla="*/ 204062 w 212150"/>
                <a:gd name="connsiteY5" fmla="*/ 0 h 172372"/>
                <a:gd name="connsiteX6" fmla="*/ 104882 w 212150"/>
                <a:gd name="connsiteY6" fmla="*/ 0 h 172372"/>
                <a:gd name="connsiteX7" fmla="*/ 90297 w 212150"/>
                <a:gd name="connsiteY7" fmla="*/ 24397 h 172372"/>
                <a:gd name="connsiteX8" fmla="*/ 54761 w 212150"/>
                <a:gd name="connsiteY8" fmla="*/ 73324 h 172372"/>
                <a:gd name="connsiteX9" fmla="*/ 7823 w 212150"/>
                <a:gd name="connsiteY9" fmla="*/ 156461 h 172372"/>
                <a:gd name="connsiteX10" fmla="*/ 0 w 212150"/>
                <a:gd name="connsiteY10" fmla="*/ 181521 h 172372"/>
                <a:gd name="connsiteX11" fmla="*/ 105147 w 212150"/>
                <a:gd name="connsiteY11" fmla="*/ 181521 h 172372"/>
                <a:gd name="connsiteX12" fmla="*/ 105147 w 212150"/>
                <a:gd name="connsiteY12" fmla="*/ 139887 h 172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2150" h="172372">
                  <a:moveTo>
                    <a:pt x="105147" y="139887"/>
                  </a:moveTo>
                  <a:cubicBezTo>
                    <a:pt x="105147" y="133788"/>
                    <a:pt x="132992" y="125964"/>
                    <a:pt x="132992" y="119865"/>
                  </a:cubicBezTo>
                  <a:cubicBezTo>
                    <a:pt x="132992" y="113766"/>
                    <a:pt x="132992" y="48662"/>
                    <a:pt x="132992" y="48662"/>
                  </a:cubicBezTo>
                  <a:cubicBezTo>
                    <a:pt x="132992" y="48662"/>
                    <a:pt x="219841" y="50386"/>
                    <a:pt x="222493" y="48662"/>
                  </a:cubicBezTo>
                  <a:cubicBezTo>
                    <a:pt x="223819" y="47734"/>
                    <a:pt x="223554" y="28906"/>
                    <a:pt x="223156" y="10210"/>
                  </a:cubicBezTo>
                  <a:cubicBezTo>
                    <a:pt x="219841" y="4641"/>
                    <a:pt x="224614" y="0"/>
                    <a:pt x="204062" y="0"/>
                  </a:cubicBezTo>
                  <a:cubicBezTo>
                    <a:pt x="187223" y="0"/>
                    <a:pt x="138030" y="0"/>
                    <a:pt x="104882" y="0"/>
                  </a:cubicBezTo>
                  <a:cubicBezTo>
                    <a:pt x="97324" y="7160"/>
                    <a:pt x="93214" y="16707"/>
                    <a:pt x="90297" y="24397"/>
                  </a:cubicBezTo>
                  <a:cubicBezTo>
                    <a:pt x="85523" y="36994"/>
                    <a:pt x="55955" y="55557"/>
                    <a:pt x="54761" y="73324"/>
                  </a:cubicBezTo>
                  <a:cubicBezTo>
                    <a:pt x="53568" y="91092"/>
                    <a:pt x="25989" y="118672"/>
                    <a:pt x="7823" y="156461"/>
                  </a:cubicBezTo>
                  <a:cubicBezTo>
                    <a:pt x="2785" y="166936"/>
                    <a:pt x="530" y="175024"/>
                    <a:pt x="0" y="181521"/>
                  </a:cubicBezTo>
                  <a:lnTo>
                    <a:pt x="105147" y="181521"/>
                  </a:lnTo>
                  <a:cubicBezTo>
                    <a:pt x="105147" y="181521"/>
                    <a:pt x="105147" y="145986"/>
                    <a:pt x="105147" y="139887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0126116C-2BF1-40AC-A453-9A9C3E9C7720}"/>
                </a:ext>
              </a:extLst>
            </p:cNvPr>
            <p:cNvSpPr/>
            <p:nvPr/>
          </p:nvSpPr>
          <p:spPr>
            <a:xfrm>
              <a:off x="5030613" y="4036056"/>
              <a:ext cx="318226" cy="344744"/>
            </a:xfrm>
            <a:custGeom>
              <a:avLst/>
              <a:gdLst>
                <a:gd name="connsiteX0" fmla="*/ 24270 w 318225"/>
                <a:gd name="connsiteY0" fmla="*/ 306425 h 344744"/>
                <a:gd name="connsiteX1" fmla="*/ 48667 w 318225"/>
                <a:gd name="connsiteY1" fmla="*/ 306425 h 344744"/>
                <a:gd name="connsiteX2" fmla="*/ 69219 w 318225"/>
                <a:gd name="connsiteY2" fmla="*/ 304569 h 344744"/>
                <a:gd name="connsiteX3" fmla="*/ 84202 w 318225"/>
                <a:gd name="connsiteY3" fmla="*/ 317695 h 344744"/>
                <a:gd name="connsiteX4" fmla="*/ 93617 w 318225"/>
                <a:gd name="connsiteY4" fmla="*/ 317695 h 344744"/>
                <a:gd name="connsiteX5" fmla="*/ 112313 w 318225"/>
                <a:gd name="connsiteY5" fmla="*/ 342093 h 344744"/>
                <a:gd name="connsiteX6" fmla="*/ 124909 w 318225"/>
                <a:gd name="connsiteY6" fmla="*/ 354689 h 344744"/>
                <a:gd name="connsiteX7" fmla="*/ 139096 w 318225"/>
                <a:gd name="connsiteY7" fmla="*/ 346071 h 344744"/>
                <a:gd name="connsiteX8" fmla="*/ 154610 w 318225"/>
                <a:gd name="connsiteY8" fmla="*/ 340104 h 344744"/>
                <a:gd name="connsiteX9" fmla="*/ 168930 w 318225"/>
                <a:gd name="connsiteY9" fmla="*/ 337717 h 344744"/>
                <a:gd name="connsiteX10" fmla="*/ 186830 w 318225"/>
                <a:gd name="connsiteY10" fmla="*/ 338911 h 344744"/>
                <a:gd name="connsiteX11" fmla="*/ 203537 w 318225"/>
                <a:gd name="connsiteY11" fmla="*/ 334137 h 344744"/>
                <a:gd name="connsiteX12" fmla="*/ 307623 w 318225"/>
                <a:gd name="connsiteY12" fmla="*/ 332944 h 344744"/>
                <a:gd name="connsiteX13" fmla="*/ 311204 w 318225"/>
                <a:gd name="connsiteY13" fmla="*/ 310270 h 344744"/>
                <a:gd name="connsiteX14" fmla="*/ 302850 w 318225"/>
                <a:gd name="connsiteY14" fmla="*/ 301917 h 344744"/>
                <a:gd name="connsiteX15" fmla="*/ 277790 w 318225"/>
                <a:gd name="connsiteY15" fmla="*/ 66297 h 344744"/>
                <a:gd name="connsiteX16" fmla="*/ 322739 w 318225"/>
                <a:gd name="connsiteY16" fmla="*/ 66297 h 344744"/>
                <a:gd name="connsiteX17" fmla="*/ 228465 w 318225"/>
                <a:gd name="connsiteY17" fmla="*/ 4773 h 344744"/>
                <a:gd name="connsiteX18" fmla="*/ 223294 w 318225"/>
                <a:gd name="connsiteY18" fmla="*/ 0 h 344744"/>
                <a:gd name="connsiteX19" fmla="*/ 222630 w 318225"/>
                <a:gd name="connsiteY19" fmla="*/ 38452 h 344744"/>
                <a:gd name="connsiteX20" fmla="*/ 133129 w 318225"/>
                <a:gd name="connsiteY20" fmla="*/ 38452 h 344744"/>
                <a:gd name="connsiteX21" fmla="*/ 133129 w 318225"/>
                <a:gd name="connsiteY21" fmla="*/ 109655 h 344744"/>
                <a:gd name="connsiteX22" fmla="*/ 105285 w 318225"/>
                <a:gd name="connsiteY22" fmla="*/ 129677 h 344744"/>
                <a:gd name="connsiteX23" fmla="*/ 105285 w 318225"/>
                <a:gd name="connsiteY23" fmla="*/ 171444 h 344744"/>
                <a:gd name="connsiteX24" fmla="*/ 138 w 318225"/>
                <a:gd name="connsiteY24" fmla="*/ 171444 h 344744"/>
                <a:gd name="connsiteX25" fmla="*/ 15121 w 318225"/>
                <a:gd name="connsiteY25" fmla="*/ 201543 h 344744"/>
                <a:gd name="connsiteX26" fmla="*/ 21088 w 318225"/>
                <a:gd name="connsiteY26" fmla="*/ 244503 h 344744"/>
                <a:gd name="connsiteX27" fmla="*/ 12469 w 318225"/>
                <a:gd name="connsiteY27" fmla="*/ 296878 h 344744"/>
                <a:gd name="connsiteX28" fmla="*/ 7961 w 318225"/>
                <a:gd name="connsiteY28" fmla="*/ 320082 h 344744"/>
                <a:gd name="connsiteX29" fmla="*/ 9287 w 318225"/>
                <a:gd name="connsiteY29" fmla="*/ 319684 h 344744"/>
                <a:gd name="connsiteX30" fmla="*/ 24270 w 318225"/>
                <a:gd name="connsiteY30" fmla="*/ 306425 h 344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18225" h="344744">
                  <a:moveTo>
                    <a:pt x="24270" y="306425"/>
                  </a:moveTo>
                  <a:cubicBezTo>
                    <a:pt x="33684" y="308281"/>
                    <a:pt x="48667" y="306425"/>
                    <a:pt x="48667" y="306425"/>
                  </a:cubicBezTo>
                  <a:cubicBezTo>
                    <a:pt x="48667" y="306425"/>
                    <a:pt x="61794" y="300856"/>
                    <a:pt x="69219" y="304569"/>
                  </a:cubicBezTo>
                  <a:cubicBezTo>
                    <a:pt x="76645" y="308281"/>
                    <a:pt x="84202" y="317695"/>
                    <a:pt x="84202" y="317695"/>
                  </a:cubicBezTo>
                  <a:lnTo>
                    <a:pt x="93617" y="317695"/>
                  </a:lnTo>
                  <a:cubicBezTo>
                    <a:pt x="93617" y="317695"/>
                    <a:pt x="101175" y="338380"/>
                    <a:pt x="112313" y="342093"/>
                  </a:cubicBezTo>
                  <a:cubicBezTo>
                    <a:pt x="118810" y="344214"/>
                    <a:pt x="122655" y="350048"/>
                    <a:pt x="124909" y="354689"/>
                  </a:cubicBezTo>
                  <a:cubicBezTo>
                    <a:pt x="132864" y="354557"/>
                    <a:pt x="139096" y="351905"/>
                    <a:pt x="139096" y="346071"/>
                  </a:cubicBezTo>
                  <a:cubicBezTo>
                    <a:pt x="139096" y="338911"/>
                    <a:pt x="142676" y="329364"/>
                    <a:pt x="154610" y="340104"/>
                  </a:cubicBezTo>
                  <a:cubicBezTo>
                    <a:pt x="166543" y="350844"/>
                    <a:pt x="166543" y="341297"/>
                    <a:pt x="168930" y="337717"/>
                  </a:cubicBezTo>
                  <a:cubicBezTo>
                    <a:pt x="171317" y="334137"/>
                    <a:pt x="179670" y="338911"/>
                    <a:pt x="186830" y="338911"/>
                  </a:cubicBezTo>
                  <a:cubicBezTo>
                    <a:pt x="193991" y="338911"/>
                    <a:pt x="203537" y="334137"/>
                    <a:pt x="203537" y="334137"/>
                  </a:cubicBezTo>
                  <a:cubicBezTo>
                    <a:pt x="203537" y="334137"/>
                    <a:pt x="302850" y="335330"/>
                    <a:pt x="307623" y="332944"/>
                  </a:cubicBezTo>
                  <a:cubicBezTo>
                    <a:pt x="312397" y="330557"/>
                    <a:pt x="311204" y="310270"/>
                    <a:pt x="311204" y="310270"/>
                  </a:cubicBezTo>
                  <a:lnTo>
                    <a:pt x="302850" y="301917"/>
                  </a:lnTo>
                  <a:lnTo>
                    <a:pt x="277790" y="66297"/>
                  </a:lnTo>
                  <a:lnTo>
                    <a:pt x="322739" y="66297"/>
                  </a:lnTo>
                  <a:cubicBezTo>
                    <a:pt x="274740" y="34607"/>
                    <a:pt x="233769" y="7690"/>
                    <a:pt x="228465" y="4773"/>
                  </a:cubicBezTo>
                  <a:cubicBezTo>
                    <a:pt x="225680" y="3182"/>
                    <a:pt x="224089" y="1591"/>
                    <a:pt x="223294" y="0"/>
                  </a:cubicBezTo>
                  <a:cubicBezTo>
                    <a:pt x="223824" y="18563"/>
                    <a:pt x="224089" y="37524"/>
                    <a:pt x="222630" y="38452"/>
                  </a:cubicBezTo>
                  <a:cubicBezTo>
                    <a:pt x="219979" y="40176"/>
                    <a:pt x="133129" y="38452"/>
                    <a:pt x="133129" y="38452"/>
                  </a:cubicBezTo>
                  <a:cubicBezTo>
                    <a:pt x="133129" y="38452"/>
                    <a:pt x="133129" y="103689"/>
                    <a:pt x="133129" y="109655"/>
                  </a:cubicBezTo>
                  <a:cubicBezTo>
                    <a:pt x="133129" y="115755"/>
                    <a:pt x="105285" y="123578"/>
                    <a:pt x="105285" y="129677"/>
                  </a:cubicBezTo>
                  <a:cubicBezTo>
                    <a:pt x="105285" y="135776"/>
                    <a:pt x="105285" y="171444"/>
                    <a:pt x="105285" y="171444"/>
                  </a:cubicBezTo>
                  <a:lnTo>
                    <a:pt x="138" y="171444"/>
                  </a:lnTo>
                  <a:cubicBezTo>
                    <a:pt x="-1321" y="188549"/>
                    <a:pt x="9154" y="194648"/>
                    <a:pt x="15121" y="201543"/>
                  </a:cubicBezTo>
                  <a:cubicBezTo>
                    <a:pt x="23342" y="210957"/>
                    <a:pt x="8757" y="227531"/>
                    <a:pt x="21088" y="244503"/>
                  </a:cubicBezTo>
                  <a:cubicBezTo>
                    <a:pt x="33286" y="261475"/>
                    <a:pt x="18303" y="287464"/>
                    <a:pt x="12469" y="296878"/>
                  </a:cubicBezTo>
                  <a:cubicBezTo>
                    <a:pt x="9287" y="302049"/>
                    <a:pt x="8889" y="310933"/>
                    <a:pt x="7961" y="320082"/>
                  </a:cubicBezTo>
                  <a:cubicBezTo>
                    <a:pt x="8491" y="319949"/>
                    <a:pt x="9022" y="319817"/>
                    <a:pt x="9287" y="319684"/>
                  </a:cubicBezTo>
                  <a:cubicBezTo>
                    <a:pt x="16712" y="317695"/>
                    <a:pt x="14856" y="304569"/>
                    <a:pt x="24270" y="306425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33016907-D4C8-408D-9B84-670D96CE3DD2}"/>
                </a:ext>
              </a:extLst>
            </p:cNvPr>
            <p:cNvSpPr/>
            <p:nvPr/>
          </p:nvSpPr>
          <p:spPr>
            <a:xfrm>
              <a:off x="5155522" y="4102220"/>
              <a:ext cx="437560" cy="411042"/>
            </a:xfrm>
            <a:custGeom>
              <a:avLst/>
              <a:gdLst>
                <a:gd name="connsiteX0" fmla="*/ 422179 w 437560"/>
                <a:gd name="connsiteY0" fmla="*/ 172770 h 411041"/>
                <a:gd name="connsiteX1" fmla="*/ 409053 w 437560"/>
                <a:gd name="connsiteY1" fmla="*/ 144660 h 411041"/>
                <a:gd name="connsiteX2" fmla="*/ 379086 w 437560"/>
                <a:gd name="connsiteY2" fmla="*/ 135246 h 411041"/>
                <a:gd name="connsiteX3" fmla="*/ 362247 w 437560"/>
                <a:gd name="connsiteY3" fmla="*/ 110849 h 411041"/>
                <a:gd name="connsiteX4" fmla="*/ 197830 w 437560"/>
                <a:gd name="connsiteY4" fmla="*/ 0 h 411041"/>
                <a:gd name="connsiteX5" fmla="*/ 152881 w 437560"/>
                <a:gd name="connsiteY5" fmla="*/ 0 h 411041"/>
                <a:gd name="connsiteX6" fmla="*/ 177941 w 437560"/>
                <a:gd name="connsiteY6" fmla="*/ 235620 h 411041"/>
                <a:gd name="connsiteX7" fmla="*/ 186295 w 437560"/>
                <a:gd name="connsiteY7" fmla="*/ 243973 h 411041"/>
                <a:gd name="connsiteX8" fmla="*/ 182715 w 437560"/>
                <a:gd name="connsiteY8" fmla="*/ 266647 h 411041"/>
                <a:gd name="connsiteX9" fmla="*/ 78628 w 437560"/>
                <a:gd name="connsiteY9" fmla="*/ 267840 h 411041"/>
                <a:gd name="connsiteX10" fmla="*/ 61922 w 437560"/>
                <a:gd name="connsiteY10" fmla="*/ 272613 h 411041"/>
                <a:gd name="connsiteX11" fmla="*/ 44021 w 437560"/>
                <a:gd name="connsiteY11" fmla="*/ 271420 h 411041"/>
                <a:gd name="connsiteX12" fmla="*/ 29701 w 437560"/>
                <a:gd name="connsiteY12" fmla="*/ 273807 h 411041"/>
                <a:gd name="connsiteX13" fmla="*/ 14188 w 437560"/>
                <a:gd name="connsiteY13" fmla="*/ 279774 h 411041"/>
                <a:gd name="connsiteX14" fmla="*/ 0 w 437560"/>
                <a:gd name="connsiteY14" fmla="*/ 288392 h 411041"/>
                <a:gd name="connsiteX15" fmla="*/ 2387 w 437560"/>
                <a:gd name="connsiteY15" fmla="*/ 294491 h 411041"/>
                <a:gd name="connsiteX16" fmla="*/ 7293 w 437560"/>
                <a:gd name="connsiteY16" fmla="*/ 301784 h 411041"/>
                <a:gd name="connsiteX17" fmla="*/ 11271 w 437560"/>
                <a:gd name="connsiteY17" fmla="*/ 318358 h 411041"/>
                <a:gd name="connsiteX18" fmla="*/ 25458 w 437560"/>
                <a:gd name="connsiteY18" fmla="*/ 335728 h 411041"/>
                <a:gd name="connsiteX19" fmla="*/ 25458 w 437560"/>
                <a:gd name="connsiteY19" fmla="*/ 357076 h 411041"/>
                <a:gd name="connsiteX20" fmla="*/ 33281 w 437560"/>
                <a:gd name="connsiteY20" fmla="*/ 364236 h 411041"/>
                <a:gd name="connsiteX21" fmla="*/ 48264 w 437560"/>
                <a:gd name="connsiteY21" fmla="*/ 361849 h 411041"/>
                <a:gd name="connsiteX22" fmla="*/ 66430 w 437560"/>
                <a:gd name="connsiteY22" fmla="*/ 363440 h 411041"/>
                <a:gd name="connsiteX23" fmla="*/ 85391 w 437560"/>
                <a:gd name="connsiteY23" fmla="*/ 350048 h 411041"/>
                <a:gd name="connsiteX24" fmla="*/ 95601 w 437560"/>
                <a:gd name="connsiteY24" fmla="*/ 369805 h 411041"/>
                <a:gd name="connsiteX25" fmla="*/ 105015 w 437560"/>
                <a:gd name="connsiteY25" fmla="*/ 382401 h 411041"/>
                <a:gd name="connsiteX26" fmla="*/ 105015 w 437560"/>
                <a:gd name="connsiteY26" fmla="*/ 391815 h 411041"/>
                <a:gd name="connsiteX27" fmla="*/ 111379 w 437560"/>
                <a:gd name="connsiteY27" fmla="*/ 406798 h 411041"/>
                <a:gd name="connsiteX28" fmla="*/ 123976 w 437560"/>
                <a:gd name="connsiteY28" fmla="*/ 408390 h 411041"/>
                <a:gd name="connsiteX29" fmla="*/ 137368 w 437560"/>
                <a:gd name="connsiteY29" fmla="*/ 412368 h 411041"/>
                <a:gd name="connsiteX30" fmla="*/ 152351 w 437560"/>
                <a:gd name="connsiteY30" fmla="*/ 405207 h 411041"/>
                <a:gd name="connsiteX31" fmla="*/ 165743 w 437560"/>
                <a:gd name="connsiteY31" fmla="*/ 403616 h 411041"/>
                <a:gd name="connsiteX32" fmla="*/ 175157 w 437560"/>
                <a:gd name="connsiteY32" fmla="*/ 406798 h 411041"/>
                <a:gd name="connsiteX33" fmla="*/ 182715 w 437560"/>
                <a:gd name="connsiteY33" fmla="*/ 405207 h 411041"/>
                <a:gd name="connsiteX34" fmla="*/ 190140 w 437560"/>
                <a:gd name="connsiteY34" fmla="*/ 384655 h 411041"/>
                <a:gd name="connsiteX35" fmla="*/ 188549 w 437560"/>
                <a:gd name="connsiteY35" fmla="*/ 367285 h 411041"/>
                <a:gd name="connsiteX36" fmla="*/ 209897 w 437560"/>
                <a:gd name="connsiteY36" fmla="*/ 357871 h 411041"/>
                <a:gd name="connsiteX37" fmla="*/ 218515 w 437560"/>
                <a:gd name="connsiteY37" fmla="*/ 341297 h 411041"/>
                <a:gd name="connsiteX38" fmla="*/ 227134 w 437560"/>
                <a:gd name="connsiteY38" fmla="*/ 321673 h 411041"/>
                <a:gd name="connsiteX39" fmla="*/ 243708 w 437560"/>
                <a:gd name="connsiteY39" fmla="*/ 322469 h 411041"/>
                <a:gd name="connsiteX40" fmla="*/ 255509 w 437560"/>
                <a:gd name="connsiteY40" fmla="*/ 309872 h 411041"/>
                <a:gd name="connsiteX41" fmla="*/ 268105 w 437560"/>
                <a:gd name="connsiteY41" fmla="*/ 303508 h 411041"/>
                <a:gd name="connsiteX42" fmla="*/ 278315 w 437560"/>
                <a:gd name="connsiteY42" fmla="*/ 297939 h 411041"/>
                <a:gd name="connsiteX43" fmla="*/ 301121 w 437560"/>
                <a:gd name="connsiteY43" fmla="*/ 288525 h 411041"/>
                <a:gd name="connsiteX44" fmla="*/ 320745 w 437560"/>
                <a:gd name="connsiteY44" fmla="*/ 279774 h 411041"/>
                <a:gd name="connsiteX45" fmla="*/ 354689 w 437560"/>
                <a:gd name="connsiteY45" fmla="*/ 281365 h 411041"/>
                <a:gd name="connsiteX46" fmla="*/ 376037 w 437560"/>
                <a:gd name="connsiteY46" fmla="*/ 274204 h 411041"/>
                <a:gd name="connsiteX47" fmla="*/ 417804 w 437560"/>
                <a:gd name="connsiteY47" fmla="*/ 270227 h 411041"/>
                <a:gd name="connsiteX48" fmla="*/ 434378 w 437560"/>
                <a:gd name="connsiteY48" fmla="*/ 258426 h 411041"/>
                <a:gd name="connsiteX49" fmla="*/ 442997 w 437560"/>
                <a:gd name="connsiteY49" fmla="*/ 238669 h 411041"/>
                <a:gd name="connsiteX50" fmla="*/ 444721 w 437560"/>
                <a:gd name="connsiteY50" fmla="*/ 167731 h 411041"/>
                <a:gd name="connsiteX51" fmla="*/ 422179 w 437560"/>
                <a:gd name="connsiteY51" fmla="*/ 172770 h 411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437560" h="411041">
                  <a:moveTo>
                    <a:pt x="422179" y="172770"/>
                  </a:moveTo>
                  <a:cubicBezTo>
                    <a:pt x="422179" y="172770"/>
                    <a:pt x="422179" y="152218"/>
                    <a:pt x="409053" y="144660"/>
                  </a:cubicBezTo>
                  <a:cubicBezTo>
                    <a:pt x="395926" y="137102"/>
                    <a:pt x="379086" y="135246"/>
                    <a:pt x="379086" y="135246"/>
                  </a:cubicBezTo>
                  <a:cubicBezTo>
                    <a:pt x="379086" y="135246"/>
                    <a:pt x="369672" y="118406"/>
                    <a:pt x="362247" y="110849"/>
                  </a:cubicBezTo>
                  <a:cubicBezTo>
                    <a:pt x="357739" y="106340"/>
                    <a:pt x="269962" y="47734"/>
                    <a:pt x="197830" y="0"/>
                  </a:cubicBezTo>
                  <a:lnTo>
                    <a:pt x="152881" y="0"/>
                  </a:lnTo>
                  <a:lnTo>
                    <a:pt x="177941" y="235620"/>
                  </a:lnTo>
                  <a:lnTo>
                    <a:pt x="186295" y="243973"/>
                  </a:lnTo>
                  <a:cubicBezTo>
                    <a:pt x="186295" y="243973"/>
                    <a:pt x="187488" y="264260"/>
                    <a:pt x="182715" y="266647"/>
                  </a:cubicBezTo>
                  <a:cubicBezTo>
                    <a:pt x="177941" y="269033"/>
                    <a:pt x="78628" y="267840"/>
                    <a:pt x="78628" y="267840"/>
                  </a:cubicBezTo>
                  <a:cubicBezTo>
                    <a:pt x="78628" y="267840"/>
                    <a:pt x="69082" y="272613"/>
                    <a:pt x="61922" y="272613"/>
                  </a:cubicBezTo>
                  <a:cubicBezTo>
                    <a:pt x="54761" y="272613"/>
                    <a:pt x="46408" y="267840"/>
                    <a:pt x="44021" y="271420"/>
                  </a:cubicBezTo>
                  <a:cubicBezTo>
                    <a:pt x="41635" y="275000"/>
                    <a:pt x="41635" y="284547"/>
                    <a:pt x="29701" y="273807"/>
                  </a:cubicBezTo>
                  <a:cubicBezTo>
                    <a:pt x="17768" y="263067"/>
                    <a:pt x="14188" y="272613"/>
                    <a:pt x="14188" y="279774"/>
                  </a:cubicBezTo>
                  <a:cubicBezTo>
                    <a:pt x="14188" y="285475"/>
                    <a:pt x="7956" y="288127"/>
                    <a:pt x="0" y="288392"/>
                  </a:cubicBezTo>
                  <a:cubicBezTo>
                    <a:pt x="1591" y="291839"/>
                    <a:pt x="2387" y="294491"/>
                    <a:pt x="2387" y="294491"/>
                  </a:cubicBezTo>
                  <a:lnTo>
                    <a:pt x="7293" y="301784"/>
                  </a:lnTo>
                  <a:cubicBezTo>
                    <a:pt x="7293" y="301784"/>
                    <a:pt x="6497" y="313585"/>
                    <a:pt x="11271" y="318358"/>
                  </a:cubicBezTo>
                  <a:cubicBezTo>
                    <a:pt x="16044" y="323132"/>
                    <a:pt x="24663" y="331750"/>
                    <a:pt x="25458" y="335728"/>
                  </a:cubicBezTo>
                  <a:cubicBezTo>
                    <a:pt x="26254" y="339706"/>
                    <a:pt x="25458" y="357076"/>
                    <a:pt x="25458" y="357076"/>
                  </a:cubicBezTo>
                  <a:cubicBezTo>
                    <a:pt x="25458" y="357076"/>
                    <a:pt x="28640" y="370468"/>
                    <a:pt x="33281" y="364236"/>
                  </a:cubicBezTo>
                  <a:cubicBezTo>
                    <a:pt x="38054" y="357871"/>
                    <a:pt x="45082" y="369672"/>
                    <a:pt x="48264" y="361849"/>
                  </a:cubicBezTo>
                  <a:cubicBezTo>
                    <a:pt x="51447" y="354026"/>
                    <a:pt x="61656" y="363440"/>
                    <a:pt x="66430" y="363440"/>
                  </a:cubicBezTo>
                  <a:cubicBezTo>
                    <a:pt x="71203" y="363440"/>
                    <a:pt x="82208" y="349253"/>
                    <a:pt x="85391" y="350048"/>
                  </a:cubicBezTo>
                  <a:cubicBezTo>
                    <a:pt x="88573" y="350844"/>
                    <a:pt x="95601" y="364236"/>
                    <a:pt x="95601" y="369805"/>
                  </a:cubicBezTo>
                  <a:cubicBezTo>
                    <a:pt x="95601" y="375374"/>
                    <a:pt x="109788" y="380810"/>
                    <a:pt x="105015" y="382401"/>
                  </a:cubicBezTo>
                  <a:cubicBezTo>
                    <a:pt x="100241" y="383992"/>
                    <a:pt x="99446" y="391815"/>
                    <a:pt x="105015" y="391815"/>
                  </a:cubicBezTo>
                  <a:cubicBezTo>
                    <a:pt x="110583" y="391815"/>
                    <a:pt x="108197" y="402025"/>
                    <a:pt x="111379" y="406798"/>
                  </a:cubicBezTo>
                  <a:cubicBezTo>
                    <a:pt x="114561" y="411572"/>
                    <a:pt x="120793" y="415417"/>
                    <a:pt x="123976" y="408390"/>
                  </a:cubicBezTo>
                  <a:cubicBezTo>
                    <a:pt x="127158" y="401229"/>
                    <a:pt x="134185" y="407594"/>
                    <a:pt x="137368" y="412368"/>
                  </a:cubicBezTo>
                  <a:cubicBezTo>
                    <a:pt x="140550" y="417141"/>
                    <a:pt x="150759" y="411572"/>
                    <a:pt x="152351" y="405207"/>
                  </a:cubicBezTo>
                  <a:cubicBezTo>
                    <a:pt x="153942" y="398843"/>
                    <a:pt x="166538" y="396589"/>
                    <a:pt x="165743" y="403616"/>
                  </a:cubicBezTo>
                  <a:cubicBezTo>
                    <a:pt x="164947" y="410776"/>
                    <a:pt x="167334" y="412235"/>
                    <a:pt x="175157" y="406798"/>
                  </a:cubicBezTo>
                  <a:cubicBezTo>
                    <a:pt x="177544" y="405075"/>
                    <a:pt x="180195" y="404810"/>
                    <a:pt x="182715" y="405207"/>
                  </a:cubicBezTo>
                  <a:cubicBezTo>
                    <a:pt x="185499" y="396058"/>
                    <a:pt x="188681" y="387572"/>
                    <a:pt x="190140" y="384655"/>
                  </a:cubicBezTo>
                  <a:cubicBezTo>
                    <a:pt x="192527" y="379882"/>
                    <a:pt x="184571" y="368877"/>
                    <a:pt x="188549" y="367285"/>
                  </a:cubicBezTo>
                  <a:cubicBezTo>
                    <a:pt x="192527" y="365694"/>
                    <a:pt x="205919" y="368877"/>
                    <a:pt x="209897" y="357871"/>
                  </a:cubicBezTo>
                  <a:cubicBezTo>
                    <a:pt x="213874" y="346866"/>
                    <a:pt x="218515" y="341297"/>
                    <a:pt x="218515" y="341297"/>
                  </a:cubicBezTo>
                  <a:cubicBezTo>
                    <a:pt x="218515" y="341297"/>
                    <a:pt x="220106" y="317695"/>
                    <a:pt x="227134" y="321673"/>
                  </a:cubicBezTo>
                  <a:cubicBezTo>
                    <a:pt x="234294" y="325651"/>
                    <a:pt x="242912" y="331883"/>
                    <a:pt x="243708" y="322469"/>
                  </a:cubicBezTo>
                  <a:cubicBezTo>
                    <a:pt x="244503" y="313055"/>
                    <a:pt x="253122" y="318491"/>
                    <a:pt x="255509" y="309872"/>
                  </a:cubicBezTo>
                  <a:cubicBezTo>
                    <a:pt x="257896" y="301121"/>
                    <a:pt x="262669" y="302049"/>
                    <a:pt x="268105" y="303508"/>
                  </a:cubicBezTo>
                  <a:cubicBezTo>
                    <a:pt x="273674" y="305099"/>
                    <a:pt x="278315" y="302712"/>
                    <a:pt x="278315" y="297939"/>
                  </a:cubicBezTo>
                  <a:cubicBezTo>
                    <a:pt x="278315" y="293165"/>
                    <a:pt x="290911" y="295552"/>
                    <a:pt x="301121" y="288525"/>
                  </a:cubicBezTo>
                  <a:cubicBezTo>
                    <a:pt x="311331" y="281365"/>
                    <a:pt x="316900" y="275928"/>
                    <a:pt x="320745" y="279774"/>
                  </a:cubicBezTo>
                  <a:cubicBezTo>
                    <a:pt x="324723" y="283751"/>
                    <a:pt x="350711" y="282956"/>
                    <a:pt x="354689" y="281365"/>
                  </a:cubicBezTo>
                  <a:cubicBezTo>
                    <a:pt x="358667" y="279774"/>
                    <a:pt x="366490" y="272746"/>
                    <a:pt x="376037" y="274204"/>
                  </a:cubicBezTo>
                  <a:cubicBezTo>
                    <a:pt x="385451" y="275796"/>
                    <a:pt x="408390" y="270227"/>
                    <a:pt x="417804" y="270227"/>
                  </a:cubicBezTo>
                  <a:cubicBezTo>
                    <a:pt x="427218" y="270227"/>
                    <a:pt x="431196" y="261608"/>
                    <a:pt x="434378" y="258426"/>
                  </a:cubicBezTo>
                  <a:cubicBezTo>
                    <a:pt x="437560" y="255244"/>
                    <a:pt x="439947" y="241056"/>
                    <a:pt x="442997" y="238669"/>
                  </a:cubicBezTo>
                  <a:cubicBezTo>
                    <a:pt x="445516" y="236813"/>
                    <a:pt x="444986" y="187223"/>
                    <a:pt x="444721" y="167731"/>
                  </a:cubicBezTo>
                  <a:cubicBezTo>
                    <a:pt x="435439" y="169853"/>
                    <a:pt x="422179" y="172770"/>
                    <a:pt x="422179" y="172770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172B69DC-5B34-4CCE-A3CD-22AF8D91CBC3}"/>
                </a:ext>
              </a:extLst>
            </p:cNvPr>
            <p:cNvSpPr/>
            <p:nvPr/>
          </p:nvSpPr>
          <p:spPr>
            <a:xfrm>
              <a:off x="5338369" y="4380667"/>
              <a:ext cx="212150" cy="145853"/>
            </a:xfrm>
            <a:custGeom>
              <a:avLst/>
              <a:gdLst>
                <a:gd name="connsiteX0" fmla="*/ 217720 w 212150"/>
                <a:gd name="connsiteY0" fmla="*/ 85391 h 145853"/>
                <a:gd name="connsiteX1" fmla="*/ 206847 w 212150"/>
                <a:gd name="connsiteY1" fmla="*/ 80485 h 145853"/>
                <a:gd name="connsiteX2" fmla="*/ 205123 w 212150"/>
                <a:gd name="connsiteY2" fmla="*/ 65767 h 145853"/>
                <a:gd name="connsiteX3" fmla="*/ 191466 w 212150"/>
                <a:gd name="connsiteY3" fmla="*/ 67491 h 145853"/>
                <a:gd name="connsiteX4" fmla="*/ 180858 w 212150"/>
                <a:gd name="connsiteY4" fmla="*/ 58077 h 145853"/>
                <a:gd name="connsiteX5" fmla="*/ 176085 w 212150"/>
                <a:gd name="connsiteY5" fmla="*/ 47999 h 145853"/>
                <a:gd name="connsiteX6" fmla="*/ 163621 w 212150"/>
                <a:gd name="connsiteY6" fmla="*/ 33812 h 145853"/>
                <a:gd name="connsiteX7" fmla="*/ 154737 w 212150"/>
                <a:gd name="connsiteY7" fmla="*/ 18431 h 145853"/>
                <a:gd name="connsiteX8" fmla="*/ 154605 w 212150"/>
                <a:gd name="connsiteY8" fmla="*/ 4111 h 145853"/>
                <a:gd name="connsiteX9" fmla="*/ 138030 w 212150"/>
                <a:gd name="connsiteY9" fmla="*/ 1326 h 145853"/>
                <a:gd name="connsiteX10" fmla="*/ 118406 w 212150"/>
                <a:gd name="connsiteY10" fmla="*/ 10078 h 145853"/>
                <a:gd name="connsiteX11" fmla="*/ 95600 w 212150"/>
                <a:gd name="connsiteY11" fmla="*/ 19492 h 145853"/>
                <a:gd name="connsiteX12" fmla="*/ 85391 w 212150"/>
                <a:gd name="connsiteY12" fmla="*/ 25061 h 145853"/>
                <a:gd name="connsiteX13" fmla="*/ 72794 w 212150"/>
                <a:gd name="connsiteY13" fmla="*/ 31425 h 145853"/>
                <a:gd name="connsiteX14" fmla="*/ 60993 w 212150"/>
                <a:gd name="connsiteY14" fmla="*/ 44022 h 145853"/>
                <a:gd name="connsiteX15" fmla="*/ 44419 w 212150"/>
                <a:gd name="connsiteY15" fmla="*/ 43226 h 145853"/>
                <a:gd name="connsiteX16" fmla="*/ 35801 w 212150"/>
                <a:gd name="connsiteY16" fmla="*/ 62850 h 145853"/>
                <a:gd name="connsiteX17" fmla="*/ 27182 w 212150"/>
                <a:gd name="connsiteY17" fmla="*/ 79424 h 145853"/>
                <a:gd name="connsiteX18" fmla="*/ 5834 w 212150"/>
                <a:gd name="connsiteY18" fmla="*/ 88838 h 145853"/>
                <a:gd name="connsiteX19" fmla="*/ 7425 w 212150"/>
                <a:gd name="connsiteY19" fmla="*/ 106208 h 145853"/>
                <a:gd name="connsiteX20" fmla="*/ 0 w 212150"/>
                <a:gd name="connsiteY20" fmla="*/ 126760 h 145853"/>
                <a:gd name="connsiteX21" fmla="*/ 12994 w 212150"/>
                <a:gd name="connsiteY21" fmla="*/ 135379 h 145853"/>
                <a:gd name="connsiteX22" fmla="*/ 36596 w 212150"/>
                <a:gd name="connsiteY22" fmla="*/ 146384 h 145853"/>
                <a:gd name="connsiteX23" fmla="*/ 68153 w 212150"/>
                <a:gd name="connsiteY23" fmla="*/ 142407 h 145853"/>
                <a:gd name="connsiteX24" fmla="*/ 76772 w 212150"/>
                <a:gd name="connsiteY24" fmla="*/ 140020 h 145853"/>
                <a:gd name="connsiteX25" fmla="*/ 71998 w 212150"/>
                <a:gd name="connsiteY25" fmla="*/ 113236 h 145853"/>
                <a:gd name="connsiteX26" fmla="*/ 138959 w 212150"/>
                <a:gd name="connsiteY26" fmla="*/ 114827 h 145853"/>
                <a:gd name="connsiteX27" fmla="*/ 149168 w 212150"/>
                <a:gd name="connsiteY27" fmla="*/ 107667 h 145853"/>
                <a:gd name="connsiteX28" fmla="*/ 173566 w 212150"/>
                <a:gd name="connsiteY28" fmla="*/ 110849 h 145853"/>
                <a:gd name="connsiteX29" fmla="*/ 188549 w 212150"/>
                <a:gd name="connsiteY29" fmla="*/ 100639 h 145853"/>
                <a:gd name="connsiteX30" fmla="*/ 210559 w 212150"/>
                <a:gd name="connsiteY30" fmla="*/ 95866 h 145853"/>
                <a:gd name="connsiteX31" fmla="*/ 217720 w 212150"/>
                <a:gd name="connsiteY31" fmla="*/ 85656 h 145853"/>
                <a:gd name="connsiteX32" fmla="*/ 217720 w 212150"/>
                <a:gd name="connsiteY32" fmla="*/ 85391 h 145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12150" h="145853">
                  <a:moveTo>
                    <a:pt x="217720" y="85391"/>
                  </a:moveTo>
                  <a:cubicBezTo>
                    <a:pt x="213742" y="81678"/>
                    <a:pt x="208305" y="80485"/>
                    <a:pt x="206847" y="80485"/>
                  </a:cubicBezTo>
                  <a:cubicBezTo>
                    <a:pt x="204460" y="80485"/>
                    <a:pt x="206316" y="67491"/>
                    <a:pt x="205123" y="65767"/>
                  </a:cubicBezTo>
                  <a:cubicBezTo>
                    <a:pt x="203930" y="64043"/>
                    <a:pt x="196239" y="69347"/>
                    <a:pt x="191466" y="67491"/>
                  </a:cubicBezTo>
                  <a:cubicBezTo>
                    <a:pt x="186692" y="65767"/>
                    <a:pt x="184969" y="58077"/>
                    <a:pt x="180858" y="58077"/>
                  </a:cubicBezTo>
                  <a:cubicBezTo>
                    <a:pt x="176748" y="58077"/>
                    <a:pt x="176085" y="53303"/>
                    <a:pt x="176085" y="47999"/>
                  </a:cubicBezTo>
                  <a:cubicBezTo>
                    <a:pt x="176085" y="42696"/>
                    <a:pt x="168395" y="37392"/>
                    <a:pt x="163621" y="33812"/>
                  </a:cubicBezTo>
                  <a:cubicBezTo>
                    <a:pt x="158848" y="30232"/>
                    <a:pt x="157654" y="20155"/>
                    <a:pt x="154737" y="18431"/>
                  </a:cubicBezTo>
                  <a:cubicBezTo>
                    <a:pt x="153014" y="17370"/>
                    <a:pt x="153676" y="10210"/>
                    <a:pt x="154605" y="4111"/>
                  </a:cubicBezTo>
                  <a:cubicBezTo>
                    <a:pt x="147312" y="3978"/>
                    <a:pt x="140019" y="3183"/>
                    <a:pt x="138030" y="1326"/>
                  </a:cubicBezTo>
                  <a:cubicBezTo>
                    <a:pt x="134052" y="-2651"/>
                    <a:pt x="128616" y="2918"/>
                    <a:pt x="118406" y="10078"/>
                  </a:cubicBezTo>
                  <a:cubicBezTo>
                    <a:pt x="108197" y="17238"/>
                    <a:pt x="95600" y="14851"/>
                    <a:pt x="95600" y="19492"/>
                  </a:cubicBezTo>
                  <a:cubicBezTo>
                    <a:pt x="95600" y="24265"/>
                    <a:pt x="90827" y="26652"/>
                    <a:pt x="85391" y="25061"/>
                  </a:cubicBezTo>
                  <a:cubicBezTo>
                    <a:pt x="79821" y="23470"/>
                    <a:pt x="75181" y="22674"/>
                    <a:pt x="72794" y="31425"/>
                  </a:cubicBezTo>
                  <a:cubicBezTo>
                    <a:pt x="70407" y="40044"/>
                    <a:pt x="61789" y="34607"/>
                    <a:pt x="60993" y="44022"/>
                  </a:cubicBezTo>
                  <a:cubicBezTo>
                    <a:pt x="60198" y="53436"/>
                    <a:pt x="51579" y="47204"/>
                    <a:pt x="44419" y="43226"/>
                  </a:cubicBezTo>
                  <a:cubicBezTo>
                    <a:pt x="37259" y="39248"/>
                    <a:pt x="35801" y="62850"/>
                    <a:pt x="35801" y="62850"/>
                  </a:cubicBezTo>
                  <a:cubicBezTo>
                    <a:pt x="35801" y="62850"/>
                    <a:pt x="31027" y="68419"/>
                    <a:pt x="27182" y="79424"/>
                  </a:cubicBezTo>
                  <a:cubicBezTo>
                    <a:pt x="23204" y="90430"/>
                    <a:pt x="9812" y="87247"/>
                    <a:pt x="5834" y="88838"/>
                  </a:cubicBezTo>
                  <a:cubicBezTo>
                    <a:pt x="1856" y="90430"/>
                    <a:pt x="9812" y="101435"/>
                    <a:pt x="7425" y="106208"/>
                  </a:cubicBezTo>
                  <a:cubicBezTo>
                    <a:pt x="5967" y="109125"/>
                    <a:pt x="2784" y="117611"/>
                    <a:pt x="0" y="126760"/>
                  </a:cubicBezTo>
                  <a:cubicBezTo>
                    <a:pt x="5834" y="127689"/>
                    <a:pt x="11271" y="132727"/>
                    <a:pt x="12994" y="135379"/>
                  </a:cubicBezTo>
                  <a:cubicBezTo>
                    <a:pt x="15381" y="139357"/>
                    <a:pt x="29569" y="154340"/>
                    <a:pt x="36596" y="146384"/>
                  </a:cubicBezTo>
                  <a:cubicBezTo>
                    <a:pt x="43756" y="138561"/>
                    <a:pt x="63380" y="137766"/>
                    <a:pt x="68153" y="142407"/>
                  </a:cubicBezTo>
                  <a:cubicBezTo>
                    <a:pt x="72927" y="147180"/>
                    <a:pt x="76109" y="144793"/>
                    <a:pt x="76772" y="140020"/>
                  </a:cubicBezTo>
                  <a:cubicBezTo>
                    <a:pt x="77568" y="135246"/>
                    <a:pt x="68949" y="117877"/>
                    <a:pt x="71998" y="113236"/>
                  </a:cubicBezTo>
                  <a:cubicBezTo>
                    <a:pt x="75181" y="108462"/>
                    <a:pt x="136572" y="110849"/>
                    <a:pt x="138959" y="114827"/>
                  </a:cubicBezTo>
                  <a:cubicBezTo>
                    <a:pt x="141345" y="118805"/>
                    <a:pt x="141345" y="107004"/>
                    <a:pt x="149168" y="107667"/>
                  </a:cubicBezTo>
                  <a:cubicBezTo>
                    <a:pt x="156991" y="108462"/>
                    <a:pt x="168925" y="112440"/>
                    <a:pt x="173566" y="110849"/>
                  </a:cubicBezTo>
                  <a:cubicBezTo>
                    <a:pt x="178339" y="109258"/>
                    <a:pt x="183775" y="100639"/>
                    <a:pt x="188549" y="100639"/>
                  </a:cubicBezTo>
                  <a:cubicBezTo>
                    <a:pt x="193322" y="100639"/>
                    <a:pt x="207510" y="99844"/>
                    <a:pt x="210559" y="95866"/>
                  </a:cubicBezTo>
                  <a:cubicBezTo>
                    <a:pt x="213742" y="91888"/>
                    <a:pt x="219178" y="91888"/>
                    <a:pt x="217720" y="85656"/>
                  </a:cubicBezTo>
                  <a:cubicBezTo>
                    <a:pt x="217720" y="85656"/>
                    <a:pt x="217720" y="85524"/>
                    <a:pt x="217720" y="85391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B1F3AABF-EF30-42EB-930D-754A3F08D4AC}"/>
                </a:ext>
              </a:extLst>
            </p:cNvPr>
            <p:cNvSpPr/>
            <p:nvPr/>
          </p:nvSpPr>
          <p:spPr>
            <a:xfrm>
              <a:off x="5492134" y="4145579"/>
              <a:ext cx="411042" cy="318226"/>
            </a:xfrm>
            <a:custGeom>
              <a:avLst/>
              <a:gdLst>
                <a:gd name="connsiteX0" fmla="*/ 395041 w 411041"/>
                <a:gd name="connsiteY0" fmla="*/ 47203 h 318225"/>
                <a:gd name="connsiteX1" fmla="*/ 393450 w 411041"/>
                <a:gd name="connsiteY1" fmla="*/ 12994 h 318225"/>
                <a:gd name="connsiteX2" fmla="*/ 372236 w 411041"/>
                <a:gd name="connsiteY2" fmla="*/ 24397 h 318225"/>
                <a:gd name="connsiteX3" fmla="*/ 355396 w 411041"/>
                <a:gd name="connsiteY3" fmla="*/ 7558 h 318225"/>
                <a:gd name="connsiteX4" fmla="*/ 316015 w 411041"/>
                <a:gd name="connsiteY4" fmla="*/ 0 h 318225"/>
                <a:gd name="connsiteX5" fmla="*/ 201719 w 411041"/>
                <a:gd name="connsiteY5" fmla="*/ 71203 h 318225"/>
                <a:gd name="connsiteX6" fmla="*/ 153057 w 411041"/>
                <a:gd name="connsiteY6" fmla="*/ 110583 h 318225"/>
                <a:gd name="connsiteX7" fmla="*/ 111821 w 411041"/>
                <a:gd name="connsiteY7" fmla="*/ 123710 h 318225"/>
                <a:gd name="connsiteX8" fmla="*/ 108241 w 411041"/>
                <a:gd name="connsiteY8" fmla="*/ 124373 h 318225"/>
                <a:gd name="connsiteX9" fmla="*/ 106517 w 411041"/>
                <a:gd name="connsiteY9" fmla="*/ 195311 h 318225"/>
                <a:gd name="connsiteX10" fmla="*/ 97898 w 411041"/>
                <a:gd name="connsiteY10" fmla="*/ 215068 h 318225"/>
                <a:gd name="connsiteX11" fmla="*/ 81324 w 411041"/>
                <a:gd name="connsiteY11" fmla="*/ 226868 h 318225"/>
                <a:gd name="connsiteX12" fmla="*/ 39557 w 411041"/>
                <a:gd name="connsiteY12" fmla="*/ 230846 h 318225"/>
                <a:gd name="connsiteX13" fmla="*/ 18209 w 411041"/>
                <a:gd name="connsiteY13" fmla="*/ 238006 h 318225"/>
                <a:gd name="connsiteX14" fmla="*/ 839 w 411041"/>
                <a:gd name="connsiteY14" fmla="*/ 239200 h 318225"/>
                <a:gd name="connsiteX15" fmla="*/ 972 w 411041"/>
                <a:gd name="connsiteY15" fmla="*/ 253520 h 318225"/>
                <a:gd name="connsiteX16" fmla="*/ 9856 w 411041"/>
                <a:gd name="connsiteY16" fmla="*/ 268901 h 318225"/>
                <a:gd name="connsiteX17" fmla="*/ 22320 w 411041"/>
                <a:gd name="connsiteY17" fmla="*/ 283088 h 318225"/>
                <a:gd name="connsiteX18" fmla="*/ 27093 w 411041"/>
                <a:gd name="connsiteY18" fmla="*/ 293165 h 318225"/>
                <a:gd name="connsiteX19" fmla="*/ 37701 w 411041"/>
                <a:gd name="connsiteY19" fmla="*/ 302579 h 318225"/>
                <a:gd name="connsiteX20" fmla="*/ 51358 w 411041"/>
                <a:gd name="connsiteY20" fmla="*/ 300856 h 318225"/>
                <a:gd name="connsiteX21" fmla="*/ 53082 w 411041"/>
                <a:gd name="connsiteY21" fmla="*/ 315574 h 318225"/>
                <a:gd name="connsiteX22" fmla="*/ 63954 w 411041"/>
                <a:gd name="connsiteY22" fmla="*/ 320480 h 318225"/>
                <a:gd name="connsiteX23" fmla="*/ 73501 w 411041"/>
                <a:gd name="connsiteY23" fmla="*/ 308148 h 318225"/>
                <a:gd name="connsiteX24" fmla="*/ 82120 w 411041"/>
                <a:gd name="connsiteY24" fmla="*/ 320745 h 318225"/>
                <a:gd name="connsiteX25" fmla="*/ 93125 w 411041"/>
                <a:gd name="connsiteY25" fmla="*/ 315972 h 318225"/>
                <a:gd name="connsiteX26" fmla="*/ 104926 w 411041"/>
                <a:gd name="connsiteY26" fmla="*/ 297011 h 318225"/>
                <a:gd name="connsiteX27" fmla="*/ 111290 w 411041"/>
                <a:gd name="connsiteY27" fmla="*/ 275663 h 318225"/>
                <a:gd name="connsiteX28" fmla="*/ 135687 w 411041"/>
                <a:gd name="connsiteY28" fmla="*/ 275663 h 318225"/>
                <a:gd name="connsiteX29" fmla="*/ 151466 w 411041"/>
                <a:gd name="connsiteY29" fmla="*/ 270094 h 318225"/>
                <a:gd name="connsiteX30" fmla="*/ 172814 w 411041"/>
                <a:gd name="connsiteY30" fmla="*/ 276458 h 318225"/>
                <a:gd name="connsiteX31" fmla="*/ 187797 w 411041"/>
                <a:gd name="connsiteY31" fmla="*/ 290646 h 318225"/>
                <a:gd name="connsiteX32" fmla="*/ 209808 w 411041"/>
                <a:gd name="connsiteY32" fmla="*/ 284414 h 318225"/>
                <a:gd name="connsiteX33" fmla="*/ 230360 w 411041"/>
                <a:gd name="connsiteY33" fmla="*/ 295420 h 318225"/>
                <a:gd name="connsiteX34" fmla="*/ 256348 w 411041"/>
                <a:gd name="connsiteY34" fmla="*/ 295420 h 318225"/>
                <a:gd name="connsiteX35" fmla="*/ 276105 w 411041"/>
                <a:gd name="connsiteY35" fmla="*/ 282823 h 318225"/>
                <a:gd name="connsiteX36" fmla="*/ 310049 w 411041"/>
                <a:gd name="connsiteY36" fmla="*/ 283619 h 318225"/>
                <a:gd name="connsiteX37" fmla="*/ 332192 w 411041"/>
                <a:gd name="connsiteY37" fmla="*/ 289188 h 318225"/>
                <a:gd name="connsiteX38" fmla="*/ 351153 w 411041"/>
                <a:gd name="connsiteY38" fmla="*/ 271818 h 318225"/>
                <a:gd name="connsiteX39" fmla="*/ 354998 w 411041"/>
                <a:gd name="connsiteY39" fmla="*/ 271685 h 318225"/>
                <a:gd name="connsiteX40" fmla="*/ 355131 w 411041"/>
                <a:gd name="connsiteY40" fmla="*/ 263067 h 318225"/>
                <a:gd name="connsiteX41" fmla="*/ 360700 w 411041"/>
                <a:gd name="connsiteY41" fmla="*/ 240260 h 318225"/>
                <a:gd name="connsiteX42" fmla="*/ 403262 w 411041"/>
                <a:gd name="connsiteY42" fmla="*/ 186692 h 318225"/>
                <a:gd name="connsiteX43" fmla="*/ 406445 w 411041"/>
                <a:gd name="connsiteY43" fmla="*/ 120528 h 318225"/>
                <a:gd name="connsiteX44" fmla="*/ 411218 w 411041"/>
                <a:gd name="connsiteY44" fmla="*/ 92153 h 318225"/>
                <a:gd name="connsiteX45" fmla="*/ 406445 w 411041"/>
                <a:gd name="connsiteY45" fmla="*/ 71601 h 318225"/>
                <a:gd name="connsiteX46" fmla="*/ 395041 w 411041"/>
                <a:gd name="connsiteY46" fmla="*/ 47203 h 318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411041" h="318225">
                  <a:moveTo>
                    <a:pt x="395041" y="47203"/>
                  </a:moveTo>
                  <a:cubicBezTo>
                    <a:pt x="395041" y="43358"/>
                    <a:pt x="394113" y="25988"/>
                    <a:pt x="393450" y="12994"/>
                  </a:cubicBezTo>
                  <a:lnTo>
                    <a:pt x="372236" y="24397"/>
                  </a:lnTo>
                  <a:cubicBezTo>
                    <a:pt x="372236" y="24397"/>
                    <a:pt x="366666" y="14983"/>
                    <a:pt x="355396" y="7558"/>
                  </a:cubicBezTo>
                  <a:cubicBezTo>
                    <a:pt x="344125" y="0"/>
                    <a:pt x="316015" y="0"/>
                    <a:pt x="316015" y="0"/>
                  </a:cubicBezTo>
                  <a:lnTo>
                    <a:pt x="201719" y="71203"/>
                  </a:lnTo>
                  <a:lnTo>
                    <a:pt x="153057" y="110583"/>
                  </a:lnTo>
                  <a:cubicBezTo>
                    <a:pt x="153057" y="110583"/>
                    <a:pt x="121235" y="121854"/>
                    <a:pt x="111821" y="123710"/>
                  </a:cubicBezTo>
                  <a:cubicBezTo>
                    <a:pt x="110760" y="123975"/>
                    <a:pt x="109566" y="124108"/>
                    <a:pt x="108241" y="124373"/>
                  </a:cubicBezTo>
                  <a:cubicBezTo>
                    <a:pt x="108506" y="143864"/>
                    <a:pt x="109036" y="193455"/>
                    <a:pt x="106517" y="195311"/>
                  </a:cubicBezTo>
                  <a:cubicBezTo>
                    <a:pt x="103334" y="197698"/>
                    <a:pt x="100948" y="211885"/>
                    <a:pt x="97898" y="215068"/>
                  </a:cubicBezTo>
                  <a:cubicBezTo>
                    <a:pt x="94716" y="218250"/>
                    <a:pt x="90738" y="226868"/>
                    <a:pt x="81324" y="226868"/>
                  </a:cubicBezTo>
                  <a:cubicBezTo>
                    <a:pt x="71910" y="226868"/>
                    <a:pt x="48971" y="232437"/>
                    <a:pt x="39557" y="230846"/>
                  </a:cubicBezTo>
                  <a:cubicBezTo>
                    <a:pt x="30143" y="229255"/>
                    <a:pt x="22187" y="236415"/>
                    <a:pt x="18209" y="238006"/>
                  </a:cubicBezTo>
                  <a:cubicBezTo>
                    <a:pt x="16220" y="238802"/>
                    <a:pt x="8530" y="239332"/>
                    <a:pt x="839" y="239200"/>
                  </a:cubicBezTo>
                  <a:cubicBezTo>
                    <a:pt x="44" y="245299"/>
                    <a:pt x="-619" y="252459"/>
                    <a:pt x="972" y="253520"/>
                  </a:cubicBezTo>
                  <a:cubicBezTo>
                    <a:pt x="3889" y="255244"/>
                    <a:pt x="5083" y="265321"/>
                    <a:pt x="9856" y="268901"/>
                  </a:cubicBezTo>
                  <a:cubicBezTo>
                    <a:pt x="14629" y="272481"/>
                    <a:pt x="22320" y="277784"/>
                    <a:pt x="22320" y="283088"/>
                  </a:cubicBezTo>
                  <a:cubicBezTo>
                    <a:pt x="22320" y="288392"/>
                    <a:pt x="22850" y="293165"/>
                    <a:pt x="27093" y="293165"/>
                  </a:cubicBezTo>
                  <a:cubicBezTo>
                    <a:pt x="31204" y="293165"/>
                    <a:pt x="33060" y="300856"/>
                    <a:pt x="37701" y="302579"/>
                  </a:cubicBezTo>
                  <a:cubicBezTo>
                    <a:pt x="42474" y="304303"/>
                    <a:pt x="50164" y="299000"/>
                    <a:pt x="51358" y="300856"/>
                  </a:cubicBezTo>
                  <a:cubicBezTo>
                    <a:pt x="52551" y="302579"/>
                    <a:pt x="50827" y="315574"/>
                    <a:pt x="53082" y="315574"/>
                  </a:cubicBezTo>
                  <a:cubicBezTo>
                    <a:pt x="54540" y="315574"/>
                    <a:pt x="59844" y="316767"/>
                    <a:pt x="63954" y="320480"/>
                  </a:cubicBezTo>
                  <a:cubicBezTo>
                    <a:pt x="62496" y="314248"/>
                    <a:pt x="65678" y="305762"/>
                    <a:pt x="73501" y="308148"/>
                  </a:cubicBezTo>
                  <a:cubicBezTo>
                    <a:pt x="81324" y="310535"/>
                    <a:pt x="75092" y="317563"/>
                    <a:pt x="82120" y="320745"/>
                  </a:cubicBezTo>
                  <a:cubicBezTo>
                    <a:pt x="89279" y="323927"/>
                    <a:pt x="93125" y="321541"/>
                    <a:pt x="93125" y="315972"/>
                  </a:cubicBezTo>
                  <a:cubicBezTo>
                    <a:pt x="93125" y="310402"/>
                    <a:pt x="102539" y="299397"/>
                    <a:pt x="104926" y="297011"/>
                  </a:cubicBezTo>
                  <a:cubicBezTo>
                    <a:pt x="107312" y="294624"/>
                    <a:pt x="106517" y="279641"/>
                    <a:pt x="111290" y="275663"/>
                  </a:cubicBezTo>
                  <a:cubicBezTo>
                    <a:pt x="116064" y="271685"/>
                    <a:pt x="130251" y="274867"/>
                    <a:pt x="135687" y="275663"/>
                  </a:cubicBezTo>
                  <a:cubicBezTo>
                    <a:pt x="141257" y="276458"/>
                    <a:pt x="145102" y="264658"/>
                    <a:pt x="151466" y="270094"/>
                  </a:cubicBezTo>
                  <a:cubicBezTo>
                    <a:pt x="157831" y="275663"/>
                    <a:pt x="168040" y="270890"/>
                    <a:pt x="172814" y="276458"/>
                  </a:cubicBezTo>
                  <a:cubicBezTo>
                    <a:pt x="177587" y="282027"/>
                    <a:pt x="179841" y="295420"/>
                    <a:pt x="187797" y="290646"/>
                  </a:cubicBezTo>
                  <a:cubicBezTo>
                    <a:pt x="195620" y="285873"/>
                    <a:pt x="205167" y="284414"/>
                    <a:pt x="209808" y="284414"/>
                  </a:cubicBezTo>
                  <a:cubicBezTo>
                    <a:pt x="214581" y="284414"/>
                    <a:pt x="225586" y="293828"/>
                    <a:pt x="230360" y="295420"/>
                  </a:cubicBezTo>
                  <a:cubicBezTo>
                    <a:pt x="235133" y="297011"/>
                    <a:pt x="250779" y="298602"/>
                    <a:pt x="256348" y="295420"/>
                  </a:cubicBezTo>
                  <a:cubicBezTo>
                    <a:pt x="261917" y="292237"/>
                    <a:pt x="268945" y="282027"/>
                    <a:pt x="276105" y="282823"/>
                  </a:cubicBezTo>
                  <a:cubicBezTo>
                    <a:pt x="283265" y="283619"/>
                    <a:pt x="305275" y="281232"/>
                    <a:pt x="310049" y="283619"/>
                  </a:cubicBezTo>
                  <a:cubicBezTo>
                    <a:pt x="314822" y="286005"/>
                    <a:pt x="325032" y="291442"/>
                    <a:pt x="332192" y="289188"/>
                  </a:cubicBezTo>
                  <a:cubicBezTo>
                    <a:pt x="339352" y="286801"/>
                    <a:pt x="345584" y="273409"/>
                    <a:pt x="351153" y="271818"/>
                  </a:cubicBezTo>
                  <a:cubicBezTo>
                    <a:pt x="352877" y="271287"/>
                    <a:pt x="353937" y="271420"/>
                    <a:pt x="354998" y="271685"/>
                  </a:cubicBezTo>
                  <a:cubicBezTo>
                    <a:pt x="355131" y="268635"/>
                    <a:pt x="355131" y="265718"/>
                    <a:pt x="355131" y="263067"/>
                  </a:cubicBezTo>
                  <a:cubicBezTo>
                    <a:pt x="355131" y="248879"/>
                    <a:pt x="358313" y="254448"/>
                    <a:pt x="360700" y="240260"/>
                  </a:cubicBezTo>
                  <a:cubicBezTo>
                    <a:pt x="363087" y="226073"/>
                    <a:pt x="400080" y="188947"/>
                    <a:pt x="403262" y="186692"/>
                  </a:cubicBezTo>
                  <a:cubicBezTo>
                    <a:pt x="406445" y="184306"/>
                    <a:pt x="406445" y="128351"/>
                    <a:pt x="406445" y="120528"/>
                  </a:cubicBezTo>
                  <a:cubicBezTo>
                    <a:pt x="406445" y="112705"/>
                    <a:pt x="408036" y="103158"/>
                    <a:pt x="411218" y="92153"/>
                  </a:cubicBezTo>
                  <a:cubicBezTo>
                    <a:pt x="414400" y="81147"/>
                    <a:pt x="405649" y="81943"/>
                    <a:pt x="406445" y="71601"/>
                  </a:cubicBezTo>
                  <a:cubicBezTo>
                    <a:pt x="406842" y="61524"/>
                    <a:pt x="395041" y="53568"/>
                    <a:pt x="395041" y="47203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16EC318C-CF0C-422F-A9A3-E13AE03992AE}"/>
                </a:ext>
              </a:extLst>
            </p:cNvPr>
            <p:cNvSpPr/>
            <p:nvPr/>
          </p:nvSpPr>
          <p:spPr>
            <a:xfrm>
              <a:off x="5846735" y="4145711"/>
              <a:ext cx="265188" cy="437560"/>
            </a:xfrm>
            <a:custGeom>
              <a:avLst/>
              <a:gdLst>
                <a:gd name="connsiteX0" fmla="*/ 266249 w 265188"/>
                <a:gd name="connsiteY0" fmla="*/ 109390 h 437560"/>
                <a:gd name="connsiteX1" fmla="*/ 62717 w 265188"/>
                <a:gd name="connsiteY1" fmla="*/ 0 h 437560"/>
                <a:gd name="connsiteX2" fmla="*/ 38850 w 265188"/>
                <a:gd name="connsiteY2" fmla="*/ 12862 h 437560"/>
                <a:gd name="connsiteX3" fmla="*/ 40441 w 265188"/>
                <a:gd name="connsiteY3" fmla="*/ 47071 h 437560"/>
                <a:gd name="connsiteX4" fmla="*/ 51447 w 265188"/>
                <a:gd name="connsiteY4" fmla="*/ 71468 h 437560"/>
                <a:gd name="connsiteX5" fmla="*/ 56220 w 265188"/>
                <a:gd name="connsiteY5" fmla="*/ 92020 h 437560"/>
                <a:gd name="connsiteX6" fmla="*/ 51447 w 265188"/>
                <a:gd name="connsiteY6" fmla="*/ 120395 h 437560"/>
                <a:gd name="connsiteX7" fmla="*/ 48264 w 265188"/>
                <a:gd name="connsiteY7" fmla="*/ 186560 h 437560"/>
                <a:gd name="connsiteX8" fmla="*/ 5701 w 265188"/>
                <a:gd name="connsiteY8" fmla="*/ 240128 h 437560"/>
                <a:gd name="connsiteX9" fmla="*/ 133 w 265188"/>
                <a:gd name="connsiteY9" fmla="*/ 262934 h 437560"/>
                <a:gd name="connsiteX10" fmla="*/ 0 w 265188"/>
                <a:gd name="connsiteY10" fmla="*/ 271553 h 437560"/>
                <a:gd name="connsiteX11" fmla="*/ 5701 w 265188"/>
                <a:gd name="connsiteY11" fmla="*/ 277121 h 437560"/>
                <a:gd name="connsiteX12" fmla="*/ 17503 w 265188"/>
                <a:gd name="connsiteY12" fmla="*/ 288127 h 437560"/>
                <a:gd name="connsiteX13" fmla="*/ 34077 w 265188"/>
                <a:gd name="connsiteY13" fmla="*/ 313320 h 437560"/>
                <a:gd name="connsiteX14" fmla="*/ 37259 w 265188"/>
                <a:gd name="connsiteY14" fmla="*/ 336922 h 437560"/>
                <a:gd name="connsiteX15" fmla="*/ 48264 w 265188"/>
                <a:gd name="connsiteY15" fmla="*/ 370070 h 437560"/>
                <a:gd name="connsiteX16" fmla="*/ 37259 w 265188"/>
                <a:gd name="connsiteY16" fmla="*/ 374048 h 437560"/>
                <a:gd name="connsiteX17" fmla="*/ 14453 w 265188"/>
                <a:gd name="connsiteY17" fmla="*/ 377230 h 437560"/>
                <a:gd name="connsiteX18" fmla="*/ 20685 w 265188"/>
                <a:gd name="connsiteY18" fmla="*/ 396191 h 437560"/>
                <a:gd name="connsiteX19" fmla="*/ 42828 w 265188"/>
                <a:gd name="connsiteY19" fmla="*/ 418997 h 437560"/>
                <a:gd name="connsiteX20" fmla="*/ 53038 w 265188"/>
                <a:gd name="connsiteY20" fmla="*/ 441008 h 437560"/>
                <a:gd name="connsiteX21" fmla="*/ 68021 w 265188"/>
                <a:gd name="connsiteY21" fmla="*/ 434643 h 437560"/>
                <a:gd name="connsiteX22" fmla="*/ 85391 w 265188"/>
                <a:gd name="connsiteY22" fmla="*/ 434643 h 437560"/>
                <a:gd name="connsiteX23" fmla="*/ 114561 w 265188"/>
                <a:gd name="connsiteY23" fmla="*/ 426025 h 437560"/>
                <a:gd name="connsiteX24" fmla="*/ 138163 w 265188"/>
                <a:gd name="connsiteY24" fmla="*/ 413428 h 437560"/>
                <a:gd name="connsiteX25" fmla="*/ 139754 w 265188"/>
                <a:gd name="connsiteY25" fmla="*/ 399241 h 437560"/>
                <a:gd name="connsiteX26" fmla="*/ 177544 w 265188"/>
                <a:gd name="connsiteY26" fmla="*/ 391418 h 437560"/>
                <a:gd name="connsiteX27" fmla="*/ 203532 w 265188"/>
                <a:gd name="connsiteY27" fmla="*/ 364634 h 437560"/>
                <a:gd name="connsiteX28" fmla="*/ 209101 w 265188"/>
                <a:gd name="connsiteY28" fmla="*/ 352037 h 437560"/>
                <a:gd name="connsiteX29" fmla="*/ 231111 w 265188"/>
                <a:gd name="connsiteY29" fmla="*/ 343418 h 437560"/>
                <a:gd name="connsiteX30" fmla="*/ 235752 w 265188"/>
                <a:gd name="connsiteY30" fmla="*/ 344479 h 437560"/>
                <a:gd name="connsiteX31" fmla="*/ 234957 w 265188"/>
                <a:gd name="connsiteY31" fmla="*/ 343418 h 437560"/>
                <a:gd name="connsiteX32" fmla="*/ 238272 w 265188"/>
                <a:gd name="connsiteY32" fmla="*/ 331883 h 437560"/>
                <a:gd name="connsiteX33" fmla="*/ 225145 w 265188"/>
                <a:gd name="connsiteY33" fmla="*/ 315441 h 437560"/>
                <a:gd name="connsiteX34" fmla="*/ 220239 w 265188"/>
                <a:gd name="connsiteY34" fmla="*/ 295685 h 437560"/>
                <a:gd name="connsiteX35" fmla="*/ 216924 w 265188"/>
                <a:gd name="connsiteY35" fmla="*/ 280834 h 437560"/>
                <a:gd name="connsiteX36" fmla="*/ 218647 w 265188"/>
                <a:gd name="connsiteY36" fmla="*/ 261078 h 437560"/>
                <a:gd name="connsiteX37" fmla="*/ 230183 w 265188"/>
                <a:gd name="connsiteY37" fmla="*/ 241321 h 437560"/>
                <a:gd name="connsiteX38" fmla="*/ 239995 w 265188"/>
                <a:gd name="connsiteY38" fmla="*/ 224880 h 437560"/>
                <a:gd name="connsiteX39" fmla="*/ 263067 w 265188"/>
                <a:gd name="connsiteY39" fmla="*/ 210029 h 437560"/>
                <a:gd name="connsiteX40" fmla="*/ 266381 w 265188"/>
                <a:gd name="connsiteY40" fmla="*/ 182052 h 437560"/>
                <a:gd name="connsiteX41" fmla="*/ 266381 w 265188"/>
                <a:gd name="connsiteY41" fmla="*/ 109390 h 437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265188" h="437560">
                  <a:moveTo>
                    <a:pt x="266249" y="109390"/>
                  </a:moveTo>
                  <a:lnTo>
                    <a:pt x="62717" y="0"/>
                  </a:lnTo>
                  <a:lnTo>
                    <a:pt x="38850" y="12862"/>
                  </a:lnTo>
                  <a:cubicBezTo>
                    <a:pt x="39513" y="25856"/>
                    <a:pt x="40441" y="43226"/>
                    <a:pt x="40441" y="47071"/>
                  </a:cubicBezTo>
                  <a:cubicBezTo>
                    <a:pt x="40441" y="53435"/>
                    <a:pt x="52242" y="61258"/>
                    <a:pt x="51447" y="71468"/>
                  </a:cubicBezTo>
                  <a:cubicBezTo>
                    <a:pt x="50651" y="81678"/>
                    <a:pt x="59270" y="80882"/>
                    <a:pt x="56220" y="92020"/>
                  </a:cubicBezTo>
                  <a:cubicBezTo>
                    <a:pt x="53038" y="103026"/>
                    <a:pt x="51447" y="112572"/>
                    <a:pt x="51447" y="120395"/>
                  </a:cubicBezTo>
                  <a:cubicBezTo>
                    <a:pt x="51447" y="128218"/>
                    <a:pt x="51447" y="184306"/>
                    <a:pt x="48264" y="186560"/>
                  </a:cubicBezTo>
                  <a:cubicBezTo>
                    <a:pt x="45082" y="188947"/>
                    <a:pt x="8088" y="225940"/>
                    <a:pt x="5701" y="240128"/>
                  </a:cubicBezTo>
                  <a:cubicBezTo>
                    <a:pt x="3315" y="254315"/>
                    <a:pt x="133" y="248746"/>
                    <a:pt x="133" y="262934"/>
                  </a:cubicBezTo>
                  <a:cubicBezTo>
                    <a:pt x="133" y="265586"/>
                    <a:pt x="133" y="268503"/>
                    <a:pt x="0" y="271553"/>
                  </a:cubicBezTo>
                  <a:cubicBezTo>
                    <a:pt x="1989" y="272216"/>
                    <a:pt x="2917" y="274470"/>
                    <a:pt x="5701" y="277121"/>
                  </a:cubicBezTo>
                  <a:cubicBezTo>
                    <a:pt x="9680" y="281099"/>
                    <a:pt x="9680" y="288127"/>
                    <a:pt x="17503" y="288127"/>
                  </a:cubicBezTo>
                  <a:cubicBezTo>
                    <a:pt x="25326" y="288127"/>
                    <a:pt x="34872" y="306292"/>
                    <a:pt x="34077" y="313320"/>
                  </a:cubicBezTo>
                  <a:cubicBezTo>
                    <a:pt x="33281" y="320480"/>
                    <a:pt x="38054" y="324325"/>
                    <a:pt x="37259" y="336922"/>
                  </a:cubicBezTo>
                  <a:cubicBezTo>
                    <a:pt x="36463" y="349518"/>
                    <a:pt x="44286" y="367683"/>
                    <a:pt x="48264" y="370070"/>
                  </a:cubicBezTo>
                  <a:cubicBezTo>
                    <a:pt x="52242" y="372457"/>
                    <a:pt x="46673" y="374843"/>
                    <a:pt x="37259" y="374048"/>
                  </a:cubicBezTo>
                  <a:cubicBezTo>
                    <a:pt x="27845" y="373252"/>
                    <a:pt x="14453" y="373252"/>
                    <a:pt x="14453" y="377230"/>
                  </a:cubicBezTo>
                  <a:cubicBezTo>
                    <a:pt x="14453" y="381208"/>
                    <a:pt x="10475" y="386644"/>
                    <a:pt x="20685" y="396191"/>
                  </a:cubicBezTo>
                  <a:cubicBezTo>
                    <a:pt x="30895" y="405605"/>
                    <a:pt x="39645" y="408787"/>
                    <a:pt x="42828" y="418997"/>
                  </a:cubicBezTo>
                  <a:cubicBezTo>
                    <a:pt x="46010" y="429207"/>
                    <a:pt x="49855" y="438754"/>
                    <a:pt x="53038" y="441008"/>
                  </a:cubicBezTo>
                  <a:cubicBezTo>
                    <a:pt x="56220" y="443394"/>
                    <a:pt x="62452" y="442599"/>
                    <a:pt x="68021" y="434643"/>
                  </a:cubicBezTo>
                  <a:cubicBezTo>
                    <a:pt x="73590" y="426820"/>
                    <a:pt x="79821" y="441671"/>
                    <a:pt x="85391" y="434643"/>
                  </a:cubicBezTo>
                  <a:cubicBezTo>
                    <a:pt x="90960" y="427483"/>
                    <a:pt x="109788" y="428279"/>
                    <a:pt x="114561" y="426025"/>
                  </a:cubicBezTo>
                  <a:cubicBezTo>
                    <a:pt x="119335" y="423638"/>
                    <a:pt x="133522" y="417406"/>
                    <a:pt x="138163" y="413428"/>
                  </a:cubicBezTo>
                  <a:cubicBezTo>
                    <a:pt x="142936" y="409450"/>
                    <a:pt x="132594" y="403219"/>
                    <a:pt x="139754" y="399241"/>
                  </a:cubicBezTo>
                  <a:cubicBezTo>
                    <a:pt x="146782" y="395263"/>
                    <a:pt x="168925" y="402423"/>
                    <a:pt x="177544" y="391418"/>
                  </a:cubicBezTo>
                  <a:cubicBezTo>
                    <a:pt x="186162" y="380412"/>
                    <a:pt x="199554" y="368611"/>
                    <a:pt x="203532" y="364634"/>
                  </a:cubicBezTo>
                  <a:cubicBezTo>
                    <a:pt x="207510" y="360656"/>
                    <a:pt x="203532" y="357474"/>
                    <a:pt x="209101" y="352037"/>
                  </a:cubicBezTo>
                  <a:cubicBezTo>
                    <a:pt x="214670" y="346468"/>
                    <a:pt x="225675" y="340236"/>
                    <a:pt x="231111" y="343418"/>
                  </a:cubicBezTo>
                  <a:cubicBezTo>
                    <a:pt x="232305" y="344081"/>
                    <a:pt x="234028" y="344347"/>
                    <a:pt x="235752" y="344479"/>
                  </a:cubicBezTo>
                  <a:cubicBezTo>
                    <a:pt x="235222" y="343816"/>
                    <a:pt x="234957" y="343418"/>
                    <a:pt x="234957" y="343418"/>
                  </a:cubicBezTo>
                  <a:lnTo>
                    <a:pt x="238272" y="331883"/>
                  </a:lnTo>
                  <a:cubicBezTo>
                    <a:pt x="238272" y="331883"/>
                    <a:pt x="225145" y="325253"/>
                    <a:pt x="225145" y="315441"/>
                  </a:cubicBezTo>
                  <a:cubicBezTo>
                    <a:pt x="225145" y="305629"/>
                    <a:pt x="228460" y="295685"/>
                    <a:pt x="220239" y="295685"/>
                  </a:cubicBezTo>
                  <a:cubicBezTo>
                    <a:pt x="212018" y="295685"/>
                    <a:pt x="210294" y="287464"/>
                    <a:pt x="216924" y="280834"/>
                  </a:cubicBezTo>
                  <a:cubicBezTo>
                    <a:pt x="223554" y="274205"/>
                    <a:pt x="207112" y="261078"/>
                    <a:pt x="218647" y="261078"/>
                  </a:cubicBezTo>
                  <a:cubicBezTo>
                    <a:pt x="230183" y="261078"/>
                    <a:pt x="221962" y="243045"/>
                    <a:pt x="230183" y="241321"/>
                  </a:cubicBezTo>
                  <a:cubicBezTo>
                    <a:pt x="238404" y="239730"/>
                    <a:pt x="239995" y="233100"/>
                    <a:pt x="239995" y="224880"/>
                  </a:cubicBezTo>
                  <a:cubicBezTo>
                    <a:pt x="239995" y="216659"/>
                    <a:pt x="258028" y="211753"/>
                    <a:pt x="263067" y="210029"/>
                  </a:cubicBezTo>
                  <a:cubicBezTo>
                    <a:pt x="267972" y="208438"/>
                    <a:pt x="266381" y="182052"/>
                    <a:pt x="266381" y="182052"/>
                  </a:cubicBezTo>
                  <a:lnTo>
                    <a:pt x="266381" y="109390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B00F36DD-9DE0-40B1-8D3E-24FC7AAFF897}"/>
                </a:ext>
              </a:extLst>
            </p:cNvPr>
            <p:cNvSpPr/>
            <p:nvPr/>
          </p:nvSpPr>
          <p:spPr>
            <a:xfrm>
              <a:off x="6133992" y="3900810"/>
              <a:ext cx="278447" cy="278447"/>
            </a:xfrm>
            <a:custGeom>
              <a:avLst/>
              <a:gdLst>
                <a:gd name="connsiteX0" fmla="*/ 268046 w 278447"/>
                <a:gd name="connsiteY0" fmla="*/ 62850 h 278447"/>
                <a:gd name="connsiteX1" fmla="*/ 248953 w 278447"/>
                <a:gd name="connsiteY1" fmla="*/ 15911 h 278447"/>
                <a:gd name="connsiteX2" fmla="*/ 245903 w 278447"/>
                <a:gd name="connsiteY2" fmla="*/ 20154 h 278447"/>
                <a:gd name="connsiteX3" fmla="*/ 217528 w 278447"/>
                <a:gd name="connsiteY3" fmla="*/ 18563 h 278447"/>
                <a:gd name="connsiteX4" fmla="*/ 183982 w 278447"/>
                <a:gd name="connsiteY4" fmla="*/ 11536 h 278447"/>
                <a:gd name="connsiteX5" fmla="*/ 128425 w 278447"/>
                <a:gd name="connsiteY5" fmla="*/ 20552 h 278447"/>
                <a:gd name="connsiteX6" fmla="*/ 98458 w 278447"/>
                <a:gd name="connsiteY6" fmla="*/ 23337 h 278447"/>
                <a:gd name="connsiteX7" fmla="*/ 49664 w 278447"/>
                <a:gd name="connsiteY7" fmla="*/ 9547 h 278447"/>
                <a:gd name="connsiteX8" fmla="*/ 9355 w 278447"/>
                <a:gd name="connsiteY8" fmla="*/ 0 h 278447"/>
                <a:gd name="connsiteX9" fmla="*/ 6969 w 278447"/>
                <a:gd name="connsiteY9" fmla="*/ 6630 h 278447"/>
                <a:gd name="connsiteX10" fmla="*/ 3654 w 278447"/>
                <a:gd name="connsiteY10" fmla="*/ 39513 h 278447"/>
                <a:gd name="connsiteX11" fmla="*/ 3654 w 278447"/>
                <a:gd name="connsiteY11" fmla="*/ 79026 h 278447"/>
                <a:gd name="connsiteX12" fmla="*/ 3654 w 278447"/>
                <a:gd name="connsiteY12" fmla="*/ 284414 h 278447"/>
                <a:gd name="connsiteX13" fmla="*/ 166214 w 278447"/>
                <a:gd name="connsiteY13" fmla="*/ 284414 h 278447"/>
                <a:gd name="connsiteX14" fmla="*/ 175628 w 278447"/>
                <a:gd name="connsiteY14" fmla="*/ 278050 h 278447"/>
                <a:gd name="connsiteX15" fmla="*/ 188225 w 278447"/>
                <a:gd name="connsiteY15" fmla="*/ 282823 h 278447"/>
                <a:gd name="connsiteX16" fmla="*/ 222832 w 278447"/>
                <a:gd name="connsiteY16" fmla="*/ 282823 h 278447"/>
                <a:gd name="connsiteX17" fmla="*/ 237019 w 278447"/>
                <a:gd name="connsiteY17" fmla="*/ 290779 h 278447"/>
                <a:gd name="connsiteX18" fmla="*/ 252798 w 278447"/>
                <a:gd name="connsiteY18" fmla="*/ 278182 h 278447"/>
                <a:gd name="connsiteX19" fmla="*/ 270168 w 278447"/>
                <a:gd name="connsiteY19" fmla="*/ 259221 h 278447"/>
                <a:gd name="connsiteX20" fmla="*/ 284355 w 278447"/>
                <a:gd name="connsiteY20" fmla="*/ 249807 h 278447"/>
                <a:gd name="connsiteX21" fmla="*/ 285283 w 278447"/>
                <a:gd name="connsiteY21" fmla="*/ 248747 h 278447"/>
                <a:gd name="connsiteX22" fmla="*/ 285151 w 278447"/>
                <a:gd name="connsiteY22" fmla="*/ 238006 h 278447"/>
                <a:gd name="connsiteX23" fmla="*/ 272952 w 278447"/>
                <a:gd name="connsiteY23" fmla="*/ 208438 h 278447"/>
                <a:gd name="connsiteX24" fmla="*/ 244577 w 278447"/>
                <a:gd name="connsiteY24" fmla="*/ 154074 h 278447"/>
                <a:gd name="connsiteX25" fmla="*/ 231981 w 278447"/>
                <a:gd name="connsiteY25" fmla="*/ 126893 h 278447"/>
                <a:gd name="connsiteX26" fmla="*/ 213815 w 278447"/>
                <a:gd name="connsiteY26" fmla="*/ 97324 h 278447"/>
                <a:gd name="connsiteX27" fmla="*/ 201616 w 278447"/>
                <a:gd name="connsiteY27" fmla="*/ 48397 h 278447"/>
                <a:gd name="connsiteX28" fmla="*/ 219384 w 278447"/>
                <a:gd name="connsiteY28" fmla="*/ 82739 h 278447"/>
                <a:gd name="connsiteX29" fmla="*/ 246168 w 278447"/>
                <a:gd name="connsiteY29" fmla="*/ 117876 h 278447"/>
                <a:gd name="connsiteX30" fmla="*/ 262345 w 278447"/>
                <a:gd name="connsiteY30" fmla="*/ 80087 h 278447"/>
                <a:gd name="connsiteX31" fmla="*/ 263008 w 278447"/>
                <a:gd name="connsiteY31" fmla="*/ 81280 h 278447"/>
                <a:gd name="connsiteX32" fmla="*/ 264069 w 278447"/>
                <a:gd name="connsiteY32" fmla="*/ 74120 h 278447"/>
                <a:gd name="connsiteX33" fmla="*/ 268046 w 278447"/>
                <a:gd name="connsiteY33" fmla="*/ 62850 h 278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78447" h="278447">
                  <a:moveTo>
                    <a:pt x="268046" y="62850"/>
                  </a:moveTo>
                  <a:lnTo>
                    <a:pt x="248953" y="15911"/>
                  </a:lnTo>
                  <a:cubicBezTo>
                    <a:pt x="247627" y="18033"/>
                    <a:pt x="246566" y="19491"/>
                    <a:pt x="245903" y="20154"/>
                  </a:cubicBezTo>
                  <a:cubicBezTo>
                    <a:pt x="242721" y="23337"/>
                    <a:pt x="229726" y="15381"/>
                    <a:pt x="217528" y="18563"/>
                  </a:cubicBezTo>
                  <a:cubicBezTo>
                    <a:pt x="205329" y="21745"/>
                    <a:pt x="195782" y="17370"/>
                    <a:pt x="183982" y="11536"/>
                  </a:cubicBezTo>
                  <a:cubicBezTo>
                    <a:pt x="172181" y="5569"/>
                    <a:pt x="133596" y="13127"/>
                    <a:pt x="128425" y="20552"/>
                  </a:cubicBezTo>
                  <a:cubicBezTo>
                    <a:pt x="123253" y="27977"/>
                    <a:pt x="110259" y="27977"/>
                    <a:pt x="98458" y="23337"/>
                  </a:cubicBezTo>
                  <a:cubicBezTo>
                    <a:pt x="86658" y="18563"/>
                    <a:pt x="71277" y="11536"/>
                    <a:pt x="49664" y="9547"/>
                  </a:cubicBezTo>
                  <a:cubicBezTo>
                    <a:pt x="29377" y="7690"/>
                    <a:pt x="13068" y="4773"/>
                    <a:pt x="9355" y="0"/>
                  </a:cubicBezTo>
                  <a:cubicBezTo>
                    <a:pt x="8560" y="2254"/>
                    <a:pt x="7631" y="4508"/>
                    <a:pt x="6969" y="6630"/>
                  </a:cubicBezTo>
                  <a:cubicBezTo>
                    <a:pt x="339" y="24662"/>
                    <a:pt x="11874" y="29701"/>
                    <a:pt x="3654" y="39513"/>
                  </a:cubicBezTo>
                  <a:cubicBezTo>
                    <a:pt x="-4567" y="49325"/>
                    <a:pt x="3654" y="60861"/>
                    <a:pt x="3654" y="79026"/>
                  </a:cubicBezTo>
                  <a:cubicBezTo>
                    <a:pt x="3654" y="91490"/>
                    <a:pt x="3654" y="211355"/>
                    <a:pt x="3654" y="284414"/>
                  </a:cubicBezTo>
                  <a:lnTo>
                    <a:pt x="166214" y="284414"/>
                  </a:lnTo>
                  <a:cubicBezTo>
                    <a:pt x="166214" y="284414"/>
                    <a:pt x="170987" y="281232"/>
                    <a:pt x="175628" y="278050"/>
                  </a:cubicBezTo>
                  <a:cubicBezTo>
                    <a:pt x="180401" y="274867"/>
                    <a:pt x="188225" y="282823"/>
                    <a:pt x="188225" y="282823"/>
                  </a:cubicBezTo>
                  <a:lnTo>
                    <a:pt x="222832" y="282823"/>
                  </a:lnTo>
                  <a:cubicBezTo>
                    <a:pt x="222832" y="282823"/>
                    <a:pt x="229196" y="290779"/>
                    <a:pt x="237019" y="290779"/>
                  </a:cubicBezTo>
                  <a:cubicBezTo>
                    <a:pt x="244842" y="290779"/>
                    <a:pt x="240201" y="278182"/>
                    <a:pt x="252798" y="278182"/>
                  </a:cubicBezTo>
                  <a:cubicBezTo>
                    <a:pt x="265394" y="278182"/>
                    <a:pt x="262212" y="259221"/>
                    <a:pt x="270168" y="259221"/>
                  </a:cubicBezTo>
                  <a:cubicBezTo>
                    <a:pt x="277991" y="259221"/>
                    <a:pt x="276532" y="260812"/>
                    <a:pt x="284355" y="249807"/>
                  </a:cubicBezTo>
                  <a:cubicBezTo>
                    <a:pt x="284620" y="249409"/>
                    <a:pt x="285018" y="249012"/>
                    <a:pt x="285283" y="248747"/>
                  </a:cubicBezTo>
                  <a:cubicBezTo>
                    <a:pt x="284753" y="245299"/>
                    <a:pt x="284620" y="241719"/>
                    <a:pt x="285151" y="238006"/>
                  </a:cubicBezTo>
                  <a:cubicBezTo>
                    <a:pt x="287140" y="225410"/>
                    <a:pt x="278389" y="226205"/>
                    <a:pt x="272952" y="208438"/>
                  </a:cubicBezTo>
                  <a:cubicBezTo>
                    <a:pt x="267383" y="190670"/>
                    <a:pt x="245373" y="164284"/>
                    <a:pt x="244577" y="154074"/>
                  </a:cubicBezTo>
                  <a:cubicBezTo>
                    <a:pt x="243781" y="143865"/>
                    <a:pt x="231583" y="137898"/>
                    <a:pt x="231981" y="126893"/>
                  </a:cubicBezTo>
                  <a:cubicBezTo>
                    <a:pt x="232378" y="115887"/>
                    <a:pt x="226014" y="114694"/>
                    <a:pt x="213815" y="97324"/>
                  </a:cubicBezTo>
                  <a:cubicBezTo>
                    <a:pt x="201616" y="79954"/>
                    <a:pt x="198037" y="49590"/>
                    <a:pt x="201616" y="48397"/>
                  </a:cubicBezTo>
                  <a:cubicBezTo>
                    <a:pt x="205197" y="47203"/>
                    <a:pt x="215406" y="73987"/>
                    <a:pt x="219384" y="82739"/>
                  </a:cubicBezTo>
                  <a:cubicBezTo>
                    <a:pt x="223362" y="91490"/>
                    <a:pt x="236754" y="117876"/>
                    <a:pt x="246168" y="117876"/>
                  </a:cubicBezTo>
                  <a:cubicBezTo>
                    <a:pt x="255582" y="117876"/>
                    <a:pt x="259162" y="78098"/>
                    <a:pt x="262345" y="80087"/>
                  </a:cubicBezTo>
                  <a:cubicBezTo>
                    <a:pt x="262610" y="80219"/>
                    <a:pt x="262875" y="80750"/>
                    <a:pt x="263008" y="81280"/>
                  </a:cubicBezTo>
                  <a:lnTo>
                    <a:pt x="264069" y="74120"/>
                  </a:lnTo>
                  <a:lnTo>
                    <a:pt x="268046" y="62850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83F7F731-839B-41D8-BD1B-FFF7ADEFE4BE}"/>
                </a:ext>
              </a:extLst>
            </p:cNvPr>
            <p:cNvSpPr/>
            <p:nvPr/>
          </p:nvSpPr>
          <p:spPr>
            <a:xfrm>
              <a:off x="5723919" y="4725810"/>
              <a:ext cx="145853" cy="159113"/>
            </a:xfrm>
            <a:custGeom>
              <a:avLst/>
              <a:gdLst>
                <a:gd name="connsiteX0" fmla="*/ 72298 w 145853"/>
                <a:gd name="connsiteY0" fmla="*/ 159511 h 159112"/>
                <a:gd name="connsiteX1" fmla="*/ 75613 w 145853"/>
                <a:gd name="connsiteY1" fmla="*/ 138030 h 159112"/>
                <a:gd name="connsiteX2" fmla="*/ 92054 w 145853"/>
                <a:gd name="connsiteY2" fmla="*/ 126495 h 159112"/>
                <a:gd name="connsiteX3" fmla="*/ 103590 w 145853"/>
                <a:gd name="connsiteY3" fmla="*/ 111644 h 159112"/>
                <a:gd name="connsiteX4" fmla="*/ 118441 w 145853"/>
                <a:gd name="connsiteY4" fmla="*/ 128086 h 159112"/>
                <a:gd name="connsiteX5" fmla="*/ 138197 w 145853"/>
                <a:gd name="connsiteY5" fmla="*/ 131401 h 159112"/>
                <a:gd name="connsiteX6" fmla="*/ 146418 w 145853"/>
                <a:gd name="connsiteY6" fmla="*/ 100109 h 159112"/>
                <a:gd name="connsiteX7" fmla="*/ 139788 w 145853"/>
                <a:gd name="connsiteY7" fmla="*/ 72131 h 159112"/>
                <a:gd name="connsiteX8" fmla="*/ 134882 w 145853"/>
                <a:gd name="connsiteY8" fmla="*/ 50651 h 159112"/>
                <a:gd name="connsiteX9" fmla="*/ 138197 w 145853"/>
                <a:gd name="connsiteY9" fmla="*/ 29171 h 159112"/>
                <a:gd name="connsiteX10" fmla="*/ 111811 w 145853"/>
                <a:gd name="connsiteY10" fmla="*/ 29171 h 159112"/>
                <a:gd name="connsiteX11" fmla="*/ 114595 w 145853"/>
                <a:gd name="connsiteY11" fmla="*/ 1724 h 159112"/>
                <a:gd name="connsiteX12" fmla="*/ 74950 w 145853"/>
                <a:gd name="connsiteY12" fmla="*/ 0 h 159112"/>
                <a:gd name="connsiteX13" fmla="*/ 70043 w 145853"/>
                <a:gd name="connsiteY13" fmla="*/ 1459 h 159112"/>
                <a:gd name="connsiteX14" fmla="*/ 68983 w 145853"/>
                <a:gd name="connsiteY14" fmla="*/ 35800 h 159112"/>
                <a:gd name="connsiteX15" fmla="*/ 32652 w 145853"/>
                <a:gd name="connsiteY15" fmla="*/ 37524 h 159112"/>
                <a:gd name="connsiteX16" fmla="*/ 20321 w 145853"/>
                <a:gd name="connsiteY16" fmla="*/ 39115 h 159112"/>
                <a:gd name="connsiteX17" fmla="*/ 15813 w 145853"/>
                <a:gd name="connsiteY17" fmla="*/ 44684 h 159112"/>
                <a:gd name="connsiteX18" fmla="*/ 26023 w 145853"/>
                <a:gd name="connsiteY18" fmla="*/ 58076 h 159112"/>
                <a:gd name="connsiteX19" fmla="*/ 11437 w 145853"/>
                <a:gd name="connsiteY19" fmla="*/ 69082 h 159112"/>
                <a:gd name="connsiteX20" fmla="*/ 829 w 145853"/>
                <a:gd name="connsiteY20" fmla="*/ 86054 h 159112"/>
                <a:gd name="connsiteX21" fmla="*/ 13824 w 145853"/>
                <a:gd name="connsiteY21" fmla="*/ 109655 h 159112"/>
                <a:gd name="connsiteX22" fmla="*/ 33182 w 145853"/>
                <a:gd name="connsiteY22" fmla="*/ 134053 h 159112"/>
                <a:gd name="connsiteX23" fmla="*/ 59569 w 145853"/>
                <a:gd name="connsiteY23" fmla="*/ 166936 h 159112"/>
                <a:gd name="connsiteX24" fmla="*/ 72298 w 145853"/>
                <a:gd name="connsiteY24" fmla="*/ 159511 h 159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45853" h="159112">
                  <a:moveTo>
                    <a:pt x="72298" y="159511"/>
                  </a:moveTo>
                  <a:cubicBezTo>
                    <a:pt x="85424" y="159511"/>
                    <a:pt x="80519" y="151290"/>
                    <a:pt x="75613" y="138030"/>
                  </a:cubicBezTo>
                  <a:cubicBezTo>
                    <a:pt x="70707" y="124904"/>
                    <a:pt x="83833" y="126495"/>
                    <a:pt x="92054" y="126495"/>
                  </a:cubicBezTo>
                  <a:cubicBezTo>
                    <a:pt x="100275" y="126495"/>
                    <a:pt x="96960" y="111644"/>
                    <a:pt x="103590" y="111644"/>
                  </a:cubicBezTo>
                  <a:cubicBezTo>
                    <a:pt x="110219" y="111644"/>
                    <a:pt x="111811" y="129810"/>
                    <a:pt x="118441" y="128086"/>
                  </a:cubicBezTo>
                  <a:cubicBezTo>
                    <a:pt x="125070" y="126495"/>
                    <a:pt x="129976" y="132992"/>
                    <a:pt x="138197" y="131401"/>
                  </a:cubicBezTo>
                  <a:cubicBezTo>
                    <a:pt x="146418" y="129677"/>
                    <a:pt x="146418" y="113235"/>
                    <a:pt x="146418" y="100109"/>
                  </a:cubicBezTo>
                  <a:cubicBezTo>
                    <a:pt x="146418" y="86849"/>
                    <a:pt x="148009" y="77037"/>
                    <a:pt x="139788" y="72131"/>
                  </a:cubicBezTo>
                  <a:cubicBezTo>
                    <a:pt x="131567" y="67225"/>
                    <a:pt x="124938" y="55689"/>
                    <a:pt x="134882" y="50651"/>
                  </a:cubicBezTo>
                  <a:cubicBezTo>
                    <a:pt x="144827" y="45745"/>
                    <a:pt x="146418" y="35800"/>
                    <a:pt x="138197" y="29171"/>
                  </a:cubicBezTo>
                  <a:cubicBezTo>
                    <a:pt x="129976" y="22541"/>
                    <a:pt x="111811" y="35800"/>
                    <a:pt x="111811" y="29171"/>
                  </a:cubicBezTo>
                  <a:cubicBezTo>
                    <a:pt x="111811" y="25591"/>
                    <a:pt x="113269" y="12729"/>
                    <a:pt x="114595" y="1724"/>
                  </a:cubicBezTo>
                  <a:cubicBezTo>
                    <a:pt x="95502" y="1061"/>
                    <a:pt x="74950" y="0"/>
                    <a:pt x="74950" y="0"/>
                  </a:cubicBezTo>
                  <a:lnTo>
                    <a:pt x="70043" y="1459"/>
                  </a:lnTo>
                  <a:cubicBezTo>
                    <a:pt x="71237" y="20817"/>
                    <a:pt x="68983" y="35800"/>
                    <a:pt x="68983" y="35800"/>
                  </a:cubicBezTo>
                  <a:cubicBezTo>
                    <a:pt x="68983" y="35800"/>
                    <a:pt x="39282" y="37524"/>
                    <a:pt x="32652" y="37524"/>
                  </a:cubicBezTo>
                  <a:cubicBezTo>
                    <a:pt x="31194" y="37524"/>
                    <a:pt x="26685" y="38187"/>
                    <a:pt x="20321" y="39115"/>
                  </a:cubicBezTo>
                  <a:cubicBezTo>
                    <a:pt x="18995" y="41237"/>
                    <a:pt x="17139" y="43358"/>
                    <a:pt x="15813" y="44684"/>
                  </a:cubicBezTo>
                  <a:cubicBezTo>
                    <a:pt x="12233" y="48264"/>
                    <a:pt x="24033" y="52905"/>
                    <a:pt x="26023" y="58076"/>
                  </a:cubicBezTo>
                  <a:cubicBezTo>
                    <a:pt x="28011" y="63247"/>
                    <a:pt x="11039" y="61656"/>
                    <a:pt x="11437" y="69082"/>
                  </a:cubicBezTo>
                  <a:cubicBezTo>
                    <a:pt x="11835" y="76507"/>
                    <a:pt x="5470" y="82474"/>
                    <a:pt x="829" y="86054"/>
                  </a:cubicBezTo>
                  <a:cubicBezTo>
                    <a:pt x="-3944" y="89633"/>
                    <a:pt x="13426" y="104617"/>
                    <a:pt x="13824" y="109655"/>
                  </a:cubicBezTo>
                  <a:cubicBezTo>
                    <a:pt x="14222" y="114826"/>
                    <a:pt x="18200" y="119467"/>
                    <a:pt x="33182" y="134053"/>
                  </a:cubicBezTo>
                  <a:cubicBezTo>
                    <a:pt x="47503" y="147975"/>
                    <a:pt x="40608" y="151555"/>
                    <a:pt x="59569" y="166936"/>
                  </a:cubicBezTo>
                  <a:cubicBezTo>
                    <a:pt x="62088" y="163223"/>
                    <a:pt x="66066" y="159511"/>
                    <a:pt x="72298" y="159511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2A39302A-1449-44FA-A357-80A6CE23C07B}"/>
                </a:ext>
              </a:extLst>
            </p:cNvPr>
            <p:cNvSpPr/>
            <p:nvPr/>
          </p:nvSpPr>
          <p:spPr>
            <a:xfrm>
              <a:off x="5738203" y="4727401"/>
              <a:ext cx="53038" cy="26519"/>
            </a:xfrm>
            <a:custGeom>
              <a:avLst/>
              <a:gdLst>
                <a:gd name="connsiteX0" fmla="*/ 54699 w 53037"/>
                <a:gd name="connsiteY0" fmla="*/ 34342 h 26518"/>
                <a:gd name="connsiteX1" fmla="*/ 55760 w 53037"/>
                <a:gd name="connsiteY1" fmla="*/ 0 h 26518"/>
                <a:gd name="connsiteX2" fmla="*/ 49130 w 53037"/>
                <a:gd name="connsiteY2" fmla="*/ 1856 h 26518"/>
                <a:gd name="connsiteX3" fmla="*/ 12269 w 53037"/>
                <a:gd name="connsiteY3" fmla="*/ 1856 h 26518"/>
                <a:gd name="connsiteX4" fmla="*/ 12534 w 53037"/>
                <a:gd name="connsiteY4" fmla="*/ 2652 h 26518"/>
                <a:gd name="connsiteX5" fmla="*/ 6170 w 53037"/>
                <a:gd name="connsiteY5" fmla="*/ 20022 h 26518"/>
                <a:gd name="connsiteX6" fmla="*/ 4976 w 53037"/>
                <a:gd name="connsiteY6" fmla="*/ 30629 h 26518"/>
                <a:gd name="connsiteX7" fmla="*/ 6037 w 53037"/>
                <a:gd name="connsiteY7" fmla="*/ 37657 h 26518"/>
                <a:gd name="connsiteX8" fmla="*/ 18368 w 53037"/>
                <a:gd name="connsiteY8" fmla="*/ 36066 h 26518"/>
                <a:gd name="connsiteX9" fmla="*/ 54699 w 53037"/>
                <a:gd name="connsiteY9" fmla="*/ 34342 h 26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037" h="26518">
                  <a:moveTo>
                    <a:pt x="54699" y="34342"/>
                  </a:moveTo>
                  <a:cubicBezTo>
                    <a:pt x="54699" y="34342"/>
                    <a:pt x="56953" y="19359"/>
                    <a:pt x="55760" y="0"/>
                  </a:cubicBezTo>
                  <a:lnTo>
                    <a:pt x="49130" y="1856"/>
                  </a:lnTo>
                  <a:lnTo>
                    <a:pt x="12269" y="1856"/>
                  </a:lnTo>
                  <a:cubicBezTo>
                    <a:pt x="12402" y="2122"/>
                    <a:pt x="12402" y="2387"/>
                    <a:pt x="12534" y="2652"/>
                  </a:cubicBezTo>
                  <a:cubicBezTo>
                    <a:pt x="16512" y="8619"/>
                    <a:pt x="14523" y="17237"/>
                    <a:pt x="6170" y="20022"/>
                  </a:cubicBezTo>
                  <a:cubicBezTo>
                    <a:pt x="-2051" y="22806"/>
                    <a:pt x="-1653" y="30231"/>
                    <a:pt x="4976" y="30629"/>
                  </a:cubicBezTo>
                  <a:cubicBezTo>
                    <a:pt x="9087" y="30894"/>
                    <a:pt x="8158" y="34209"/>
                    <a:pt x="6037" y="37657"/>
                  </a:cubicBezTo>
                  <a:cubicBezTo>
                    <a:pt x="12402" y="36596"/>
                    <a:pt x="16910" y="36066"/>
                    <a:pt x="18368" y="36066"/>
                  </a:cubicBezTo>
                  <a:cubicBezTo>
                    <a:pt x="25130" y="35933"/>
                    <a:pt x="54699" y="34342"/>
                    <a:pt x="54699" y="34342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5F795273-E40F-49A0-B955-97C346922550}"/>
                </a:ext>
              </a:extLst>
            </p:cNvPr>
            <p:cNvSpPr/>
            <p:nvPr/>
          </p:nvSpPr>
          <p:spPr>
            <a:xfrm>
              <a:off x="5783620" y="4688286"/>
              <a:ext cx="185632" cy="225410"/>
            </a:xfrm>
            <a:custGeom>
              <a:avLst/>
              <a:gdLst>
                <a:gd name="connsiteX0" fmla="*/ 50518 w 185631"/>
                <a:gd name="connsiteY0" fmla="*/ 221830 h 225409"/>
                <a:gd name="connsiteX1" fmla="*/ 68684 w 185631"/>
                <a:gd name="connsiteY1" fmla="*/ 223554 h 225409"/>
                <a:gd name="connsiteX2" fmla="*/ 90164 w 185631"/>
                <a:gd name="connsiteY2" fmla="*/ 225277 h 225409"/>
                <a:gd name="connsiteX3" fmla="*/ 101700 w 185631"/>
                <a:gd name="connsiteY3" fmla="*/ 223554 h 225409"/>
                <a:gd name="connsiteX4" fmla="*/ 118141 w 185631"/>
                <a:gd name="connsiteY4" fmla="*/ 208703 h 225409"/>
                <a:gd name="connsiteX5" fmla="*/ 128086 w 185631"/>
                <a:gd name="connsiteY5" fmla="*/ 188947 h 225409"/>
                <a:gd name="connsiteX6" fmla="*/ 129677 w 185631"/>
                <a:gd name="connsiteY6" fmla="*/ 144395 h 225409"/>
                <a:gd name="connsiteX7" fmla="*/ 152749 w 185631"/>
                <a:gd name="connsiteY7" fmla="*/ 114694 h 225409"/>
                <a:gd name="connsiteX8" fmla="*/ 172505 w 185631"/>
                <a:gd name="connsiteY8" fmla="*/ 58607 h 225409"/>
                <a:gd name="connsiteX9" fmla="*/ 182450 w 185631"/>
                <a:gd name="connsiteY9" fmla="*/ 30629 h 225409"/>
                <a:gd name="connsiteX10" fmla="*/ 186427 w 185631"/>
                <a:gd name="connsiteY10" fmla="*/ 3050 h 225409"/>
                <a:gd name="connsiteX11" fmla="*/ 186427 w 185631"/>
                <a:gd name="connsiteY11" fmla="*/ 3315 h 225409"/>
                <a:gd name="connsiteX12" fmla="*/ 163356 w 185631"/>
                <a:gd name="connsiteY12" fmla="*/ 0 h 225409"/>
                <a:gd name="connsiteX13" fmla="*/ 151820 w 185631"/>
                <a:gd name="connsiteY13" fmla="*/ 3315 h 225409"/>
                <a:gd name="connsiteX14" fmla="*/ 136970 w 185631"/>
                <a:gd name="connsiteY14" fmla="*/ 6630 h 225409"/>
                <a:gd name="connsiteX15" fmla="*/ 132064 w 185631"/>
                <a:gd name="connsiteY15" fmla="*/ 26386 h 225409"/>
                <a:gd name="connsiteX16" fmla="*/ 123843 w 185631"/>
                <a:gd name="connsiteY16" fmla="*/ 52640 h 225409"/>
                <a:gd name="connsiteX17" fmla="*/ 86054 w 185631"/>
                <a:gd name="connsiteY17" fmla="*/ 39513 h 225409"/>
                <a:gd name="connsiteX18" fmla="*/ 55027 w 185631"/>
                <a:gd name="connsiteY18" fmla="*/ 39513 h 225409"/>
                <a:gd name="connsiteX19" fmla="*/ 52242 w 185631"/>
                <a:gd name="connsiteY19" fmla="*/ 66960 h 225409"/>
                <a:gd name="connsiteX20" fmla="*/ 78629 w 185631"/>
                <a:gd name="connsiteY20" fmla="*/ 66960 h 225409"/>
                <a:gd name="connsiteX21" fmla="*/ 75314 w 185631"/>
                <a:gd name="connsiteY21" fmla="*/ 88440 h 225409"/>
                <a:gd name="connsiteX22" fmla="*/ 80220 w 185631"/>
                <a:gd name="connsiteY22" fmla="*/ 109921 h 225409"/>
                <a:gd name="connsiteX23" fmla="*/ 86849 w 185631"/>
                <a:gd name="connsiteY23" fmla="*/ 137898 h 225409"/>
                <a:gd name="connsiteX24" fmla="*/ 78629 w 185631"/>
                <a:gd name="connsiteY24" fmla="*/ 169190 h 225409"/>
                <a:gd name="connsiteX25" fmla="*/ 58872 w 185631"/>
                <a:gd name="connsiteY25" fmla="*/ 165875 h 225409"/>
                <a:gd name="connsiteX26" fmla="*/ 44021 w 185631"/>
                <a:gd name="connsiteY26" fmla="*/ 149434 h 225409"/>
                <a:gd name="connsiteX27" fmla="*/ 32486 w 185631"/>
                <a:gd name="connsiteY27" fmla="*/ 164284 h 225409"/>
                <a:gd name="connsiteX28" fmla="*/ 16044 w 185631"/>
                <a:gd name="connsiteY28" fmla="*/ 175820 h 225409"/>
                <a:gd name="connsiteX29" fmla="*/ 12729 w 185631"/>
                <a:gd name="connsiteY29" fmla="*/ 197300 h 225409"/>
                <a:gd name="connsiteX30" fmla="*/ 0 w 185631"/>
                <a:gd name="connsiteY30" fmla="*/ 204858 h 225409"/>
                <a:gd name="connsiteX31" fmla="*/ 2785 w 185631"/>
                <a:gd name="connsiteY31" fmla="*/ 207112 h 225409"/>
                <a:gd name="connsiteX32" fmla="*/ 25591 w 185631"/>
                <a:gd name="connsiteY32" fmla="*/ 235222 h 225409"/>
                <a:gd name="connsiteX33" fmla="*/ 50518 w 185631"/>
                <a:gd name="connsiteY33" fmla="*/ 221830 h 225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85631" h="225409">
                  <a:moveTo>
                    <a:pt x="50518" y="221830"/>
                  </a:moveTo>
                  <a:cubicBezTo>
                    <a:pt x="55425" y="223554"/>
                    <a:pt x="58739" y="231774"/>
                    <a:pt x="68684" y="223554"/>
                  </a:cubicBezTo>
                  <a:cubicBezTo>
                    <a:pt x="78629" y="215333"/>
                    <a:pt x="90164" y="216924"/>
                    <a:pt x="90164" y="225277"/>
                  </a:cubicBezTo>
                  <a:cubicBezTo>
                    <a:pt x="90164" y="233498"/>
                    <a:pt x="93479" y="231907"/>
                    <a:pt x="101700" y="223554"/>
                  </a:cubicBezTo>
                  <a:cubicBezTo>
                    <a:pt x="109921" y="215333"/>
                    <a:pt x="118141" y="225145"/>
                    <a:pt x="118141" y="208703"/>
                  </a:cubicBezTo>
                  <a:cubicBezTo>
                    <a:pt x="118141" y="192261"/>
                    <a:pt x="128086" y="207112"/>
                    <a:pt x="128086" y="188947"/>
                  </a:cubicBezTo>
                  <a:cubicBezTo>
                    <a:pt x="128086" y="170781"/>
                    <a:pt x="129677" y="152616"/>
                    <a:pt x="129677" y="144395"/>
                  </a:cubicBezTo>
                  <a:cubicBezTo>
                    <a:pt x="129677" y="136174"/>
                    <a:pt x="152749" y="127953"/>
                    <a:pt x="152749" y="114694"/>
                  </a:cubicBezTo>
                  <a:cubicBezTo>
                    <a:pt x="152749" y="101567"/>
                    <a:pt x="172505" y="75181"/>
                    <a:pt x="172505" y="58607"/>
                  </a:cubicBezTo>
                  <a:cubicBezTo>
                    <a:pt x="172505" y="42165"/>
                    <a:pt x="177411" y="38850"/>
                    <a:pt x="182450" y="30629"/>
                  </a:cubicBezTo>
                  <a:cubicBezTo>
                    <a:pt x="185897" y="24928"/>
                    <a:pt x="188416" y="13657"/>
                    <a:pt x="186427" y="3050"/>
                  </a:cubicBezTo>
                  <a:lnTo>
                    <a:pt x="186427" y="3315"/>
                  </a:lnTo>
                  <a:lnTo>
                    <a:pt x="163356" y="0"/>
                  </a:lnTo>
                  <a:lnTo>
                    <a:pt x="151820" y="3315"/>
                  </a:lnTo>
                  <a:lnTo>
                    <a:pt x="136970" y="6630"/>
                  </a:lnTo>
                  <a:cubicBezTo>
                    <a:pt x="136970" y="6630"/>
                    <a:pt x="138561" y="18166"/>
                    <a:pt x="132064" y="26386"/>
                  </a:cubicBezTo>
                  <a:cubicBezTo>
                    <a:pt x="125434" y="34607"/>
                    <a:pt x="123843" y="52640"/>
                    <a:pt x="123843" y="52640"/>
                  </a:cubicBezTo>
                  <a:cubicBezTo>
                    <a:pt x="123843" y="52640"/>
                    <a:pt x="94275" y="37789"/>
                    <a:pt x="86054" y="39513"/>
                  </a:cubicBezTo>
                  <a:cubicBezTo>
                    <a:pt x="82474" y="40176"/>
                    <a:pt x="69214" y="40043"/>
                    <a:pt x="55027" y="39513"/>
                  </a:cubicBezTo>
                  <a:cubicBezTo>
                    <a:pt x="53701" y="50518"/>
                    <a:pt x="52242" y="63380"/>
                    <a:pt x="52242" y="66960"/>
                  </a:cubicBezTo>
                  <a:cubicBezTo>
                    <a:pt x="52242" y="73590"/>
                    <a:pt x="70407" y="60330"/>
                    <a:pt x="78629" y="66960"/>
                  </a:cubicBezTo>
                  <a:cubicBezTo>
                    <a:pt x="86849" y="73590"/>
                    <a:pt x="85258" y="83402"/>
                    <a:pt x="75314" y="88440"/>
                  </a:cubicBezTo>
                  <a:cubicBezTo>
                    <a:pt x="65369" y="93346"/>
                    <a:pt x="71999" y="104882"/>
                    <a:pt x="80220" y="109921"/>
                  </a:cubicBezTo>
                  <a:cubicBezTo>
                    <a:pt x="88440" y="114826"/>
                    <a:pt x="86849" y="124771"/>
                    <a:pt x="86849" y="137898"/>
                  </a:cubicBezTo>
                  <a:cubicBezTo>
                    <a:pt x="86849" y="151025"/>
                    <a:pt x="86849" y="167599"/>
                    <a:pt x="78629" y="169190"/>
                  </a:cubicBezTo>
                  <a:cubicBezTo>
                    <a:pt x="70407" y="170781"/>
                    <a:pt x="65501" y="164284"/>
                    <a:pt x="58872" y="165875"/>
                  </a:cubicBezTo>
                  <a:cubicBezTo>
                    <a:pt x="52242" y="167466"/>
                    <a:pt x="50651" y="149434"/>
                    <a:pt x="44021" y="149434"/>
                  </a:cubicBezTo>
                  <a:cubicBezTo>
                    <a:pt x="37392" y="149434"/>
                    <a:pt x="40706" y="164284"/>
                    <a:pt x="32486" y="164284"/>
                  </a:cubicBezTo>
                  <a:cubicBezTo>
                    <a:pt x="24265" y="164284"/>
                    <a:pt x="11006" y="162693"/>
                    <a:pt x="16044" y="175820"/>
                  </a:cubicBezTo>
                  <a:cubicBezTo>
                    <a:pt x="20950" y="189079"/>
                    <a:pt x="25989" y="197300"/>
                    <a:pt x="12729" y="197300"/>
                  </a:cubicBezTo>
                  <a:cubicBezTo>
                    <a:pt x="6497" y="197300"/>
                    <a:pt x="2519" y="201013"/>
                    <a:pt x="0" y="204858"/>
                  </a:cubicBezTo>
                  <a:cubicBezTo>
                    <a:pt x="928" y="205521"/>
                    <a:pt x="1724" y="206316"/>
                    <a:pt x="2785" y="207112"/>
                  </a:cubicBezTo>
                  <a:cubicBezTo>
                    <a:pt x="13790" y="215598"/>
                    <a:pt x="20817" y="225410"/>
                    <a:pt x="25591" y="235222"/>
                  </a:cubicBezTo>
                  <a:cubicBezTo>
                    <a:pt x="36463" y="227531"/>
                    <a:pt x="47734" y="220902"/>
                    <a:pt x="50518" y="221830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E36B4578-92CC-435E-9082-3C724FB28CA4}"/>
                </a:ext>
              </a:extLst>
            </p:cNvPr>
            <p:cNvSpPr/>
            <p:nvPr/>
          </p:nvSpPr>
          <p:spPr>
            <a:xfrm>
              <a:off x="6059588" y="4149424"/>
              <a:ext cx="424301" cy="530376"/>
            </a:xfrm>
            <a:custGeom>
              <a:avLst/>
              <a:gdLst>
                <a:gd name="connsiteX0" fmla="*/ 344705 w 424300"/>
                <a:gd name="connsiteY0" fmla="*/ 10342 h 530376"/>
                <a:gd name="connsiteX1" fmla="*/ 327335 w 424300"/>
                <a:gd name="connsiteY1" fmla="*/ 29303 h 530376"/>
                <a:gd name="connsiteX2" fmla="*/ 311556 w 424300"/>
                <a:gd name="connsiteY2" fmla="*/ 41900 h 530376"/>
                <a:gd name="connsiteX3" fmla="*/ 297369 w 424300"/>
                <a:gd name="connsiteY3" fmla="*/ 33944 h 530376"/>
                <a:gd name="connsiteX4" fmla="*/ 262761 w 424300"/>
                <a:gd name="connsiteY4" fmla="*/ 33944 h 530376"/>
                <a:gd name="connsiteX5" fmla="*/ 250165 w 424300"/>
                <a:gd name="connsiteY5" fmla="*/ 29171 h 530376"/>
                <a:gd name="connsiteX6" fmla="*/ 240751 w 424300"/>
                <a:gd name="connsiteY6" fmla="*/ 35535 h 530376"/>
                <a:gd name="connsiteX7" fmla="*/ 78191 w 424300"/>
                <a:gd name="connsiteY7" fmla="*/ 35535 h 530376"/>
                <a:gd name="connsiteX8" fmla="*/ 78191 w 424300"/>
                <a:gd name="connsiteY8" fmla="*/ 91623 h 530376"/>
                <a:gd name="connsiteX9" fmla="*/ 53528 w 424300"/>
                <a:gd name="connsiteY9" fmla="*/ 91623 h 530376"/>
                <a:gd name="connsiteX10" fmla="*/ 53528 w 424300"/>
                <a:gd name="connsiteY10" fmla="*/ 178737 h 530376"/>
                <a:gd name="connsiteX11" fmla="*/ 50213 w 424300"/>
                <a:gd name="connsiteY11" fmla="*/ 206714 h 530376"/>
                <a:gd name="connsiteX12" fmla="*/ 27142 w 424300"/>
                <a:gd name="connsiteY12" fmla="*/ 221565 h 530376"/>
                <a:gd name="connsiteX13" fmla="*/ 17330 w 424300"/>
                <a:gd name="connsiteY13" fmla="*/ 238006 h 530376"/>
                <a:gd name="connsiteX14" fmla="*/ 5794 w 424300"/>
                <a:gd name="connsiteY14" fmla="*/ 257763 h 530376"/>
                <a:gd name="connsiteX15" fmla="*/ 4071 w 424300"/>
                <a:gd name="connsiteY15" fmla="*/ 277519 h 530376"/>
                <a:gd name="connsiteX16" fmla="*/ 7386 w 424300"/>
                <a:gd name="connsiteY16" fmla="*/ 292370 h 530376"/>
                <a:gd name="connsiteX17" fmla="*/ 12292 w 424300"/>
                <a:gd name="connsiteY17" fmla="*/ 312126 h 530376"/>
                <a:gd name="connsiteX18" fmla="*/ 25418 w 424300"/>
                <a:gd name="connsiteY18" fmla="*/ 328568 h 530376"/>
                <a:gd name="connsiteX19" fmla="*/ 22103 w 424300"/>
                <a:gd name="connsiteY19" fmla="*/ 340104 h 530376"/>
                <a:gd name="connsiteX20" fmla="*/ 41860 w 424300"/>
                <a:gd name="connsiteY20" fmla="*/ 366357 h 530376"/>
                <a:gd name="connsiteX21" fmla="*/ 43451 w 424300"/>
                <a:gd name="connsiteY21" fmla="*/ 389429 h 530376"/>
                <a:gd name="connsiteX22" fmla="*/ 40136 w 424300"/>
                <a:gd name="connsiteY22" fmla="*/ 399241 h 530376"/>
                <a:gd name="connsiteX23" fmla="*/ 51672 w 424300"/>
                <a:gd name="connsiteY23" fmla="*/ 400832 h 530376"/>
                <a:gd name="connsiteX24" fmla="*/ 54987 w 424300"/>
                <a:gd name="connsiteY24" fmla="*/ 409053 h 530376"/>
                <a:gd name="connsiteX25" fmla="*/ 76334 w 424300"/>
                <a:gd name="connsiteY25" fmla="*/ 418865 h 530376"/>
                <a:gd name="connsiteX26" fmla="*/ 87870 w 424300"/>
                <a:gd name="connsiteY26" fmla="*/ 435306 h 530376"/>
                <a:gd name="connsiteX27" fmla="*/ 104312 w 424300"/>
                <a:gd name="connsiteY27" fmla="*/ 450157 h 530376"/>
                <a:gd name="connsiteX28" fmla="*/ 114124 w 424300"/>
                <a:gd name="connsiteY28" fmla="*/ 468190 h 530376"/>
                <a:gd name="connsiteX29" fmla="*/ 132156 w 424300"/>
                <a:gd name="connsiteY29" fmla="*/ 481316 h 530376"/>
                <a:gd name="connsiteX30" fmla="*/ 138256 w 424300"/>
                <a:gd name="connsiteY30" fmla="*/ 496697 h 530376"/>
                <a:gd name="connsiteX31" fmla="*/ 145151 w 424300"/>
                <a:gd name="connsiteY31" fmla="*/ 503725 h 530376"/>
                <a:gd name="connsiteX32" fmla="*/ 156686 w 424300"/>
                <a:gd name="connsiteY32" fmla="*/ 516984 h 530376"/>
                <a:gd name="connsiteX33" fmla="*/ 173128 w 424300"/>
                <a:gd name="connsiteY33" fmla="*/ 516984 h 530376"/>
                <a:gd name="connsiteX34" fmla="*/ 187979 w 424300"/>
                <a:gd name="connsiteY34" fmla="*/ 518708 h 530376"/>
                <a:gd name="connsiteX35" fmla="*/ 201105 w 424300"/>
                <a:gd name="connsiteY35" fmla="*/ 515393 h 530376"/>
                <a:gd name="connsiteX36" fmla="*/ 231867 w 424300"/>
                <a:gd name="connsiteY36" fmla="*/ 541381 h 530376"/>
                <a:gd name="connsiteX37" fmla="*/ 251624 w 424300"/>
                <a:gd name="connsiteY37" fmla="*/ 535547 h 530376"/>
                <a:gd name="connsiteX38" fmla="*/ 268198 w 424300"/>
                <a:gd name="connsiteY38" fmla="*/ 541514 h 530376"/>
                <a:gd name="connsiteX39" fmla="*/ 287689 w 424300"/>
                <a:gd name="connsiteY39" fmla="*/ 535017 h 530376"/>
                <a:gd name="connsiteX40" fmla="*/ 304263 w 424300"/>
                <a:gd name="connsiteY40" fmla="*/ 533824 h 530376"/>
                <a:gd name="connsiteX41" fmla="*/ 313280 w 424300"/>
                <a:gd name="connsiteY41" fmla="*/ 525205 h 530376"/>
                <a:gd name="connsiteX42" fmla="*/ 316727 w 424300"/>
                <a:gd name="connsiteY42" fmla="*/ 520829 h 530376"/>
                <a:gd name="connsiteX43" fmla="*/ 337942 w 424300"/>
                <a:gd name="connsiteY43" fmla="*/ 506642 h 530376"/>
                <a:gd name="connsiteX44" fmla="*/ 353986 w 424300"/>
                <a:gd name="connsiteY44" fmla="*/ 508365 h 530376"/>
                <a:gd name="connsiteX45" fmla="*/ 360616 w 424300"/>
                <a:gd name="connsiteY45" fmla="*/ 512343 h 530376"/>
                <a:gd name="connsiteX46" fmla="*/ 361014 w 424300"/>
                <a:gd name="connsiteY46" fmla="*/ 488874 h 530376"/>
                <a:gd name="connsiteX47" fmla="*/ 336351 w 424300"/>
                <a:gd name="connsiteY47" fmla="*/ 469118 h 530376"/>
                <a:gd name="connsiteX48" fmla="*/ 313280 w 424300"/>
                <a:gd name="connsiteY48" fmla="*/ 439417 h 530376"/>
                <a:gd name="connsiteX49" fmla="*/ 288485 w 424300"/>
                <a:gd name="connsiteY49" fmla="*/ 426290 h 530376"/>
                <a:gd name="connsiteX50" fmla="*/ 293391 w 424300"/>
                <a:gd name="connsiteY50" fmla="*/ 411439 h 530376"/>
                <a:gd name="connsiteX51" fmla="*/ 314871 w 424300"/>
                <a:gd name="connsiteY51" fmla="*/ 406533 h 530376"/>
                <a:gd name="connsiteX52" fmla="*/ 318186 w 424300"/>
                <a:gd name="connsiteY52" fmla="*/ 376832 h 530376"/>
                <a:gd name="connsiteX53" fmla="*/ 326407 w 424300"/>
                <a:gd name="connsiteY53" fmla="*/ 352170 h 530376"/>
                <a:gd name="connsiteX54" fmla="*/ 337942 w 424300"/>
                <a:gd name="connsiteY54" fmla="*/ 340634 h 530376"/>
                <a:gd name="connsiteX55" fmla="*/ 346163 w 424300"/>
                <a:gd name="connsiteY55" fmla="*/ 314248 h 530376"/>
                <a:gd name="connsiteX56" fmla="*/ 362605 w 424300"/>
                <a:gd name="connsiteY56" fmla="*/ 294491 h 530376"/>
                <a:gd name="connsiteX57" fmla="*/ 374140 w 424300"/>
                <a:gd name="connsiteY57" fmla="*/ 281232 h 530376"/>
                <a:gd name="connsiteX58" fmla="*/ 384085 w 424300"/>
                <a:gd name="connsiteY58" fmla="*/ 249940 h 530376"/>
                <a:gd name="connsiteX59" fmla="*/ 385676 w 424300"/>
                <a:gd name="connsiteY59" fmla="*/ 213742 h 530376"/>
                <a:gd name="connsiteX60" fmla="*/ 395621 w 424300"/>
                <a:gd name="connsiteY60" fmla="*/ 187355 h 530376"/>
                <a:gd name="connsiteX61" fmla="*/ 410471 w 424300"/>
                <a:gd name="connsiteY61" fmla="*/ 172505 h 530376"/>
                <a:gd name="connsiteX62" fmla="*/ 435929 w 424300"/>
                <a:gd name="connsiteY62" fmla="*/ 148771 h 530376"/>
                <a:gd name="connsiteX63" fmla="*/ 419355 w 424300"/>
                <a:gd name="connsiteY63" fmla="*/ 133522 h 530376"/>
                <a:gd name="connsiteX64" fmla="*/ 403576 w 424300"/>
                <a:gd name="connsiteY64" fmla="*/ 91755 h 530376"/>
                <a:gd name="connsiteX65" fmla="*/ 397610 w 424300"/>
                <a:gd name="connsiteY65" fmla="*/ 47601 h 530376"/>
                <a:gd name="connsiteX66" fmla="*/ 374406 w 424300"/>
                <a:gd name="connsiteY66" fmla="*/ 20022 h 530376"/>
                <a:gd name="connsiteX67" fmla="*/ 359555 w 424300"/>
                <a:gd name="connsiteY67" fmla="*/ 0 h 530376"/>
                <a:gd name="connsiteX68" fmla="*/ 358627 w 424300"/>
                <a:gd name="connsiteY68" fmla="*/ 1061 h 530376"/>
                <a:gd name="connsiteX69" fmla="*/ 344705 w 424300"/>
                <a:gd name="connsiteY69" fmla="*/ 10342 h 530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424300" h="530376">
                  <a:moveTo>
                    <a:pt x="344705" y="10342"/>
                  </a:moveTo>
                  <a:cubicBezTo>
                    <a:pt x="336882" y="10342"/>
                    <a:pt x="339931" y="29303"/>
                    <a:pt x="327335" y="29303"/>
                  </a:cubicBezTo>
                  <a:cubicBezTo>
                    <a:pt x="314739" y="29303"/>
                    <a:pt x="319379" y="41900"/>
                    <a:pt x="311556" y="41900"/>
                  </a:cubicBezTo>
                  <a:cubicBezTo>
                    <a:pt x="303733" y="41900"/>
                    <a:pt x="297369" y="33944"/>
                    <a:pt x="297369" y="33944"/>
                  </a:cubicBezTo>
                  <a:lnTo>
                    <a:pt x="262761" y="33944"/>
                  </a:lnTo>
                  <a:cubicBezTo>
                    <a:pt x="262761" y="33944"/>
                    <a:pt x="254938" y="26121"/>
                    <a:pt x="250165" y="29171"/>
                  </a:cubicBezTo>
                  <a:cubicBezTo>
                    <a:pt x="245392" y="32353"/>
                    <a:pt x="240751" y="35535"/>
                    <a:pt x="240751" y="35535"/>
                  </a:cubicBezTo>
                  <a:lnTo>
                    <a:pt x="78191" y="35535"/>
                  </a:lnTo>
                  <a:cubicBezTo>
                    <a:pt x="78191" y="68286"/>
                    <a:pt x="78191" y="91623"/>
                    <a:pt x="78191" y="91623"/>
                  </a:cubicBezTo>
                  <a:lnTo>
                    <a:pt x="53528" y="91623"/>
                  </a:lnTo>
                  <a:lnTo>
                    <a:pt x="53528" y="178737"/>
                  </a:lnTo>
                  <a:cubicBezTo>
                    <a:pt x="53528" y="178737"/>
                    <a:pt x="55252" y="204990"/>
                    <a:pt x="50213" y="206714"/>
                  </a:cubicBezTo>
                  <a:cubicBezTo>
                    <a:pt x="45307" y="208305"/>
                    <a:pt x="27142" y="213344"/>
                    <a:pt x="27142" y="221565"/>
                  </a:cubicBezTo>
                  <a:cubicBezTo>
                    <a:pt x="27142" y="229785"/>
                    <a:pt x="25551" y="236415"/>
                    <a:pt x="17330" y="238006"/>
                  </a:cubicBezTo>
                  <a:cubicBezTo>
                    <a:pt x="9109" y="239598"/>
                    <a:pt x="17330" y="257763"/>
                    <a:pt x="5794" y="257763"/>
                  </a:cubicBezTo>
                  <a:cubicBezTo>
                    <a:pt x="-5741" y="257763"/>
                    <a:pt x="10700" y="270890"/>
                    <a:pt x="4071" y="277519"/>
                  </a:cubicBezTo>
                  <a:cubicBezTo>
                    <a:pt x="-2559" y="284016"/>
                    <a:pt x="-836" y="292370"/>
                    <a:pt x="7386" y="292370"/>
                  </a:cubicBezTo>
                  <a:cubicBezTo>
                    <a:pt x="15606" y="292370"/>
                    <a:pt x="12292" y="302182"/>
                    <a:pt x="12292" y="312126"/>
                  </a:cubicBezTo>
                  <a:cubicBezTo>
                    <a:pt x="12292" y="321938"/>
                    <a:pt x="25418" y="328568"/>
                    <a:pt x="25418" y="328568"/>
                  </a:cubicBezTo>
                  <a:lnTo>
                    <a:pt x="22103" y="340104"/>
                  </a:lnTo>
                  <a:cubicBezTo>
                    <a:pt x="22103" y="340104"/>
                    <a:pt x="40136" y="361451"/>
                    <a:pt x="41860" y="366357"/>
                  </a:cubicBezTo>
                  <a:cubicBezTo>
                    <a:pt x="43451" y="371263"/>
                    <a:pt x="53396" y="384390"/>
                    <a:pt x="43451" y="389429"/>
                  </a:cubicBezTo>
                  <a:cubicBezTo>
                    <a:pt x="33507" y="394335"/>
                    <a:pt x="40136" y="399241"/>
                    <a:pt x="40136" y="399241"/>
                  </a:cubicBezTo>
                  <a:lnTo>
                    <a:pt x="51672" y="400832"/>
                  </a:lnTo>
                  <a:lnTo>
                    <a:pt x="54987" y="409053"/>
                  </a:lnTo>
                  <a:cubicBezTo>
                    <a:pt x="54987" y="409053"/>
                    <a:pt x="68114" y="409053"/>
                    <a:pt x="76334" y="418865"/>
                  </a:cubicBezTo>
                  <a:cubicBezTo>
                    <a:pt x="84555" y="428677"/>
                    <a:pt x="87870" y="430400"/>
                    <a:pt x="87870" y="435306"/>
                  </a:cubicBezTo>
                  <a:cubicBezTo>
                    <a:pt x="87870" y="440212"/>
                    <a:pt x="94500" y="441936"/>
                    <a:pt x="104312" y="450157"/>
                  </a:cubicBezTo>
                  <a:cubicBezTo>
                    <a:pt x="114124" y="458378"/>
                    <a:pt x="114124" y="463284"/>
                    <a:pt x="114124" y="468190"/>
                  </a:cubicBezTo>
                  <a:cubicBezTo>
                    <a:pt x="114124" y="473096"/>
                    <a:pt x="132156" y="481316"/>
                    <a:pt x="132156" y="481316"/>
                  </a:cubicBezTo>
                  <a:lnTo>
                    <a:pt x="138256" y="496697"/>
                  </a:lnTo>
                  <a:cubicBezTo>
                    <a:pt x="141305" y="498288"/>
                    <a:pt x="143825" y="500277"/>
                    <a:pt x="145151" y="503725"/>
                  </a:cubicBezTo>
                  <a:cubicBezTo>
                    <a:pt x="148465" y="511946"/>
                    <a:pt x="156686" y="516984"/>
                    <a:pt x="156686" y="516984"/>
                  </a:cubicBezTo>
                  <a:cubicBezTo>
                    <a:pt x="156686" y="516984"/>
                    <a:pt x="166631" y="523614"/>
                    <a:pt x="173128" y="516984"/>
                  </a:cubicBezTo>
                  <a:cubicBezTo>
                    <a:pt x="179758" y="510355"/>
                    <a:pt x="187979" y="518708"/>
                    <a:pt x="187979" y="518708"/>
                  </a:cubicBezTo>
                  <a:cubicBezTo>
                    <a:pt x="187979" y="518708"/>
                    <a:pt x="196199" y="512078"/>
                    <a:pt x="201105" y="515393"/>
                  </a:cubicBezTo>
                  <a:cubicBezTo>
                    <a:pt x="204420" y="517647"/>
                    <a:pt x="219138" y="529713"/>
                    <a:pt x="231867" y="541381"/>
                  </a:cubicBezTo>
                  <a:cubicBezTo>
                    <a:pt x="233723" y="540718"/>
                    <a:pt x="246187" y="536210"/>
                    <a:pt x="251624" y="535547"/>
                  </a:cubicBezTo>
                  <a:cubicBezTo>
                    <a:pt x="257591" y="535017"/>
                    <a:pt x="265811" y="544962"/>
                    <a:pt x="268198" y="541514"/>
                  </a:cubicBezTo>
                  <a:cubicBezTo>
                    <a:pt x="270584" y="537934"/>
                    <a:pt x="283048" y="532630"/>
                    <a:pt x="287689" y="535017"/>
                  </a:cubicBezTo>
                  <a:cubicBezTo>
                    <a:pt x="292463" y="537404"/>
                    <a:pt x="303601" y="537934"/>
                    <a:pt x="304263" y="533824"/>
                  </a:cubicBezTo>
                  <a:cubicBezTo>
                    <a:pt x="304661" y="531039"/>
                    <a:pt x="309700" y="528122"/>
                    <a:pt x="313280" y="525205"/>
                  </a:cubicBezTo>
                  <a:cubicBezTo>
                    <a:pt x="315004" y="523746"/>
                    <a:pt x="316330" y="522421"/>
                    <a:pt x="316727" y="520829"/>
                  </a:cubicBezTo>
                  <a:cubicBezTo>
                    <a:pt x="317921" y="516056"/>
                    <a:pt x="332108" y="507835"/>
                    <a:pt x="337942" y="506642"/>
                  </a:cubicBezTo>
                  <a:cubicBezTo>
                    <a:pt x="343909" y="505448"/>
                    <a:pt x="350936" y="504918"/>
                    <a:pt x="353986" y="508365"/>
                  </a:cubicBezTo>
                  <a:cubicBezTo>
                    <a:pt x="355312" y="510089"/>
                    <a:pt x="357964" y="511283"/>
                    <a:pt x="360616" y="512343"/>
                  </a:cubicBezTo>
                  <a:cubicBezTo>
                    <a:pt x="362605" y="497228"/>
                    <a:pt x="365920" y="488874"/>
                    <a:pt x="361014" y="488874"/>
                  </a:cubicBezTo>
                  <a:cubicBezTo>
                    <a:pt x="354384" y="488874"/>
                    <a:pt x="341257" y="482244"/>
                    <a:pt x="336351" y="469118"/>
                  </a:cubicBezTo>
                  <a:cubicBezTo>
                    <a:pt x="331445" y="455991"/>
                    <a:pt x="316595" y="447638"/>
                    <a:pt x="313280" y="439417"/>
                  </a:cubicBezTo>
                  <a:cubicBezTo>
                    <a:pt x="309965" y="431196"/>
                    <a:pt x="291800" y="432787"/>
                    <a:pt x="288485" y="426290"/>
                  </a:cubicBezTo>
                  <a:cubicBezTo>
                    <a:pt x="285170" y="419660"/>
                    <a:pt x="293391" y="419660"/>
                    <a:pt x="293391" y="411439"/>
                  </a:cubicBezTo>
                  <a:cubicBezTo>
                    <a:pt x="293391" y="403219"/>
                    <a:pt x="313147" y="408124"/>
                    <a:pt x="314871" y="406533"/>
                  </a:cubicBezTo>
                  <a:cubicBezTo>
                    <a:pt x="316462" y="404942"/>
                    <a:pt x="318186" y="386777"/>
                    <a:pt x="318186" y="376832"/>
                  </a:cubicBezTo>
                  <a:cubicBezTo>
                    <a:pt x="318186" y="366888"/>
                    <a:pt x="331313" y="357076"/>
                    <a:pt x="326407" y="352170"/>
                  </a:cubicBezTo>
                  <a:cubicBezTo>
                    <a:pt x="321501" y="347264"/>
                    <a:pt x="331313" y="345540"/>
                    <a:pt x="337942" y="340634"/>
                  </a:cubicBezTo>
                  <a:cubicBezTo>
                    <a:pt x="344572" y="335728"/>
                    <a:pt x="339534" y="320878"/>
                    <a:pt x="346163" y="314248"/>
                  </a:cubicBezTo>
                  <a:cubicBezTo>
                    <a:pt x="352793" y="307618"/>
                    <a:pt x="357699" y="294491"/>
                    <a:pt x="362605" y="294491"/>
                  </a:cubicBezTo>
                  <a:cubicBezTo>
                    <a:pt x="367511" y="294491"/>
                    <a:pt x="374140" y="287862"/>
                    <a:pt x="374140" y="281232"/>
                  </a:cubicBezTo>
                  <a:cubicBezTo>
                    <a:pt x="374140" y="274602"/>
                    <a:pt x="385676" y="261475"/>
                    <a:pt x="384085" y="249940"/>
                  </a:cubicBezTo>
                  <a:cubicBezTo>
                    <a:pt x="382362" y="238404"/>
                    <a:pt x="377455" y="223554"/>
                    <a:pt x="385676" y="213742"/>
                  </a:cubicBezTo>
                  <a:cubicBezTo>
                    <a:pt x="393897" y="203797"/>
                    <a:pt x="397212" y="195576"/>
                    <a:pt x="395621" y="187355"/>
                  </a:cubicBezTo>
                  <a:cubicBezTo>
                    <a:pt x="393897" y="179135"/>
                    <a:pt x="405566" y="177411"/>
                    <a:pt x="410471" y="172505"/>
                  </a:cubicBezTo>
                  <a:cubicBezTo>
                    <a:pt x="413919" y="168925"/>
                    <a:pt x="426515" y="163754"/>
                    <a:pt x="435929" y="148771"/>
                  </a:cubicBezTo>
                  <a:cubicBezTo>
                    <a:pt x="429963" y="141478"/>
                    <a:pt x="423465" y="135379"/>
                    <a:pt x="419355" y="133522"/>
                  </a:cubicBezTo>
                  <a:cubicBezTo>
                    <a:pt x="409941" y="129147"/>
                    <a:pt x="403576" y="112705"/>
                    <a:pt x="403576" y="91755"/>
                  </a:cubicBezTo>
                  <a:cubicBezTo>
                    <a:pt x="403576" y="70805"/>
                    <a:pt x="398405" y="54231"/>
                    <a:pt x="397610" y="47601"/>
                  </a:cubicBezTo>
                  <a:cubicBezTo>
                    <a:pt x="396814" y="40839"/>
                    <a:pt x="386604" y="26652"/>
                    <a:pt x="374406" y="20022"/>
                  </a:cubicBezTo>
                  <a:cubicBezTo>
                    <a:pt x="365787" y="15248"/>
                    <a:pt x="360881" y="8221"/>
                    <a:pt x="359555" y="0"/>
                  </a:cubicBezTo>
                  <a:cubicBezTo>
                    <a:pt x="359290" y="398"/>
                    <a:pt x="358892" y="796"/>
                    <a:pt x="358627" y="1061"/>
                  </a:cubicBezTo>
                  <a:cubicBezTo>
                    <a:pt x="351069" y="11934"/>
                    <a:pt x="352660" y="10342"/>
                    <a:pt x="344705" y="10342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CC3C056A-525E-4B34-8D89-4EAB91400A75}"/>
                </a:ext>
              </a:extLst>
            </p:cNvPr>
            <p:cNvSpPr/>
            <p:nvPr/>
          </p:nvSpPr>
          <p:spPr>
            <a:xfrm>
              <a:off x="6581713" y="4444711"/>
              <a:ext cx="39778" cy="39778"/>
            </a:xfrm>
            <a:custGeom>
              <a:avLst/>
              <a:gdLst>
                <a:gd name="connsiteX0" fmla="*/ 16300 w 39778"/>
                <a:gd name="connsiteY0" fmla="*/ 5834 h 39778"/>
                <a:gd name="connsiteX1" fmla="*/ 3305 w 39778"/>
                <a:gd name="connsiteY1" fmla="*/ 24397 h 39778"/>
                <a:gd name="connsiteX2" fmla="*/ 2510 w 39778"/>
                <a:gd name="connsiteY2" fmla="*/ 46806 h 39778"/>
                <a:gd name="connsiteX3" fmla="*/ 17493 w 39778"/>
                <a:gd name="connsiteY3" fmla="*/ 46010 h 39778"/>
                <a:gd name="connsiteX4" fmla="*/ 30090 w 39778"/>
                <a:gd name="connsiteY4" fmla="*/ 50386 h 39778"/>
                <a:gd name="connsiteX5" fmla="*/ 41095 w 39778"/>
                <a:gd name="connsiteY5" fmla="*/ 37259 h 39778"/>
                <a:gd name="connsiteX6" fmla="*/ 26775 w 39778"/>
                <a:gd name="connsiteY6" fmla="*/ 31159 h 39778"/>
                <a:gd name="connsiteX7" fmla="*/ 42156 w 39778"/>
                <a:gd name="connsiteY7" fmla="*/ 18961 h 39778"/>
                <a:gd name="connsiteX8" fmla="*/ 39769 w 39778"/>
                <a:gd name="connsiteY8" fmla="*/ 3182 h 39778"/>
                <a:gd name="connsiteX9" fmla="*/ 36189 w 39778"/>
                <a:gd name="connsiteY9" fmla="*/ 0 h 39778"/>
                <a:gd name="connsiteX10" fmla="*/ 29029 w 39778"/>
                <a:gd name="connsiteY10" fmla="*/ 5039 h 39778"/>
                <a:gd name="connsiteX11" fmla="*/ 16300 w 39778"/>
                <a:gd name="connsiteY11" fmla="*/ 5834 h 39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9778" h="39778">
                  <a:moveTo>
                    <a:pt x="16300" y="5834"/>
                  </a:moveTo>
                  <a:cubicBezTo>
                    <a:pt x="14709" y="8353"/>
                    <a:pt x="8477" y="18563"/>
                    <a:pt x="3305" y="24397"/>
                  </a:cubicBezTo>
                  <a:cubicBezTo>
                    <a:pt x="-2529" y="31027"/>
                    <a:pt x="786" y="43491"/>
                    <a:pt x="2510" y="46806"/>
                  </a:cubicBezTo>
                  <a:cubicBezTo>
                    <a:pt x="4234" y="50121"/>
                    <a:pt x="12454" y="49325"/>
                    <a:pt x="17493" y="46010"/>
                  </a:cubicBezTo>
                  <a:cubicBezTo>
                    <a:pt x="21338" y="43491"/>
                    <a:pt x="24255" y="44949"/>
                    <a:pt x="30090" y="50386"/>
                  </a:cubicBezTo>
                  <a:cubicBezTo>
                    <a:pt x="33139" y="46010"/>
                    <a:pt x="37249" y="41104"/>
                    <a:pt x="41095" y="37259"/>
                  </a:cubicBezTo>
                  <a:cubicBezTo>
                    <a:pt x="34465" y="33414"/>
                    <a:pt x="28366" y="32751"/>
                    <a:pt x="26775" y="31159"/>
                  </a:cubicBezTo>
                  <a:cubicBezTo>
                    <a:pt x="23990" y="28375"/>
                    <a:pt x="34598" y="20552"/>
                    <a:pt x="42156" y="18961"/>
                  </a:cubicBezTo>
                  <a:cubicBezTo>
                    <a:pt x="49581" y="17370"/>
                    <a:pt x="46133" y="8751"/>
                    <a:pt x="39769" y="3182"/>
                  </a:cubicBezTo>
                  <a:cubicBezTo>
                    <a:pt x="38708" y="2254"/>
                    <a:pt x="37515" y="1193"/>
                    <a:pt x="36189" y="0"/>
                  </a:cubicBezTo>
                  <a:cubicBezTo>
                    <a:pt x="32609" y="2122"/>
                    <a:pt x="29824" y="3978"/>
                    <a:pt x="29029" y="5039"/>
                  </a:cubicBezTo>
                  <a:cubicBezTo>
                    <a:pt x="27040" y="7558"/>
                    <a:pt x="22664" y="6630"/>
                    <a:pt x="16300" y="5834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7F454B89-5FB3-4A47-8050-EDC1CF04D433}"/>
                </a:ext>
              </a:extLst>
            </p:cNvPr>
            <p:cNvSpPr/>
            <p:nvPr/>
          </p:nvSpPr>
          <p:spPr>
            <a:xfrm>
              <a:off x="6440899" y="4297929"/>
              <a:ext cx="172372" cy="145853"/>
            </a:xfrm>
            <a:custGeom>
              <a:avLst/>
              <a:gdLst>
                <a:gd name="connsiteX0" fmla="*/ 29426 w 172372"/>
                <a:gd name="connsiteY0" fmla="*/ 23734 h 145853"/>
                <a:gd name="connsiteX1" fmla="*/ 14575 w 172372"/>
                <a:gd name="connsiteY1" fmla="*/ 38585 h 145853"/>
                <a:gd name="connsiteX2" fmla="*/ 4631 w 172372"/>
                <a:gd name="connsiteY2" fmla="*/ 64971 h 145853"/>
                <a:gd name="connsiteX3" fmla="*/ 2907 w 172372"/>
                <a:gd name="connsiteY3" fmla="*/ 101037 h 145853"/>
                <a:gd name="connsiteX4" fmla="*/ 25183 w 172372"/>
                <a:gd name="connsiteY4" fmla="*/ 102230 h 145853"/>
                <a:gd name="connsiteX5" fmla="*/ 33536 w 172372"/>
                <a:gd name="connsiteY5" fmla="*/ 93877 h 145853"/>
                <a:gd name="connsiteX6" fmla="*/ 46000 w 172372"/>
                <a:gd name="connsiteY6" fmla="*/ 90562 h 145853"/>
                <a:gd name="connsiteX7" fmla="*/ 62574 w 172372"/>
                <a:gd name="connsiteY7" fmla="*/ 97191 h 145853"/>
                <a:gd name="connsiteX8" fmla="*/ 74243 w 172372"/>
                <a:gd name="connsiteY8" fmla="*/ 97191 h 145853"/>
                <a:gd name="connsiteX9" fmla="*/ 100761 w 172372"/>
                <a:gd name="connsiteY9" fmla="*/ 97191 h 145853"/>
                <a:gd name="connsiteX10" fmla="*/ 157247 w 172372"/>
                <a:gd name="connsiteY10" fmla="*/ 152085 h 145853"/>
                <a:gd name="connsiteX11" fmla="*/ 156849 w 172372"/>
                <a:gd name="connsiteY11" fmla="*/ 152616 h 145853"/>
                <a:gd name="connsiteX12" fmla="*/ 169578 w 172372"/>
                <a:gd name="connsiteY12" fmla="*/ 151688 h 145853"/>
                <a:gd name="connsiteX13" fmla="*/ 176738 w 172372"/>
                <a:gd name="connsiteY13" fmla="*/ 146649 h 145853"/>
                <a:gd name="connsiteX14" fmla="*/ 148363 w 172372"/>
                <a:gd name="connsiteY14" fmla="*/ 114826 h 145853"/>
                <a:gd name="connsiteX15" fmla="*/ 106198 w 172372"/>
                <a:gd name="connsiteY15" fmla="*/ 85656 h 145853"/>
                <a:gd name="connsiteX16" fmla="*/ 89226 w 172372"/>
                <a:gd name="connsiteY16" fmla="*/ 68684 h 145853"/>
                <a:gd name="connsiteX17" fmla="*/ 69469 w 172372"/>
                <a:gd name="connsiteY17" fmla="*/ 29701 h 145853"/>
                <a:gd name="connsiteX18" fmla="*/ 54486 w 172372"/>
                <a:gd name="connsiteY18" fmla="*/ 0 h 145853"/>
                <a:gd name="connsiteX19" fmla="*/ 29426 w 172372"/>
                <a:gd name="connsiteY19" fmla="*/ 23734 h 145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72372" h="145853">
                  <a:moveTo>
                    <a:pt x="29426" y="23734"/>
                  </a:moveTo>
                  <a:cubicBezTo>
                    <a:pt x="24520" y="28640"/>
                    <a:pt x="12984" y="30364"/>
                    <a:pt x="14575" y="38585"/>
                  </a:cubicBezTo>
                  <a:cubicBezTo>
                    <a:pt x="16166" y="46806"/>
                    <a:pt x="12851" y="55027"/>
                    <a:pt x="4631" y="64971"/>
                  </a:cubicBezTo>
                  <a:cubicBezTo>
                    <a:pt x="-3590" y="74783"/>
                    <a:pt x="1316" y="89501"/>
                    <a:pt x="2907" y="101037"/>
                  </a:cubicBezTo>
                  <a:cubicBezTo>
                    <a:pt x="12851" y="100374"/>
                    <a:pt x="23194" y="100109"/>
                    <a:pt x="25183" y="102230"/>
                  </a:cubicBezTo>
                  <a:cubicBezTo>
                    <a:pt x="29293" y="106340"/>
                    <a:pt x="31017" y="102230"/>
                    <a:pt x="33536" y="93877"/>
                  </a:cubicBezTo>
                  <a:cubicBezTo>
                    <a:pt x="36055" y="85523"/>
                    <a:pt x="40961" y="86451"/>
                    <a:pt x="46000" y="90562"/>
                  </a:cubicBezTo>
                  <a:cubicBezTo>
                    <a:pt x="51039" y="94672"/>
                    <a:pt x="54354" y="101302"/>
                    <a:pt x="62574" y="97191"/>
                  </a:cubicBezTo>
                  <a:cubicBezTo>
                    <a:pt x="70928" y="93081"/>
                    <a:pt x="70000" y="95468"/>
                    <a:pt x="74243" y="97191"/>
                  </a:cubicBezTo>
                  <a:cubicBezTo>
                    <a:pt x="78353" y="98915"/>
                    <a:pt x="95060" y="96396"/>
                    <a:pt x="100761" y="97191"/>
                  </a:cubicBezTo>
                  <a:cubicBezTo>
                    <a:pt x="106596" y="97987"/>
                    <a:pt x="157247" y="152085"/>
                    <a:pt x="157247" y="152085"/>
                  </a:cubicBezTo>
                  <a:cubicBezTo>
                    <a:pt x="157247" y="152085"/>
                    <a:pt x="157114" y="152218"/>
                    <a:pt x="156849" y="152616"/>
                  </a:cubicBezTo>
                  <a:cubicBezTo>
                    <a:pt x="163213" y="153279"/>
                    <a:pt x="167589" y="154339"/>
                    <a:pt x="169578" y="151688"/>
                  </a:cubicBezTo>
                  <a:cubicBezTo>
                    <a:pt x="170373" y="150627"/>
                    <a:pt x="173290" y="148771"/>
                    <a:pt x="176738" y="146649"/>
                  </a:cubicBezTo>
                  <a:cubicBezTo>
                    <a:pt x="170241" y="140550"/>
                    <a:pt x="160827" y="130605"/>
                    <a:pt x="148363" y="114826"/>
                  </a:cubicBezTo>
                  <a:cubicBezTo>
                    <a:pt x="133379" y="95866"/>
                    <a:pt x="115612" y="85656"/>
                    <a:pt x="106198" y="85656"/>
                  </a:cubicBezTo>
                  <a:cubicBezTo>
                    <a:pt x="96784" y="85656"/>
                    <a:pt x="95192" y="69479"/>
                    <a:pt x="89226" y="68684"/>
                  </a:cubicBezTo>
                  <a:cubicBezTo>
                    <a:pt x="83259" y="67888"/>
                    <a:pt x="69867" y="44684"/>
                    <a:pt x="69469" y="29701"/>
                  </a:cubicBezTo>
                  <a:cubicBezTo>
                    <a:pt x="69204" y="21215"/>
                    <a:pt x="62309" y="9547"/>
                    <a:pt x="54486" y="0"/>
                  </a:cubicBezTo>
                  <a:cubicBezTo>
                    <a:pt x="45470" y="15116"/>
                    <a:pt x="32873" y="20287"/>
                    <a:pt x="29426" y="23734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67832E82-9B0A-453D-9A87-8610C73A1F4D}"/>
                </a:ext>
              </a:extLst>
            </p:cNvPr>
            <p:cNvSpPr/>
            <p:nvPr/>
          </p:nvSpPr>
          <p:spPr>
            <a:xfrm>
              <a:off x="6347683" y="4385563"/>
              <a:ext cx="384523" cy="304966"/>
            </a:xfrm>
            <a:custGeom>
              <a:avLst/>
              <a:gdLst>
                <a:gd name="connsiteX0" fmla="*/ 25450 w 384522"/>
                <a:gd name="connsiteY0" fmla="*/ 203145 h 304966"/>
                <a:gd name="connsiteX1" fmla="*/ 48522 w 384522"/>
                <a:gd name="connsiteY1" fmla="*/ 232845 h 304966"/>
                <a:gd name="connsiteX2" fmla="*/ 73184 w 384522"/>
                <a:gd name="connsiteY2" fmla="*/ 252602 h 304966"/>
                <a:gd name="connsiteX3" fmla="*/ 72786 w 384522"/>
                <a:gd name="connsiteY3" fmla="*/ 276071 h 304966"/>
                <a:gd name="connsiteX4" fmla="*/ 81537 w 384522"/>
                <a:gd name="connsiteY4" fmla="*/ 279784 h 304966"/>
                <a:gd name="connsiteX5" fmla="*/ 108719 w 384522"/>
                <a:gd name="connsiteY5" fmla="*/ 285088 h 304966"/>
                <a:gd name="connsiteX6" fmla="*/ 139481 w 384522"/>
                <a:gd name="connsiteY6" fmla="*/ 302855 h 304966"/>
                <a:gd name="connsiteX7" fmla="*/ 170243 w 384522"/>
                <a:gd name="connsiteY7" fmla="*/ 308159 h 304966"/>
                <a:gd name="connsiteX8" fmla="*/ 188010 w 384522"/>
                <a:gd name="connsiteY8" fmla="*/ 293971 h 304966"/>
                <a:gd name="connsiteX9" fmla="*/ 211082 w 384522"/>
                <a:gd name="connsiteY9" fmla="*/ 289198 h 304966"/>
                <a:gd name="connsiteX10" fmla="*/ 224076 w 384522"/>
                <a:gd name="connsiteY10" fmla="*/ 294502 h 304966"/>
                <a:gd name="connsiteX11" fmla="*/ 237335 w 384522"/>
                <a:gd name="connsiteY11" fmla="*/ 290789 h 304966"/>
                <a:gd name="connsiteX12" fmla="*/ 258948 w 384522"/>
                <a:gd name="connsiteY12" fmla="*/ 287474 h 304966"/>
                <a:gd name="connsiteX13" fmla="*/ 293821 w 384522"/>
                <a:gd name="connsiteY13" fmla="*/ 269176 h 304966"/>
                <a:gd name="connsiteX14" fmla="*/ 323389 w 384522"/>
                <a:gd name="connsiteY14" fmla="*/ 263873 h 304966"/>
                <a:gd name="connsiteX15" fmla="*/ 394327 w 384522"/>
                <a:gd name="connsiteY15" fmla="*/ 192935 h 304966"/>
                <a:gd name="connsiteX16" fmla="*/ 384913 w 384522"/>
                <a:gd name="connsiteY16" fmla="*/ 186968 h 304966"/>
                <a:gd name="connsiteX17" fmla="*/ 348317 w 384522"/>
                <a:gd name="connsiteY17" fmla="*/ 178747 h 304966"/>
                <a:gd name="connsiteX18" fmla="*/ 294483 w 384522"/>
                <a:gd name="connsiteY18" fmla="*/ 159786 h 304966"/>
                <a:gd name="connsiteX19" fmla="*/ 276716 w 384522"/>
                <a:gd name="connsiteY19" fmla="*/ 143875 h 304966"/>
                <a:gd name="connsiteX20" fmla="*/ 260142 w 384522"/>
                <a:gd name="connsiteY20" fmla="*/ 119610 h 304966"/>
                <a:gd name="connsiteX21" fmla="*/ 264252 w 384522"/>
                <a:gd name="connsiteY21" fmla="*/ 109666 h 304966"/>
                <a:gd name="connsiteX22" fmla="*/ 251656 w 384522"/>
                <a:gd name="connsiteY22" fmla="*/ 105290 h 304966"/>
                <a:gd name="connsiteX23" fmla="*/ 236673 w 384522"/>
                <a:gd name="connsiteY23" fmla="*/ 106086 h 304966"/>
                <a:gd name="connsiteX24" fmla="*/ 237468 w 384522"/>
                <a:gd name="connsiteY24" fmla="*/ 83677 h 304966"/>
                <a:gd name="connsiteX25" fmla="*/ 250727 w 384522"/>
                <a:gd name="connsiteY25" fmla="*/ 64584 h 304966"/>
                <a:gd name="connsiteX26" fmla="*/ 194242 w 384522"/>
                <a:gd name="connsiteY26" fmla="*/ 9690 h 304966"/>
                <a:gd name="connsiteX27" fmla="*/ 167723 w 384522"/>
                <a:gd name="connsiteY27" fmla="*/ 9690 h 304966"/>
                <a:gd name="connsiteX28" fmla="*/ 156055 w 384522"/>
                <a:gd name="connsiteY28" fmla="*/ 9690 h 304966"/>
                <a:gd name="connsiteX29" fmla="*/ 139481 w 384522"/>
                <a:gd name="connsiteY29" fmla="*/ 3060 h 304966"/>
                <a:gd name="connsiteX30" fmla="*/ 127017 w 384522"/>
                <a:gd name="connsiteY30" fmla="*/ 6375 h 304966"/>
                <a:gd name="connsiteX31" fmla="*/ 118664 w 384522"/>
                <a:gd name="connsiteY31" fmla="*/ 14728 h 304966"/>
                <a:gd name="connsiteX32" fmla="*/ 96388 w 384522"/>
                <a:gd name="connsiteY32" fmla="*/ 13535 h 304966"/>
                <a:gd name="connsiteX33" fmla="*/ 96388 w 384522"/>
                <a:gd name="connsiteY33" fmla="*/ 13800 h 304966"/>
                <a:gd name="connsiteX34" fmla="*/ 86443 w 384522"/>
                <a:gd name="connsiteY34" fmla="*/ 45092 h 304966"/>
                <a:gd name="connsiteX35" fmla="*/ 74908 w 384522"/>
                <a:gd name="connsiteY35" fmla="*/ 58352 h 304966"/>
                <a:gd name="connsiteX36" fmla="*/ 58466 w 384522"/>
                <a:gd name="connsiteY36" fmla="*/ 78108 h 304966"/>
                <a:gd name="connsiteX37" fmla="*/ 50245 w 384522"/>
                <a:gd name="connsiteY37" fmla="*/ 104495 h 304966"/>
                <a:gd name="connsiteX38" fmla="*/ 38710 w 384522"/>
                <a:gd name="connsiteY38" fmla="*/ 116030 h 304966"/>
                <a:gd name="connsiteX39" fmla="*/ 30489 w 384522"/>
                <a:gd name="connsiteY39" fmla="*/ 140693 h 304966"/>
                <a:gd name="connsiteX40" fmla="*/ 27174 w 384522"/>
                <a:gd name="connsiteY40" fmla="*/ 170394 h 304966"/>
                <a:gd name="connsiteX41" fmla="*/ 5694 w 384522"/>
                <a:gd name="connsiteY41" fmla="*/ 175300 h 304966"/>
                <a:gd name="connsiteX42" fmla="*/ 788 w 384522"/>
                <a:gd name="connsiteY42" fmla="*/ 190150 h 304966"/>
                <a:gd name="connsiteX43" fmla="*/ 25450 w 384522"/>
                <a:gd name="connsiteY43" fmla="*/ 203145 h 304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384522" h="304966">
                  <a:moveTo>
                    <a:pt x="25450" y="203145"/>
                  </a:moveTo>
                  <a:cubicBezTo>
                    <a:pt x="28765" y="211365"/>
                    <a:pt x="43616" y="219586"/>
                    <a:pt x="48522" y="232845"/>
                  </a:cubicBezTo>
                  <a:cubicBezTo>
                    <a:pt x="53427" y="246105"/>
                    <a:pt x="66687" y="252602"/>
                    <a:pt x="73184" y="252602"/>
                  </a:cubicBezTo>
                  <a:cubicBezTo>
                    <a:pt x="78090" y="252602"/>
                    <a:pt x="74775" y="260823"/>
                    <a:pt x="72786" y="276071"/>
                  </a:cubicBezTo>
                  <a:cubicBezTo>
                    <a:pt x="75969" y="277397"/>
                    <a:pt x="79283" y="278458"/>
                    <a:pt x="81537" y="279784"/>
                  </a:cubicBezTo>
                  <a:cubicBezTo>
                    <a:pt x="85648" y="282170"/>
                    <a:pt x="102885" y="279784"/>
                    <a:pt x="108719" y="285088"/>
                  </a:cubicBezTo>
                  <a:cubicBezTo>
                    <a:pt x="114686" y="290391"/>
                    <a:pt x="133514" y="302855"/>
                    <a:pt x="139481" y="302855"/>
                  </a:cubicBezTo>
                  <a:cubicBezTo>
                    <a:pt x="145448" y="302855"/>
                    <a:pt x="166663" y="305772"/>
                    <a:pt x="170243" y="308159"/>
                  </a:cubicBezTo>
                  <a:cubicBezTo>
                    <a:pt x="173823" y="310546"/>
                    <a:pt x="178464" y="299275"/>
                    <a:pt x="188010" y="293971"/>
                  </a:cubicBezTo>
                  <a:cubicBezTo>
                    <a:pt x="197425" y="288668"/>
                    <a:pt x="209358" y="285088"/>
                    <a:pt x="211082" y="289198"/>
                  </a:cubicBezTo>
                  <a:cubicBezTo>
                    <a:pt x="212806" y="293308"/>
                    <a:pt x="219303" y="296888"/>
                    <a:pt x="224076" y="294502"/>
                  </a:cubicBezTo>
                  <a:cubicBezTo>
                    <a:pt x="226065" y="293574"/>
                    <a:pt x="231369" y="292115"/>
                    <a:pt x="237335" y="290789"/>
                  </a:cubicBezTo>
                  <a:cubicBezTo>
                    <a:pt x="246087" y="288800"/>
                    <a:pt x="256164" y="287077"/>
                    <a:pt x="258948" y="287474"/>
                  </a:cubicBezTo>
                  <a:cubicBezTo>
                    <a:pt x="263722" y="288005"/>
                    <a:pt x="276716" y="269176"/>
                    <a:pt x="293821" y="269176"/>
                  </a:cubicBezTo>
                  <a:cubicBezTo>
                    <a:pt x="310925" y="269176"/>
                    <a:pt x="315698" y="272093"/>
                    <a:pt x="323389" y="263873"/>
                  </a:cubicBezTo>
                  <a:cubicBezTo>
                    <a:pt x="331079" y="255652"/>
                    <a:pt x="389023" y="197045"/>
                    <a:pt x="394327" y="192935"/>
                  </a:cubicBezTo>
                  <a:cubicBezTo>
                    <a:pt x="399631" y="188824"/>
                    <a:pt x="390747" y="186968"/>
                    <a:pt x="384913" y="186968"/>
                  </a:cubicBezTo>
                  <a:cubicBezTo>
                    <a:pt x="378946" y="186968"/>
                    <a:pt x="367145" y="186438"/>
                    <a:pt x="348317" y="178747"/>
                  </a:cubicBezTo>
                  <a:cubicBezTo>
                    <a:pt x="329356" y="171057"/>
                    <a:pt x="299787" y="160979"/>
                    <a:pt x="294483" y="159786"/>
                  </a:cubicBezTo>
                  <a:cubicBezTo>
                    <a:pt x="289180" y="158593"/>
                    <a:pt x="281489" y="146129"/>
                    <a:pt x="276716" y="143875"/>
                  </a:cubicBezTo>
                  <a:cubicBezTo>
                    <a:pt x="271943" y="141488"/>
                    <a:pt x="262529" y="124914"/>
                    <a:pt x="260142" y="119610"/>
                  </a:cubicBezTo>
                  <a:cubicBezTo>
                    <a:pt x="259346" y="117754"/>
                    <a:pt x="261203" y="114041"/>
                    <a:pt x="264252" y="109666"/>
                  </a:cubicBezTo>
                  <a:cubicBezTo>
                    <a:pt x="258418" y="104229"/>
                    <a:pt x="255501" y="102771"/>
                    <a:pt x="251656" y="105290"/>
                  </a:cubicBezTo>
                  <a:cubicBezTo>
                    <a:pt x="246617" y="108605"/>
                    <a:pt x="238396" y="109400"/>
                    <a:pt x="236673" y="106086"/>
                  </a:cubicBezTo>
                  <a:cubicBezTo>
                    <a:pt x="234949" y="102771"/>
                    <a:pt x="231634" y="90307"/>
                    <a:pt x="237468" y="83677"/>
                  </a:cubicBezTo>
                  <a:cubicBezTo>
                    <a:pt x="243302" y="77047"/>
                    <a:pt x="250727" y="64584"/>
                    <a:pt x="250727" y="64584"/>
                  </a:cubicBezTo>
                  <a:cubicBezTo>
                    <a:pt x="250727" y="64584"/>
                    <a:pt x="200076" y="10618"/>
                    <a:pt x="194242" y="9690"/>
                  </a:cubicBezTo>
                  <a:cubicBezTo>
                    <a:pt x="188408" y="8894"/>
                    <a:pt x="171834" y="11413"/>
                    <a:pt x="167723" y="9690"/>
                  </a:cubicBezTo>
                  <a:cubicBezTo>
                    <a:pt x="163613" y="7966"/>
                    <a:pt x="164409" y="5579"/>
                    <a:pt x="156055" y="9690"/>
                  </a:cubicBezTo>
                  <a:cubicBezTo>
                    <a:pt x="147702" y="13800"/>
                    <a:pt x="144387" y="7171"/>
                    <a:pt x="139481" y="3060"/>
                  </a:cubicBezTo>
                  <a:cubicBezTo>
                    <a:pt x="134443" y="-1050"/>
                    <a:pt x="129536" y="-1978"/>
                    <a:pt x="127017" y="6375"/>
                  </a:cubicBezTo>
                  <a:cubicBezTo>
                    <a:pt x="124498" y="14728"/>
                    <a:pt x="122907" y="18839"/>
                    <a:pt x="118664" y="14728"/>
                  </a:cubicBezTo>
                  <a:cubicBezTo>
                    <a:pt x="116542" y="12739"/>
                    <a:pt x="106332" y="12872"/>
                    <a:pt x="96388" y="13535"/>
                  </a:cubicBezTo>
                  <a:cubicBezTo>
                    <a:pt x="96388" y="13535"/>
                    <a:pt x="96388" y="13668"/>
                    <a:pt x="96388" y="13800"/>
                  </a:cubicBezTo>
                  <a:cubicBezTo>
                    <a:pt x="97979" y="25336"/>
                    <a:pt x="86443" y="38595"/>
                    <a:pt x="86443" y="45092"/>
                  </a:cubicBezTo>
                  <a:cubicBezTo>
                    <a:pt x="86443" y="51722"/>
                    <a:pt x="79814" y="58352"/>
                    <a:pt x="74908" y="58352"/>
                  </a:cubicBezTo>
                  <a:cubicBezTo>
                    <a:pt x="70002" y="58352"/>
                    <a:pt x="64963" y="71479"/>
                    <a:pt x="58466" y="78108"/>
                  </a:cubicBezTo>
                  <a:cubicBezTo>
                    <a:pt x="51836" y="84738"/>
                    <a:pt x="56875" y="99589"/>
                    <a:pt x="50245" y="104495"/>
                  </a:cubicBezTo>
                  <a:cubicBezTo>
                    <a:pt x="43616" y="109400"/>
                    <a:pt x="33804" y="111124"/>
                    <a:pt x="38710" y="116030"/>
                  </a:cubicBezTo>
                  <a:cubicBezTo>
                    <a:pt x="43616" y="120936"/>
                    <a:pt x="30489" y="130881"/>
                    <a:pt x="30489" y="140693"/>
                  </a:cubicBezTo>
                  <a:cubicBezTo>
                    <a:pt x="30489" y="150637"/>
                    <a:pt x="28765" y="168670"/>
                    <a:pt x="27174" y="170394"/>
                  </a:cubicBezTo>
                  <a:cubicBezTo>
                    <a:pt x="25583" y="172118"/>
                    <a:pt x="5694" y="167079"/>
                    <a:pt x="5694" y="175300"/>
                  </a:cubicBezTo>
                  <a:cubicBezTo>
                    <a:pt x="5694" y="183521"/>
                    <a:pt x="-2527" y="183521"/>
                    <a:pt x="788" y="190150"/>
                  </a:cubicBezTo>
                  <a:cubicBezTo>
                    <a:pt x="3970" y="196515"/>
                    <a:pt x="22135" y="194924"/>
                    <a:pt x="25450" y="203145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66968E3F-2401-4911-BE79-BE640CBA0672}"/>
                </a:ext>
              </a:extLst>
            </p:cNvPr>
            <p:cNvSpPr/>
            <p:nvPr/>
          </p:nvSpPr>
          <p:spPr>
            <a:xfrm>
              <a:off x="6408271" y="3813394"/>
              <a:ext cx="26519" cy="39778"/>
            </a:xfrm>
            <a:custGeom>
              <a:avLst/>
              <a:gdLst>
                <a:gd name="connsiteX0" fmla="*/ 32883 w 26518"/>
                <a:gd name="connsiteY0" fmla="*/ 20721 h 39778"/>
                <a:gd name="connsiteX1" fmla="*/ 20022 w 26518"/>
                <a:gd name="connsiteY1" fmla="*/ 36 h 39778"/>
                <a:gd name="connsiteX2" fmla="*/ 19756 w 26518"/>
                <a:gd name="connsiteY2" fmla="*/ 3483 h 39778"/>
                <a:gd name="connsiteX3" fmla="*/ 0 w 26518"/>
                <a:gd name="connsiteY3" fmla="*/ 43394 h 39778"/>
                <a:gd name="connsiteX4" fmla="*/ 12596 w 26518"/>
                <a:gd name="connsiteY4" fmla="*/ 48698 h 39778"/>
                <a:gd name="connsiteX5" fmla="*/ 32883 w 26518"/>
                <a:gd name="connsiteY5" fmla="*/ 20721 h 39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518" h="39778">
                  <a:moveTo>
                    <a:pt x="32883" y="20721"/>
                  </a:moveTo>
                  <a:cubicBezTo>
                    <a:pt x="37922" y="16345"/>
                    <a:pt x="40839" y="-892"/>
                    <a:pt x="20022" y="36"/>
                  </a:cubicBezTo>
                  <a:cubicBezTo>
                    <a:pt x="19889" y="1097"/>
                    <a:pt x="19756" y="2290"/>
                    <a:pt x="19756" y="3483"/>
                  </a:cubicBezTo>
                  <a:cubicBezTo>
                    <a:pt x="19756" y="11439"/>
                    <a:pt x="7027" y="28279"/>
                    <a:pt x="0" y="43394"/>
                  </a:cubicBezTo>
                  <a:lnTo>
                    <a:pt x="12596" y="48698"/>
                  </a:lnTo>
                  <a:cubicBezTo>
                    <a:pt x="18961" y="37030"/>
                    <a:pt x="28905" y="24168"/>
                    <a:pt x="32883" y="20721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FF22D56A-EEE4-4747-B18D-56804EC9CC4C}"/>
                </a:ext>
              </a:extLst>
            </p:cNvPr>
            <p:cNvSpPr/>
            <p:nvPr/>
          </p:nvSpPr>
          <p:spPr>
            <a:xfrm>
              <a:off x="6420734" y="3738515"/>
              <a:ext cx="172372" cy="145853"/>
            </a:xfrm>
            <a:custGeom>
              <a:avLst/>
              <a:gdLst>
                <a:gd name="connsiteX0" fmla="*/ 20420 w 172372"/>
                <a:gd name="connsiteY0" fmla="*/ 95600 h 145853"/>
                <a:gd name="connsiteX1" fmla="*/ 0 w 172372"/>
                <a:gd name="connsiteY1" fmla="*/ 123710 h 145853"/>
                <a:gd name="connsiteX2" fmla="*/ 1326 w 172372"/>
                <a:gd name="connsiteY2" fmla="*/ 124241 h 145853"/>
                <a:gd name="connsiteX3" fmla="*/ 3447 w 172372"/>
                <a:gd name="connsiteY3" fmla="*/ 133655 h 145853"/>
                <a:gd name="connsiteX4" fmla="*/ 27712 w 172372"/>
                <a:gd name="connsiteY4" fmla="*/ 146251 h 145853"/>
                <a:gd name="connsiteX5" fmla="*/ 53038 w 172372"/>
                <a:gd name="connsiteY5" fmla="*/ 132594 h 145853"/>
                <a:gd name="connsiteX6" fmla="*/ 144527 w 172372"/>
                <a:gd name="connsiteY6" fmla="*/ 86319 h 145853"/>
                <a:gd name="connsiteX7" fmla="*/ 150892 w 172372"/>
                <a:gd name="connsiteY7" fmla="*/ 70540 h 145853"/>
                <a:gd name="connsiteX8" fmla="*/ 153014 w 172372"/>
                <a:gd name="connsiteY8" fmla="*/ 49458 h 145853"/>
                <a:gd name="connsiteX9" fmla="*/ 150892 w 172372"/>
                <a:gd name="connsiteY9" fmla="*/ 27314 h 145853"/>
                <a:gd name="connsiteX10" fmla="*/ 167731 w 172372"/>
                <a:gd name="connsiteY10" fmla="*/ 14718 h 145853"/>
                <a:gd name="connsiteX11" fmla="*/ 183510 w 172372"/>
                <a:gd name="connsiteY11" fmla="*/ 3182 h 145853"/>
                <a:gd name="connsiteX12" fmla="*/ 173035 w 172372"/>
                <a:gd name="connsiteY12" fmla="*/ 0 h 145853"/>
                <a:gd name="connsiteX13" fmla="*/ 143599 w 172372"/>
                <a:gd name="connsiteY13" fmla="*/ 4243 h 145853"/>
                <a:gd name="connsiteX14" fmla="*/ 107799 w 172372"/>
                <a:gd name="connsiteY14" fmla="*/ 14718 h 145853"/>
                <a:gd name="connsiteX15" fmla="*/ 77302 w 172372"/>
                <a:gd name="connsiteY15" fmla="*/ 13657 h 145853"/>
                <a:gd name="connsiteX16" fmla="*/ 60463 w 172372"/>
                <a:gd name="connsiteY16" fmla="*/ 16839 h 145853"/>
                <a:gd name="connsiteX17" fmla="*/ 36198 w 172372"/>
                <a:gd name="connsiteY17" fmla="*/ 16839 h 145853"/>
                <a:gd name="connsiteX18" fmla="*/ 25723 w 172372"/>
                <a:gd name="connsiteY18" fmla="*/ 23204 h 145853"/>
                <a:gd name="connsiteX19" fmla="*/ 9945 w 172372"/>
                <a:gd name="connsiteY19" fmla="*/ 41767 h 145853"/>
                <a:gd name="connsiteX20" fmla="*/ 9679 w 172372"/>
                <a:gd name="connsiteY20" fmla="*/ 55159 h 145853"/>
                <a:gd name="connsiteX21" fmla="*/ 7558 w 172372"/>
                <a:gd name="connsiteY21" fmla="*/ 74916 h 145853"/>
                <a:gd name="connsiteX22" fmla="*/ 20420 w 172372"/>
                <a:gd name="connsiteY22" fmla="*/ 95600 h 145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72372" h="145853">
                  <a:moveTo>
                    <a:pt x="20420" y="95600"/>
                  </a:moveTo>
                  <a:cubicBezTo>
                    <a:pt x="16442" y="99048"/>
                    <a:pt x="6497" y="112042"/>
                    <a:pt x="0" y="123710"/>
                  </a:cubicBezTo>
                  <a:lnTo>
                    <a:pt x="1326" y="124241"/>
                  </a:lnTo>
                  <a:lnTo>
                    <a:pt x="3447" y="133655"/>
                  </a:lnTo>
                  <a:lnTo>
                    <a:pt x="27712" y="146251"/>
                  </a:lnTo>
                  <a:cubicBezTo>
                    <a:pt x="27712" y="146251"/>
                    <a:pt x="45612" y="133655"/>
                    <a:pt x="53038" y="132594"/>
                  </a:cubicBezTo>
                  <a:cubicBezTo>
                    <a:pt x="60330" y="131533"/>
                    <a:pt x="144527" y="86319"/>
                    <a:pt x="144527" y="86319"/>
                  </a:cubicBezTo>
                  <a:cubicBezTo>
                    <a:pt x="144527" y="86319"/>
                    <a:pt x="151953" y="74783"/>
                    <a:pt x="150892" y="70540"/>
                  </a:cubicBezTo>
                  <a:cubicBezTo>
                    <a:pt x="149831" y="66297"/>
                    <a:pt x="148771" y="54761"/>
                    <a:pt x="153014" y="49458"/>
                  </a:cubicBezTo>
                  <a:cubicBezTo>
                    <a:pt x="157256" y="44154"/>
                    <a:pt x="147710" y="35800"/>
                    <a:pt x="150892" y="27314"/>
                  </a:cubicBezTo>
                  <a:cubicBezTo>
                    <a:pt x="154074" y="18828"/>
                    <a:pt x="167731" y="14718"/>
                    <a:pt x="167731" y="14718"/>
                  </a:cubicBezTo>
                  <a:lnTo>
                    <a:pt x="183510" y="3182"/>
                  </a:lnTo>
                  <a:lnTo>
                    <a:pt x="173035" y="0"/>
                  </a:lnTo>
                  <a:cubicBezTo>
                    <a:pt x="173035" y="0"/>
                    <a:pt x="159378" y="5304"/>
                    <a:pt x="143599" y="4243"/>
                  </a:cubicBezTo>
                  <a:cubicBezTo>
                    <a:pt x="127820" y="3182"/>
                    <a:pt x="124638" y="14718"/>
                    <a:pt x="107799" y="14718"/>
                  </a:cubicBezTo>
                  <a:cubicBezTo>
                    <a:pt x="90959" y="14718"/>
                    <a:pt x="81545" y="18961"/>
                    <a:pt x="77302" y="13657"/>
                  </a:cubicBezTo>
                  <a:cubicBezTo>
                    <a:pt x="73059" y="8353"/>
                    <a:pt x="71998" y="11536"/>
                    <a:pt x="60463" y="16839"/>
                  </a:cubicBezTo>
                  <a:cubicBezTo>
                    <a:pt x="48927" y="22143"/>
                    <a:pt x="41502" y="21082"/>
                    <a:pt x="36198" y="16839"/>
                  </a:cubicBezTo>
                  <a:cubicBezTo>
                    <a:pt x="30894" y="12596"/>
                    <a:pt x="26784" y="17900"/>
                    <a:pt x="25723" y="23204"/>
                  </a:cubicBezTo>
                  <a:cubicBezTo>
                    <a:pt x="24795" y="28110"/>
                    <a:pt x="26253" y="39513"/>
                    <a:pt x="9945" y="41767"/>
                  </a:cubicBezTo>
                  <a:cubicBezTo>
                    <a:pt x="8884" y="46673"/>
                    <a:pt x="6895" y="51712"/>
                    <a:pt x="9679" y="55159"/>
                  </a:cubicBezTo>
                  <a:cubicBezTo>
                    <a:pt x="13790" y="60330"/>
                    <a:pt x="8884" y="66562"/>
                    <a:pt x="7558" y="74916"/>
                  </a:cubicBezTo>
                  <a:cubicBezTo>
                    <a:pt x="28375" y="73855"/>
                    <a:pt x="25458" y="91092"/>
                    <a:pt x="20420" y="95600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F8409DE9-FB8B-4B6F-98BD-0B1ACAFFA5C8}"/>
                </a:ext>
              </a:extLst>
            </p:cNvPr>
            <p:cNvSpPr/>
            <p:nvPr/>
          </p:nvSpPr>
          <p:spPr>
            <a:xfrm>
              <a:off x="8825258" y="3705764"/>
              <a:ext cx="92816" cy="119335"/>
            </a:xfrm>
            <a:custGeom>
              <a:avLst/>
              <a:gdLst>
                <a:gd name="connsiteX0" fmla="*/ 19826 w 92815"/>
                <a:gd name="connsiteY0" fmla="*/ 10607 h 119334"/>
                <a:gd name="connsiteX1" fmla="*/ 4180 w 92815"/>
                <a:gd name="connsiteY1" fmla="*/ 22408 h 119334"/>
                <a:gd name="connsiteX2" fmla="*/ 12534 w 92815"/>
                <a:gd name="connsiteY2" fmla="*/ 36463 h 119334"/>
                <a:gd name="connsiteX3" fmla="*/ 10943 w 92815"/>
                <a:gd name="connsiteY3" fmla="*/ 47866 h 119334"/>
                <a:gd name="connsiteX4" fmla="*/ 9749 w 92815"/>
                <a:gd name="connsiteY4" fmla="*/ 72264 h 119334"/>
                <a:gd name="connsiteX5" fmla="*/ 1131 w 92815"/>
                <a:gd name="connsiteY5" fmla="*/ 104617 h 119334"/>
                <a:gd name="connsiteX6" fmla="*/ 5109 w 92815"/>
                <a:gd name="connsiteY6" fmla="*/ 122384 h 119334"/>
                <a:gd name="connsiteX7" fmla="*/ 56024 w 92815"/>
                <a:gd name="connsiteY7" fmla="*/ 105810 h 119334"/>
                <a:gd name="connsiteX8" fmla="*/ 82013 w 92815"/>
                <a:gd name="connsiteY8" fmla="*/ 94805 h 119334"/>
                <a:gd name="connsiteX9" fmla="*/ 93018 w 92815"/>
                <a:gd name="connsiteY9" fmla="*/ 83402 h 119334"/>
                <a:gd name="connsiteX10" fmla="*/ 85858 w 92815"/>
                <a:gd name="connsiteY10" fmla="*/ 44817 h 119334"/>
                <a:gd name="connsiteX11" fmla="*/ 58279 w 92815"/>
                <a:gd name="connsiteY11" fmla="*/ 0 h 119334"/>
                <a:gd name="connsiteX12" fmla="*/ 44224 w 92815"/>
                <a:gd name="connsiteY12" fmla="*/ 5304 h 119334"/>
                <a:gd name="connsiteX13" fmla="*/ 19826 w 92815"/>
                <a:gd name="connsiteY13" fmla="*/ 10607 h 119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2815" h="119334">
                  <a:moveTo>
                    <a:pt x="19826" y="10607"/>
                  </a:moveTo>
                  <a:cubicBezTo>
                    <a:pt x="17440" y="12994"/>
                    <a:pt x="10279" y="17502"/>
                    <a:pt x="4180" y="22408"/>
                  </a:cubicBezTo>
                  <a:cubicBezTo>
                    <a:pt x="7230" y="27447"/>
                    <a:pt x="6567" y="35933"/>
                    <a:pt x="12534" y="36463"/>
                  </a:cubicBezTo>
                  <a:cubicBezTo>
                    <a:pt x="20755" y="37259"/>
                    <a:pt x="20092" y="49855"/>
                    <a:pt x="10943" y="47866"/>
                  </a:cubicBezTo>
                  <a:cubicBezTo>
                    <a:pt x="1926" y="45877"/>
                    <a:pt x="1926" y="60065"/>
                    <a:pt x="9749" y="72264"/>
                  </a:cubicBezTo>
                  <a:cubicBezTo>
                    <a:pt x="17705" y="84462"/>
                    <a:pt x="-5234" y="98252"/>
                    <a:pt x="1131" y="104617"/>
                  </a:cubicBezTo>
                  <a:cubicBezTo>
                    <a:pt x="7362" y="110849"/>
                    <a:pt x="2324" y="118406"/>
                    <a:pt x="5109" y="122384"/>
                  </a:cubicBezTo>
                  <a:cubicBezTo>
                    <a:pt x="7892" y="126362"/>
                    <a:pt x="41439" y="120793"/>
                    <a:pt x="56024" y="105810"/>
                  </a:cubicBezTo>
                  <a:cubicBezTo>
                    <a:pt x="70610" y="90827"/>
                    <a:pt x="74588" y="92816"/>
                    <a:pt x="82013" y="94805"/>
                  </a:cubicBezTo>
                  <a:cubicBezTo>
                    <a:pt x="89571" y="96793"/>
                    <a:pt x="96996" y="89236"/>
                    <a:pt x="93018" y="83402"/>
                  </a:cubicBezTo>
                  <a:cubicBezTo>
                    <a:pt x="89040" y="77435"/>
                    <a:pt x="84798" y="62982"/>
                    <a:pt x="85858" y="44817"/>
                  </a:cubicBezTo>
                  <a:cubicBezTo>
                    <a:pt x="86521" y="34342"/>
                    <a:pt x="72201" y="15248"/>
                    <a:pt x="58279" y="0"/>
                  </a:cubicBezTo>
                  <a:cubicBezTo>
                    <a:pt x="53903" y="3447"/>
                    <a:pt x="50057" y="5304"/>
                    <a:pt x="44224" y="5304"/>
                  </a:cubicBezTo>
                  <a:cubicBezTo>
                    <a:pt x="34544" y="5436"/>
                    <a:pt x="24069" y="6497"/>
                    <a:pt x="19826" y="10607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837ED74A-569B-40B5-8D22-77DD3592E752}"/>
                </a:ext>
              </a:extLst>
            </p:cNvPr>
            <p:cNvSpPr/>
            <p:nvPr/>
          </p:nvSpPr>
          <p:spPr>
            <a:xfrm>
              <a:off x="7824498" y="4069514"/>
              <a:ext cx="106075" cy="145853"/>
            </a:xfrm>
            <a:custGeom>
              <a:avLst/>
              <a:gdLst>
                <a:gd name="connsiteX0" fmla="*/ 111521 w 106075"/>
                <a:gd name="connsiteY0" fmla="*/ 124064 h 145853"/>
                <a:gd name="connsiteX1" fmla="*/ 100781 w 106075"/>
                <a:gd name="connsiteY1" fmla="*/ 72617 h 145853"/>
                <a:gd name="connsiteX2" fmla="*/ 81687 w 106075"/>
                <a:gd name="connsiteY2" fmla="*/ 93435 h 145853"/>
                <a:gd name="connsiteX3" fmla="*/ 83278 w 106075"/>
                <a:gd name="connsiteY3" fmla="*/ 64662 h 145853"/>
                <a:gd name="connsiteX4" fmla="*/ 104096 w 106075"/>
                <a:gd name="connsiteY4" fmla="*/ 37480 h 145853"/>
                <a:gd name="connsiteX5" fmla="*/ 85002 w 106075"/>
                <a:gd name="connsiteY5" fmla="*/ 31115 h 145853"/>
                <a:gd name="connsiteX6" fmla="*/ 54638 w 106075"/>
                <a:gd name="connsiteY6" fmla="*/ 32706 h 145853"/>
                <a:gd name="connsiteX7" fmla="*/ 41909 w 106075"/>
                <a:gd name="connsiteY7" fmla="*/ 19977 h 145853"/>
                <a:gd name="connsiteX8" fmla="*/ 24274 w 106075"/>
                <a:gd name="connsiteY8" fmla="*/ 5657 h 145853"/>
                <a:gd name="connsiteX9" fmla="*/ 1865 w 106075"/>
                <a:gd name="connsiteY9" fmla="*/ 5657 h 145853"/>
                <a:gd name="connsiteX10" fmla="*/ 19500 w 106075"/>
                <a:gd name="connsiteY10" fmla="*/ 28066 h 145853"/>
                <a:gd name="connsiteX11" fmla="*/ 5180 w 106075"/>
                <a:gd name="connsiteY11" fmla="*/ 39204 h 145853"/>
                <a:gd name="connsiteX12" fmla="*/ 11545 w 106075"/>
                <a:gd name="connsiteY12" fmla="*/ 79114 h 145853"/>
                <a:gd name="connsiteX13" fmla="*/ 20959 w 106075"/>
                <a:gd name="connsiteY13" fmla="*/ 127909 h 145853"/>
                <a:gd name="connsiteX14" fmla="*/ 38727 w 106075"/>
                <a:gd name="connsiteY14" fmla="*/ 123003 h 145853"/>
                <a:gd name="connsiteX15" fmla="*/ 59941 w 106075"/>
                <a:gd name="connsiteY15" fmla="*/ 112793 h 145853"/>
                <a:gd name="connsiteX16" fmla="*/ 76118 w 106075"/>
                <a:gd name="connsiteY16" fmla="*/ 99799 h 145853"/>
                <a:gd name="connsiteX17" fmla="*/ 90306 w 106075"/>
                <a:gd name="connsiteY17" fmla="*/ 136130 h 145853"/>
                <a:gd name="connsiteX18" fmla="*/ 94416 w 106075"/>
                <a:gd name="connsiteY18" fmla="*/ 149522 h 145853"/>
                <a:gd name="connsiteX19" fmla="*/ 103963 w 106075"/>
                <a:gd name="connsiteY19" fmla="*/ 141699 h 145853"/>
                <a:gd name="connsiteX20" fmla="*/ 111521 w 106075"/>
                <a:gd name="connsiteY20" fmla="*/ 124064 h 145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6075" h="145853">
                  <a:moveTo>
                    <a:pt x="111521" y="124064"/>
                  </a:moveTo>
                  <a:cubicBezTo>
                    <a:pt x="106880" y="97943"/>
                    <a:pt x="104228" y="72617"/>
                    <a:pt x="100781" y="72617"/>
                  </a:cubicBezTo>
                  <a:cubicBezTo>
                    <a:pt x="96007" y="72617"/>
                    <a:pt x="89642" y="95026"/>
                    <a:pt x="81687" y="93435"/>
                  </a:cubicBezTo>
                  <a:cubicBezTo>
                    <a:pt x="73732" y="91844"/>
                    <a:pt x="73732" y="64662"/>
                    <a:pt x="83278" y="64662"/>
                  </a:cubicBezTo>
                  <a:cubicBezTo>
                    <a:pt x="92825" y="64662"/>
                    <a:pt x="104096" y="43844"/>
                    <a:pt x="104096" y="37480"/>
                  </a:cubicBezTo>
                  <a:cubicBezTo>
                    <a:pt x="104096" y="31115"/>
                    <a:pt x="94548" y="31115"/>
                    <a:pt x="85002" y="31115"/>
                  </a:cubicBezTo>
                  <a:cubicBezTo>
                    <a:pt x="75455" y="31115"/>
                    <a:pt x="54638" y="32706"/>
                    <a:pt x="54638" y="32706"/>
                  </a:cubicBezTo>
                  <a:cubicBezTo>
                    <a:pt x="54638" y="32706"/>
                    <a:pt x="41909" y="27933"/>
                    <a:pt x="41909" y="19977"/>
                  </a:cubicBezTo>
                  <a:cubicBezTo>
                    <a:pt x="41909" y="12022"/>
                    <a:pt x="37136" y="5657"/>
                    <a:pt x="24274" y="5657"/>
                  </a:cubicBezTo>
                  <a:cubicBezTo>
                    <a:pt x="11545" y="5657"/>
                    <a:pt x="11545" y="-7072"/>
                    <a:pt x="1865" y="5657"/>
                  </a:cubicBezTo>
                  <a:cubicBezTo>
                    <a:pt x="-7681" y="18386"/>
                    <a:pt x="22683" y="18386"/>
                    <a:pt x="19500" y="28066"/>
                  </a:cubicBezTo>
                  <a:cubicBezTo>
                    <a:pt x="16318" y="37612"/>
                    <a:pt x="6771" y="31248"/>
                    <a:pt x="5180" y="39204"/>
                  </a:cubicBezTo>
                  <a:cubicBezTo>
                    <a:pt x="3589" y="47159"/>
                    <a:pt x="6771" y="67977"/>
                    <a:pt x="11545" y="79114"/>
                  </a:cubicBezTo>
                  <a:cubicBezTo>
                    <a:pt x="15257" y="87733"/>
                    <a:pt x="20694" y="109478"/>
                    <a:pt x="20959" y="127909"/>
                  </a:cubicBezTo>
                  <a:cubicBezTo>
                    <a:pt x="28384" y="126451"/>
                    <a:pt x="31832" y="123003"/>
                    <a:pt x="38727" y="123003"/>
                  </a:cubicBezTo>
                  <a:cubicBezTo>
                    <a:pt x="47345" y="123003"/>
                    <a:pt x="59146" y="121810"/>
                    <a:pt x="59941" y="112793"/>
                  </a:cubicBezTo>
                  <a:cubicBezTo>
                    <a:pt x="60737" y="103777"/>
                    <a:pt x="70549" y="97015"/>
                    <a:pt x="76118" y="99799"/>
                  </a:cubicBezTo>
                  <a:cubicBezTo>
                    <a:pt x="81687" y="102584"/>
                    <a:pt x="89908" y="124594"/>
                    <a:pt x="90306" y="136130"/>
                  </a:cubicBezTo>
                  <a:cubicBezTo>
                    <a:pt x="90438" y="139842"/>
                    <a:pt x="92029" y="144616"/>
                    <a:pt x="94416" y="149522"/>
                  </a:cubicBezTo>
                  <a:cubicBezTo>
                    <a:pt x="98791" y="145146"/>
                    <a:pt x="103963" y="141699"/>
                    <a:pt x="103963" y="141699"/>
                  </a:cubicBezTo>
                  <a:cubicBezTo>
                    <a:pt x="103963" y="141699"/>
                    <a:pt x="107012" y="129367"/>
                    <a:pt x="111521" y="124064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9832E084-8532-4B32-A455-0D07D7CC4A6E}"/>
                </a:ext>
              </a:extLst>
            </p:cNvPr>
            <p:cNvSpPr/>
            <p:nvPr/>
          </p:nvSpPr>
          <p:spPr>
            <a:xfrm>
              <a:off x="7305534" y="3795530"/>
              <a:ext cx="729267" cy="769045"/>
            </a:xfrm>
            <a:custGeom>
              <a:avLst/>
              <a:gdLst>
                <a:gd name="connsiteX0" fmla="*/ 530244 w 729267"/>
                <a:gd name="connsiteY0" fmla="*/ 352965 h 769045"/>
                <a:gd name="connsiteX1" fmla="*/ 523880 w 729267"/>
                <a:gd name="connsiteY1" fmla="*/ 313055 h 769045"/>
                <a:gd name="connsiteX2" fmla="*/ 538199 w 729267"/>
                <a:gd name="connsiteY2" fmla="*/ 301917 h 769045"/>
                <a:gd name="connsiteX3" fmla="*/ 520565 w 729267"/>
                <a:gd name="connsiteY3" fmla="*/ 279508 h 769045"/>
                <a:gd name="connsiteX4" fmla="*/ 542973 w 729267"/>
                <a:gd name="connsiteY4" fmla="*/ 279508 h 769045"/>
                <a:gd name="connsiteX5" fmla="*/ 560608 w 729267"/>
                <a:gd name="connsiteY5" fmla="*/ 293828 h 769045"/>
                <a:gd name="connsiteX6" fmla="*/ 573337 w 729267"/>
                <a:gd name="connsiteY6" fmla="*/ 306558 h 769045"/>
                <a:gd name="connsiteX7" fmla="*/ 603701 w 729267"/>
                <a:gd name="connsiteY7" fmla="*/ 304966 h 769045"/>
                <a:gd name="connsiteX8" fmla="*/ 622794 w 729267"/>
                <a:gd name="connsiteY8" fmla="*/ 311331 h 769045"/>
                <a:gd name="connsiteX9" fmla="*/ 601977 w 729267"/>
                <a:gd name="connsiteY9" fmla="*/ 338513 h 769045"/>
                <a:gd name="connsiteX10" fmla="*/ 600386 w 729267"/>
                <a:gd name="connsiteY10" fmla="*/ 367286 h 769045"/>
                <a:gd name="connsiteX11" fmla="*/ 619479 w 729267"/>
                <a:gd name="connsiteY11" fmla="*/ 346468 h 769045"/>
                <a:gd name="connsiteX12" fmla="*/ 630219 w 729267"/>
                <a:gd name="connsiteY12" fmla="*/ 397915 h 769045"/>
                <a:gd name="connsiteX13" fmla="*/ 634065 w 729267"/>
                <a:gd name="connsiteY13" fmla="*/ 395396 h 769045"/>
                <a:gd name="connsiteX14" fmla="*/ 641490 w 729267"/>
                <a:gd name="connsiteY14" fmla="*/ 367020 h 769045"/>
                <a:gd name="connsiteX15" fmla="*/ 646794 w 729267"/>
                <a:gd name="connsiteY15" fmla="*/ 340767 h 769045"/>
                <a:gd name="connsiteX16" fmla="*/ 667877 w 729267"/>
                <a:gd name="connsiteY16" fmla="*/ 341827 h 769045"/>
                <a:gd name="connsiteX17" fmla="*/ 677290 w 729267"/>
                <a:gd name="connsiteY17" fmla="*/ 309209 h 769045"/>
                <a:gd name="connsiteX18" fmla="*/ 684715 w 729267"/>
                <a:gd name="connsiteY18" fmla="*/ 276591 h 769045"/>
                <a:gd name="connsiteX19" fmla="*/ 702616 w 729267"/>
                <a:gd name="connsiteY19" fmla="*/ 255509 h 769045"/>
                <a:gd name="connsiteX20" fmla="*/ 724759 w 729267"/>
                <a:gd name="connsiteY20" fmla="*/ 246095 h 769045"/>
                <a:gd name="connsiteX21" fmla="*/ 736295 w 729267"/>
                <a:gd name="connsiteY21" fmla="*/ 246095 h 769045"/>
                <a:gd name="connsiteX22" fmla="*/ 734174 w 729267"/>
                <a:gd name="connsiteY22" fmla="*/ 228194 h 769045"/>
                <a:gd name="connsiteX23" fmla="*/ 740538 w 729267"/>
                <a:gd name="connsiteY23" fmla="*/ 215598 h 769045"/>
                <a:gd name="connsiteX24" fmla="*/ 724759 w 729267"/>
                <a:gd name="connsiteY24" fmla="*/ 207112 h 769045"/>
                <a:gd name="connsiteX25" fmla="*/ 714284 w 729267"/>
                <a:gd name="connsiteY25" fmla="*/ 189212 h 769045"/>
                <a:gd name="connsiteX26" fmla="*/ 700627 w 729267"/>
                <a:gd name="connsiteY26" fmla="*/ 191333 h 769045"/>
                <a:gd name="connsiteX27" fmla="*/ 669069 w 729267"/>
                <a:gd name="connsiteY27" fmla="*/ 192394 h 769045"/>
                <a:gd name="connsiteX28" fmla="*/ 645865 w 729267"/>
                <a:gd name="connsiteY28" fmla="*/ 207112 h 769045"/>
                <a:gd name="connsiteX29" fmla="*/ 635391 w 729267"/>
                <a:gd name="connsiteY29" fmla="*/ 217587 h 769045"/>
                <a:gd name="connsiteX30" fmla="*/ 622794 w 729267"/>
                <a:gd name="connsiteY30" fmla="*/ 229122 h 769045"/>
                <a:gd name="connsiteX31" fmla="*/ 609137 w 729267"/>
                <a:gd name="connsiteY31" fmla="*/ 234426 h 769045"/>
                <a:gd name="connsiteX32" fmla="*/ 612320 w 729267"/>
                <a:gd name="connsiteY32" fmla="*/ 257630 h 769045"/>
                <a:gd name="connsiteX33" fmla="*/ 586066 w 729267"/>
                <a:gd name="connsiteY33" fmla="*/ 260812 h 769045"/>
                <a:gd name="connsiteX34" fmla="*/ 560740 w 729267"/>
                <a:gd name="connsiteY34" fmla="*/ 258691 h 769045"/>
                <a:gd name="connsiteX35" fmla="*/ 542840 w 729267"/>
                <a:gd name="connsiteY35" fmla="*/ 254448 h 769045"/>
                <a:gd name="connsiteX36" fmla="*/ 534354 w 729267"/>
                <a:gd name="connsiteY36" fmla="*/ 236548 h 769045"/>
                <a:gd name="connsiteX37" fmla="*/ 525868 w 729267"/>
                <a:gd name="connsiteY37" fmla="*/ 222891 h 769045"/>
                <a:gd name="connsiteX38" fmla="*/ 515393 w 729267"/>
                <a:gd name="connsiteY38" fmla="*/ 235487 h 769045"/>
                <a:gd name="connsiteX39" fmla="*/ 514332 w 729267"/>
                <a:gd name="connsiteY39" fmla="*/ 262801 h 769045"/>
                <a:gd name="connsiteX40" fmla="*/ 468057 w 729267"/>
                <a:gd name="connsiteY40" fmla="*/ 267044 h 769045"/>
                <a:gd name="connsiteX41" fmla="*/ 433318 w 729267"/>
                <a:gd name="connsiteY41" fmla="*/ 253387 h 769045"/>
                <a:gd name="connsiteX42" fmla="*/ 418600 w 729267"/>
                <a:gd name="connsiteY42" fmla="*/ 238669 h 769045"/>
                <a:gd name="connsiteX43" fmla="*/ 393407 w 729267"/>
                <a:gd name="connsiteY43" fmla="*/ 242912 h 769045"/>
                <a:gd name="connsiteX44" fmla="*/ 371263 w 729267"/>
                <a:gd name="connsiteY44" fmla="*/ 230316 h 769045"/>
                <a:gd name="connsiteX45" fmla="*/ 351242 w 729267"/>
                <a:gd name="connsiteY45" fmla="*/ 219841 h 769045"/>
                <a:gd name="connsiteX46" fmla="*/ 330160 w 729267"/>
                <a:gd name="connsiteY46" fmla="*/ 209366 h 769045"/>
                <a:gd name="connsiteX47" fmla="*/ 316502 w 729267"/>
                <a:gd name="connsiteY47" fmla="*/ 198891 h 769045"/>
                <a:gd name="connsiteX48" fmla="*/ 320745 w 729267"/>
                <a:gd name="connsiteY48" fmla="*/ 178869 h 769045"/>
                <a:gd name="connsiteX49" fmla="*/ 333342 w 729267"/>
                <a:gd name="connsiteY49" fmla="*/ 162030 h 769045"/>
                <a:gd name="connsiteX50" fmla="*/ 321806 w 729267"/>
                <a:gd name="connsiteY50" fmla="*/ 150494 h 769045"/>
                <a:gd name="connsiteX51" fmla="*/ 306027 w 729267"/>
                <a:gd name="connsiteY51" fmla="*/ 136837 h 769045"/>
                <a:gd name="connsiteX52" fmla="*/ 283884 w 729267"/>
                <a:gd name="connsiteY52" fmla="*/ 121058 h 769045"/>
                <a:gd name="connsiteX53" fmla="*/ 274470 w 729267"/>
                <a:gd name="connsiteY53" fmla="*/ 99976 h 769045"/>
                <a:gd name="connsiteX54" fmla="*/ 280835 w 729267"/>
                <a:gd name="connsiteY54" fmla="*/ 88440 h 769045"/>
                <a:gd name="connsiteX55" fmla="*/ 296613 w 729267"/>
                <a:gd name="connsiteY55" fmla="*/ 79026 h 769045"/>
                <a:gd name="connsiteX56" fmla="*/ 281895 w 729267"/>
                <a:gd name="connsiteY56" fmla="*/ 55822 h 769045"/>
                <a:gd name="connsiteX57" fmla="*/ 280835 w 729267"/>
                <a:gd name="connsiteY57" fmla="*/ 30497 h 769045"/>
                <a:gd name="connsiteX58" fmla="*/ 265056 w 729267"/>
                <a:gd name="connsiteY58" fmla="*/ 12597 h 769045"/>
                <a:gd name="connsiteX59" fmla="*/ 254448 w 729267"/>
                <a:gd name="connsiteY59" fmla="*/ 0 h 769045"/>
                <a:gd name="connsiteX60" fmla="*/ 243973 w 729267"/>
                <a:gd name="connsiteY60" fmla="*/ 1061 h 769045"/>
                <a:gd name="connsiteX61" fmla="*/ 233498 w 729267"/>
                <a:gd name="connsiteY61" fmla="*/ 20022 h 769045"/>
                <a:gd name="connsiteX62" fmla="*/ 207245 w 729267"/>
                <a:gd name="connsiteY62" fmla="*/ 30497 h 769045"/>
                <a:gd name="connsiteX63" fmla="*/ 167201 w 729267"/>
                <a:gd name="connsiteY63" fmla="*/ 23204 h 769045"/>
                <a:gd name="connsiteX64" fmla="*/ 153544 w 729267"/>
                <a:gd name="connsiteY64" fmla="*/ 37922 h 769045"/>
                <a:gd name="connsiteX65" fmla="*/ 157787 w 729267"/>
                <a:gd name="connsiteY65" fmla="*/ 63115 h 769045"/>
                <a:gd name="connsiteX66" fmla="*/ 173566 w 729267"/>
                <a:gd name="connsiteY66" fmla="*/ 88440 h 769045"/>
                <a:gd name="connsiteX67" fmla="*/ 186162 w 729267"/>
                <a:gd name="connsiteY67" fmla="*/ 99976 h 769045"/>
                <a:gd name="connsiteX68" fmla="*/ 172505 w 729267"/>
                <a:gd name="connsiteY68" fmla="*/ 119998 h 769045"/>
                <a:gd name="connsiteX69" fmla="*/ 167201 w 729267"/>
                <a:gd name="connsiteY69" fmla="*/ 140019 h 769045"/>
                <a:gd name="connsiteX70" fmla="*/ 154605 w 729267"/>
                <a:gd name="connsiteY70" fmla="*/ 154737 h 769045"/>
                <a:gd name="connsiteX71" fmla="*/ 138826 w 729267"/>
                <a:gd name="connsiteY71" fmla="*/ 167334 h 769045"/>
                <a:gd name="connsiteX72" fmla="*/ 128351 w 729267"/>
                <a:gd name="connsiteY72" fmla="*/ 195709 h 769045"/>
                <a:gd name="connsiteX73" fmla="*/ 106208 w 729267"/>
                <a:gd name="connsiteY73" fmla="*/ 209366 h 769045"/>
                <a:gd name="connsiteX74" fmla="*/ 91490 w 729267"/>
                <a:gd name="connsiteY74" fmla="*/ 229388 h 769045"/>
                <a:gd name="connsiteX75" fmla="*/ 73590 w 729267"/>
                <a:gd name="connsiteY75" fmla="*/ 230449 h 769045"/>
                <a:gd name="connsiteX76" fmla="*/ 53568 w 729267"/>
                <a:gd name="connsiteY76" fmla="*/ 228327 h 769045"/>
                <a:gd name="connsiteX77" fmla="*/ 33546 w 729267"/>
                <a:gd name="connsiteY77" fmla="*/ 253520 h 769045"/>
                <a:gd name="connsiteX78" fmla="*/ 50386 w 729267"/>
                <a:gd name="connsiteY78" fmla="*/ 272481 h 769045"/>
                <a:gd name="connsiteX79" fmla="*/ 61922 w 729267"/>
                <a:gd name="connsiteY79" fmla="*/ 299795 h 769045"/>
                <a:gd name="connsiteX80" fmla="*/ 71336 w 729267"/>
                <a:gd name="connsiteY80" fmla="*/ 324060 h 769045"/>
                <a:gd name="connsiteX81" fmla="*/ 51314 w 729267"/>
                <a:gd name="connsiteY81" fmla="*/ 329364 h 769045"/>
                <a:gd name="connsiteX82" fmla="*/ 25989 w 729267"/>
                <a:gd name="connsiteY82" fmla="*/ 330424 h 769045"/>
                <a:gd name="connsiteX83" fmla="*/ 1724 w 729267"/>
                <a:gd name="connsiteY83" fmla="*/ 347264 h 769045"/>
                <a:gd name="connsiteX84" fmla="*/ 0 w 729267"/>
                <a:gd name="connsiteY84" fmla="*/ 349253 h 769045"/>
                <a:gd name="connsiteX85" fmla="*/ 24530 w 729267"/>
                <a:gd name="connsiteY85" fmla="*/ 371794 h 769045"/>
                <a:gd name="connsiteX86" fmla="*/ 53701 w 729267"/>
                <a:gd name="connsiteY86" fmla="*/ 373385 h 769045"/>
                <a:gd name="connsiteX87" fmla="*/ 16707 w 729267"/>
                <a:gd name="connsiteY87" fmla="*/ 385981 h 769045"/>
                <a:gd name="connsiteX88" fmla="*/ 73457 w 729267"/>
                <a:gd name="connsiteY88" fmla="*/ 432124 h 769045"/>
                <a:gd name="connsiteX89" fmla="*/ 101435 w 729267"/>
                <a:gd name="connsiteY89" fmla="*/ 404545 h 769045"/>
                <a:gd name="connsiteX90" fmla="*/ 109788 w 729267"/>
                <a:gd name="connsiteY90" fmla="*/ 390755 h 769045"/>
                <a:gd name="connsiteX91" fmla="*/ 116418 w 729267"/>
                <a:gd name="connsiteY91" fmla="*/ 418334 h 769045"/>
                <a:gd name="connsiteX92" fmla="*/ 116418 w 729267"/>
                <a:gd name="connsiteY92" fmla="*/ 442731 h 769045"/>
                <a:gd name="connsiteX93" fmla="*/ 121589 w 729267"/>
                <a:gd name="connsiteY93" fmla="*/ 487681 h 769045"/>
                <a:gd name="connsiteX94" fmla="*/ 133788 w 729267"/>
                <a:gd name="connsiteY94" fmla="*/ 535813 h 769045"/>
                <a:gd name="connsiteX95" fmla="*/ 158583 w 729267"/>
                <a:gd name="connsiteY95" fmla="*/ 607148 h 769045"/>
                <a:gd name="connsiteX96" fmla="*/ 184571 w 729267"/>
                <a:gd name="connsiteY96" fmla="*/ 676097 h 769045"/>
                <a:gd name="connsiteX97" fmla="*/ 209764 w 729267"/>
                <a:gd name="connsiteY97" fmla="*/ 732052 h 769045"/>
                <a:gd name="connsiteX98" fmla="*/ 235752 w 729267"/>
                <a:gd name="connsiteY98" fmla="*/ 779388 h 769045"/>
                <a:gd name="connsiteX99" fmla="*/ 260548 w 729267"/>
                <a:gd name="connsiteY99" fmla="*/ 762813 h 769045"/>
                <a:gd name="connsiteX100" fmla="*/ 285343 w 729267"/>
                <a:gd name="connsiteY100" fmla="*/ 738018 h 769045"/>
                <a:gd name="connsiteX101" fmla="*/ 295552 w 729267"/>
                <a:gd name="connsiteY101" fmla="*/ 719853 h 769045"/>
                <a:gd name="connsiteX102" fmla="*/ 302712 w 729267"/>
                <a:gd name="connsiteY102" fmla="*/ 700892 h 769045"/>
                <a:gd name="connsiteX103" fmla="*/ 310535 w 729267"/>
                <a:gd name="connsiteY103" fmla="*/ 666948 h 769045"/>
                <a:gd name="connsiteX104" fmla="*/ 314513 w 729267"/>
                <a:gd name="connsiteY104" fmla="*/ 623590 h 769045"/>
                <a:gd name="connsiteX105" fmla="*/ 316502 w 729267"/>
                <a:gd name="connsiteY105" fmla="*/ 590043 h 769045"/>
                <a:gd name="connsiteX106" fmla="*/ 326314 w 729267"/>
                <a:gd name="connsiteY106" fmla="*/ 568033 h 769045"/>
                <a:gd name="connsiteX107" fmla="*/ 352700 w 729267"/>
                <a:gd name="connsiteY107" fmla="*/ 549868 h 769045"/>
                <a:gd name="connsiteX108" fmla="*/ 393274 w 729267"/>
                <a:gd name="connsiteY108" fmla="*/ 517515 h 769045"/>
                <a:gd name="connsiteX109" fmla="*/ 436235 w 729267"/>
                <a:gd name="connsiteY109" fmla="*/ 474156 h 769045"/>
                <a:gd name="connsiteX110" fmla="*/ 476808 w 729267"/>
                <a:gd name="connsiteY110" fmla="*/ 446179 h 769045"/>
                <a:gd name="connsiteX111" fmla="*/ 485029 w 729267"/>
                <a:gd name="connsiteY111" fmla="*/ 418599 h 769045"/>
                <a:gd name="connsiteX112" fmla="*/ 532763 w 729267"/>
                <a:gd name="connsiteY112" fmla="*/ 402423 h 769045"/>
                <a:gd name="connsiteX113" fmla="*/ 539393 w 729267"/>
                <a:gd name="connsiteY113" fmla="*/ 401760 h 769045"/>
                <a:gd name="connsiteX114" fmla="*/ 530244 w 729267"/>
                <a:gd name="connsiteY114" fmla="*/ 352965 h 769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</a:cxnLst>
              <a:rect l="l" t="t" r="r" b="b"/>
              <a:pathLst>
                <a:path w="729267" h="769045">
                  <a:moveTo>
                    <a:pt x="530244" y="352965"/>
                  </a:moveTo>
                  <a:cubicBezTo>
                    <a:pt x="525471" y="341827"/>
                    <a:pt x="522288" y="321010"/>
                    <a:pt x="523880" y="313055"/>
                  </a:cubicBezTo>
                  <a:cubicBezTo>
                    <a:pt x="525471" y="305099"/>
                    <a:pt x="535017" y="311463"/>
                    <a:pt x="538199" y="301917"/>
                  </a:cubicBezTo>
                  <a:cubicBezTo>
                    <a:pt x="541381" y="292370"/>
                    <a:pt x="511018" y="292370"/>
                    <a:pt x="520565" y="279508"/>
                  </a:cubicBezTo>
                  <a:cubicBezTo>
                    <a:pt x="530111" y="266779"/>
                    <a:pt x="530111" y="279508"/>
                    <a:pt x="542973" y="279508"/>
                  </a:cubicBezTo>
                  <a:cubicBezTo>
                    <a:pt x="555702" y="279508"/>
                    <a:pt x="560608" y="285873"/>
                    <a:pt x="560608" y="293828"/>
                  </a:cubicBezTo>
                  <a:cubicBezTo>
                    <a:pt x="560608" y="301784"/>
                    <a:pt x="573337" y="306558"/>
                    <a:pt x="573337" y="306558"/>
                  </a:cubicBezTo>
                  <a:cubicBezTo>
                    <a:pt x="573337" y="306558"/>
                    <a:pt x="594154" y="304966"/>
                    <a:pt x="603701" y="304966"/>
                  </a:cubicBezTo>
                  <a:cubicBezTo>
                    <a:pt x="613248" y="304966"/>
                    <a:pt x="622794" y="304966"/>
                    <a:pt x="622794" y="311331"/>
                  </a:cubicBezTo>
                  <a:cubicBezTo>
                    <a:pt x="622794" y="317695"/>
                    <a:pt x="611657" y="338513"/>
                    <a:pt x="601977" y="338513"/>
                  </a:cubicBezTo>
                  <a:cubicBezTo>
                    <a:pt x="592431" y="338513"/>
                    <a:pt x="592431" y="365694"/>
                    <a:pt x="600386" y="367286"/>
                  </a:cubicBezTo>
                  <a:cubicBezTo>
                    <a:pt x="608342" y="368877"/>
                    <a:pt x="614706" y="346468"/>
                    <a:pt x="619479" y="346468"/>
                  </a:cubicBezTo>
                  <a:cubicBezTo>
                    <a:pt x="622927" y="346468"/>
                    <a:pt x="625579" y="371794"/>
                    <a:pt x="630219" y="397915"/>
                  </a:cubicBezTo>
                  <a:cubicBezTo>
                    <a:pt x="631413" y="396456"/>
                    <a:pt x="632739" y="395396"/>
                    <a:pt x="634065" y="395396"/>
                  </a:cubicBezTo>
                  <a:cubicBezTo>
                    <a:pt x="640429" y="395396"/>
                    <a:pt x="637247" y="373252"/>
                    <a:pt x="641490" y="367020"/>
                  </a:cubicBezTo>
                  <a:cubicBezTo>
                    <a:pt x="645734" y="360656"/>
                    <a:pt x="643612" y="340767"/>
                    <a:pt x="646794" y="340767"/>
                  </a:cubicBezTo>
                  <a:cubicBezTo>
                    <a:pt x="649976" y="340767"/>
                    <a:pt x="668938" y="347131"/>
                    <a:pt x="667877" y="341827"/>
                  </a:cubicBezTo>
                  <a:cubicBezTo>
                    <a:pt x="666816" y="336524"/>
                    <a:pt x="679412" y="318623"/>
                    <a:pt x="677290" y="309209"/>
                  </a:cubicBezTo>
                  <a:cubicBezTo>
                    <a:pt x="675169" y="299795"/>
                    <a:pt x="684715" y="288127"/>
                    <a:pt x="684715" y="276591"/>
                  </a:cubicBezTo>
                  <a:cubicBezTo>
                    <a:pt x="684715" y="265056"/>
                    <a:pt x="695191" y="261873"/>
                    <a:pt x="702616" y="255509"/>
                  </a:cubicBezTo>
                  <a:cubicBezTo>
                    <a:pt x="709909" y="249144"/>
                    <a:pt x="722638" y="240791"/>
                    <a:pt x="724759" y="246095"/>
                  </a:cubicBezTo>
                  <a:cubicBezTo>
                    <a:pt x="726881" y="251398"/>
                    <a:pt x="742660" y="255509"/>
                    <a:pt x="736295" y="246095"/>
                  </a:cubicBezTo>
                  <a:cubicBezTo>
                    <a:pt x="729930" y="236680"/>
                    <a:pt x="729930" y="230316"/>
                    <a:pt x="734174" y="228194"/>
                  </a:cubicBezTo>
                  <a:cubicBezTo>
                    <a:pt x="738417" y="226073"/>
                    <a:pt x="740538" y="215598"/>
                    <a:pt x="740538" y="215598"/>
                  </a:cubicBezTo>
                  <a:cubicBezTo>
                    <a:pt x="740538" y="215598"/>
                    <a:pt x="726881" y="213476"/>
                    <a:pt x="724759" y="207112"/>
                  </a:cubicBezTo>
                  <a:cubicBezTo>
                    <a:pt x="722638" y="200880"/>
                    <a:pt x="714284" y="194515"/>
                    <a:pt x="714284" y="189212"/>
                  </a:cubicBezTo>
                  <a:cubicBezTo>
                    <a:pt x="714284" y="183908"/>
                    <a:pt x="706859" y="186029"/>
                    <a:pt x="700627" y="191333"/>
                  </a:cubicBezTo>
                  <a:cubicBezTo>
                    <a:pt x="694263" y="196637"/>
                    <a:pt x="682727" y="184969"/>
                    <a:pt x="669069" y="192394"/>
                  </a:cubicBezTo>
                  <a:cubicBezTo>
                    <a:pt x="655413" y="199819"/>
                    <a:pt x="652231" y="208173"/>
                    <a:pt x="645865" y="207112"/>
                  </a:cubicBezTo>
                  <a:cubicBezTo>
                    <a:pt x="639501" y="206051"/>
                    <a:pt x="640562" y="212416"/>
                    <a:pt x="635391" y="217587"/>
                  </a:cubicBezTo>
                  <a:cubicBezTo>
                    <a:pt x="630087" y="222891"/>
                    <a:pt x="625976" y="229122"/>
                    <a:pt x="622794" y="229122"/>
                  </a:cubicBezTo>
                  <a:cubicBezTo>
                    <a:pt x="619612" y="229122"/>
                    <a:pt x="609137" y="234426"/>
                    <a:pt x="609137" y="234426"/>
                  </a:cubicBezTo>
                  <a:cubicBezTo>
                    <a:pt x="609137" y="234426"/>
                    <a:pt x="616563" y="250205"/>
                    <a:pt x="612320" y="257630"/>
                  </a:cubicBezTo>
                  <a:cubicBezTo>
                    <a:pt x="608077" y="265056"/>
                    <a:pt x="597602" y="257630"/>
                    <a:pt x="586066" y="260812"/>
                  </a:cubicBezTo>
                  <a:cubicBezTo>
                    <a:pt x="574530" y="263995"/>
                    <a:pt x="569227" y="256570"/>
                    <a:pt x="560740" y="258691"/>
                  </a:cubicBezTo>
                  <a:cubicBezTo>
                    <a:pt x="552387" y="260812"/>
                    <a:pt x="547084" y="253387"/>
                    <a:pt x="542840" y="254448"/>
                  </a:cubicBezTo>
                  <a:cubicBezTo>
                    <a:pt x="538597" y="255509"/>
                    <a:pt x="532365" y="245034"/>
                    <a:pt x="534354" y="236548"/>
                  </a:cubicBezTo>
                  <a:cubicBezTo>
                    <a:pt x="536475" y="228194"/>
                    <a:pt x="530111" y="216526"/>
                    <a:pt x="525868" y="222891"/>
                  </a:cubicBezTo>
                  <a:cubicBezTo>
                    <a:pt x="521625" y="229255"/>
                    <a:pt x="515393" y="226073"/>
                    <a:pt x="515393" y="235487"/>
                  </a:cubicBezTo>
                  <a:cubicBezTo>
                    <a:pt x="515393" y="244901"/>
                    <a:pt x="520697" y="256570"/>
                    <a:pt x="514332" y="262801"/>
                  </a:cubicBezTo>
                  <a:cubicBezTo>
                    <a:pt x="507968" y="269166"/>
                    <a:pt x="474289" y="272348"/>
                    <a:pt x="468057" y="267044"/>
                  </a:cubicBezTo>
                  <a:cubicBezTo>
                    <a:pt x="461693" y="261741"/>
                    <a:pt x="434378" y="258558"/>
                    <a:pt x="433318" y="253387"/>
                  </a:cubicBezTo>
                  <a:cubicBezTo>
                    <a:pt x="432257" y="248084"/>
                    <a:pt x="423903" y="238669"/>
                    <a:pt x="418600" y="238669"/>
                  </a:cubicBezTo>
                  <a:cubicBezTo>
                    <a:pt x="413296" y="238669"/>
                    <a:pt x="397517" y="245962"/>
                    <a:pt x="393407" y="242912"/>
                  </a:cubicBezTo>
                  <a:cubicBezTo>
                    <a:pt x="389164" y="239730"/>
                    <a:pt x="378689" y="231377"/>
                    <a:pt x="371263" y="230316"/>
                  </a:cubicBezTo>
                  <a:cubicBezTo>
                    <a:pt x="363838" y="229255"/>
                    <a:pt x="352302" y="223951"/>
                    <a:pt x="351242" y="219841"/>
                  </a:cubicBezTo>
                  <a:cubicBezTo>
                    <a:pt x="350181" y="215598"/>
                    <a:pt x="333342" y="213476"/>
                    <a:pt x="330160" y="209366"/>
                  </a:cubicBezTo>
                  <a:cubicBezTo>
                    <a:pt x="326977" y="205123"/>
                    <a:pt x="316502" y="204062"/>
                    <a:pt x="316502" y="198891"/>
                  </a:cubicBezTo>
                  <a:cubicBezTo>
                    <a:pt x="316502" y="193720"/>
                    <a:pt x="320745" y="185234"/>
                    <a:pt x="320745" y="178869"/>
                  </a:cubicBezTo>
                  <a:cubicBezTo>
                    <a:pt x="320745" y="172505"/>
                    <a:pt x="333342" y="166273"/>
                    <a:pt x="333342" y="162030"/>
                  </a:cubicBezTo>
                  <a:cubicBezTo>
                    <a:pt x="333342" y="157787"/>
                    <a:pt x="321806" y="150494"/>
                    <a:pt x="321806" y="150494"/>
                  </a:cubicBezTo>
                  <a:cubicBezTo>
                    <a:pt x="321806" y="150494"/>
                    <a:pt x="314381" y="136837"/>
                    <a:pt x="306027" y="136837"/>
                  </a:cubicBezTo>
                  <a:cubicBezTo>
                    <a:pt x="297541" y="136837"/>
                    <a:pt x="291309" y="122119"/>
                    <a:pt x="283884" y="121058"/>
                  </a:cubicBezTo>
                  <a:cubicBezTo>
                    <a:pt x="276459" y="119998"/>
                    <a:pt x="278580" y="105280"/>
                    <a:pt x="274470" y="99976"/>
                  </a:cubicBezTo>
                  <a:cubicBezTo>
                    <a:pt x="270227" y="94672"/>
                    <a:pt x="273409" y="82076"/>
                    <a:pt x="280835" y="88440"/>
                  </a:cubicBezTo>
                  <a:cubicBezTo>
                    <a:pt x="288127" y="94805"/>
                    <a:pt x="301917" y="88440"/>
                    <a:pt x="296613" y="79026"/>
                  </a:cubicBezTo>
                  <a:cubicBezTo>
                    <a:pt x="291309" y="69612"/>
                    <a:pt x="281895" y="61126"/>
                    <a:pt x="281895" y="55822"/>
                  </a:cubicBezTo>
                  <a:cubicBezTo>
                    <a:pt x="281895" y="50518"/>
                    <a:pt x="288260" y="34740"/>
                    <a:pt x="280835" y="30497"/>
                  </a:cubicBezTo>
                  <a:cubicBezTo>
                    <a:pt x="273409" y="26254"/>
                    <a:pt x="267177" y="20022"/>
                    <a:pt x="265056" y="12597"/>
                  </a:cubicBezTo>
                  <a:cubicBezTo>
                    <a:pt x="262934" y="5171"/>
                    <a:pt x="254448" y="0"/>
                    <a:pt x="254448" y="0"/>
                  </a:cubicBezTo>
                  <a:lnTo>
                    <a:pt x="243973" y="1061"/>
                  </a:lnTo>
                  <a:cubicBezTo>
                    <a:pt x="243973" y="1061"/>
                    <a:pt x="237609" y="17900"/>
                    <a:pt x="233498" y="20022"/>
                  </a:cubicBezTo>
                  <a:cubicBezTo>
                    <a:pt x="229255" y="22143"/>
                    <a:pt x="214537" y="25326"/>
                    <a:pt x="207245" y="30497"/>
                  </a:cubicBezTo>
                  <a:cubicBezTo>
                    <a:pt x="199952" y="35801"/>
                    <a:pt x="178870" y="23204"/>
                    <a:pt x="167201" y="23204"/>
                  </a:cubicBezTo>
                  <a:cubicBezTo>
                    <a:pt x="155666" y="23204"/>
                    <a:pt x="148240" y="34740"/>
                    <a:pt x="153544" y="37922"/>
                  </a:cubicBezTo>
                  <a:cubicBezTo>
                    <a:pt x="158848" y="41104"/>
                    <a:pt x="157787" y="63115"/>
                    <a:pt x="157787" y="63115"/>
                  </a:cubicBezTo>
                  <a:cubicBezTo>
                    <a:pt x="157787" y="63115"/>
                    <a:pt x="164151" y="90429"/>
                    <a:pt x="173566" y="88440"/>
                  </a:cubicBezTo>
                  <a:cubicBezTo>
                    <a:pt x="182980" y="86319"/>
                    <a:pt x="194648" y="97854"/>
                    <a:pt x="186162" y="99976"/>
                  </a:cubicBezTo>
                  <a:cubicBezTo>
                    <a:pt x="177809" y="102098"/>
                    <a:pt x="173566" y="111512"/>
                    <a:pt x="172505" y="119998"/>
                  </a:cubicBezTo>
                  <a:cubicBezTo>
                    <a:pt x="171444" y="128351"/>
                    <a:pt x="173566" y="138959"/>
                    <a:pt x="167201" y="140019"/>
                  </a:cubicBezTo>
                  <a:cubicBezTo>
                    <a:pt x="160837" y="141080"/>
                    <a:pt x="154605" y="143202"/>
                    <a:pt x="154605" y="154737"/>
                  </a:cubicBezTo>
                  <a:cubicBezTo>
                    <a:pt x="154605" y="166273"/>
                    <a:pt x="140948" y="163223"/>
                    <a:pt x="138826" y="167334"/>
                  </a:cubicBezTo>
                  <a:cubicBezTo>
                    <a:pt x="136705" y="171577"/>
                    <a:pt x="131401" y="192659"/>
                    <a:pt x="128351" y="195709"/>
                  </a:cubicBezTo>
                  <a:cubicBezTo>
                    <a:pt x="125169" y="198891"/>
                    <a:pt x="107269" y="199952"/>
                    <a:pt x="106208" y="209366"/>
                  </a:cubicBezTo>
                  <a:cubicBezTo>
                    <a:pt x="105147" y="218780"/>
                    <a:pt x="96794" y="230449"/>
                    <a:pt x="91490" y="229388"/>
                  </a:cubicBezTo>
                  <a:cubicBezTo>
                    <a:pt x="86186" y="228327"/>
                    <a:pt x="76772" y="224084"/>
                    <a:pt x="73590" y="230449"/>
                  </a:cubicBezTo>
                  <a:cubicBezTo>
                    <a:pt x="70408" y="236813"/>
                    <a:pt x="56750" y="225145"/>
                    <a:pt x="53568" y="228327"/>
                  </a:cubicBezTo>
                  <a:cubicBezTo>
                    <a:pt x="50386" y="231509"/>
                    <a:pt x="33546" y="245166"/>
                    <a:pt x="33546" y="253520"/>
                  </a:cubicBezTo>
                  <a:cubicBezTo>
                    <a:pt x="33546" y="262006"/>
                    <a:pt x="51447" y="262006"/>
                    <a:pt x="50386" y="272481"/>
                  </a:cubicBezTo>
                  <a:cubicBezTo>
                    <a:pt x="49325" y="282956"/>
                    <a:pt x="56750" y="294624"/>
                    <a:pt x="61922" y="299795"/>
                  </a:cubicBezTo>
                  <a:cubicBezTo>
                    <a:pt x="67093" y="305099"/>
                    <a:pt x="75579" y="317695"/>
                    <a:pt x="71336" y="324060"/>
                  </a:cubicBezTo>
                  <a:cubicBezTo>
                    <a:pt x="67093" y="330292"/>
                    <a:pt x="60861" y="331353"/>
                    <a:pt x="51314" y="329364"/>
                  </a:cubicBezTo>
                  <a:cubicBezTo>
                    <a:pt x="41900" y="327242"/>
                    <a:pt x="42828" y="333607"/>
                    <a:pt x="25989" y="330424"/>
                  </a:cubicBezTo>
                  <a:cubicBezTo>
                    <a:pt x="9149" y="327242"/>
                    <a:pt x="8088" y="339839"/>
                    <a:pt x="1724" y="347264"/>
                  </a:cubicBezTo>
                  <a:cubicBezTo>
                    <a:pt x="1326" y="347794"/>
                    <a:pt x="796" y="348325"/>
                    <a:pt x="0" y="349253"/>
                  </a:cubicBezTo>
                  <a:cubicBezTo>
                    <a:pt x="7956" y="355485"/>
                    <a:pt x="11271" y="366755"/>
                    <a:pt x="24530" y="371794"/>
                  </a:cubicBezTo>
                  <a:cubicBezTo>
                    <a:pt x="39911" y="377760"/>
                    <a:pt x="53701" y="361982"/>
                    <a:pt x="53701" y="373385"/>
                  </a:cubicBezTo>
                  <a:cubicBezTo>
                    <a:pt x="53701" y="384788"/>
                    <a:pt x="17370" y="382401"/>
                    <a:pt x="16707" y="385981"/>
                  </a:cubicBezTo>
                  <a:cubicBezTo>
                    <a:pt x="15911" y="389561"/>
                    <a:pt x="54099" y="435704"/>
                    <a:pt x="73457" y="432124"/>
                  </a:cubicBezTo>
                  <a:cubicBezTo>
                    <a:pt x="92816" y="428544"/>
                    <a:pt x="107003" y="407727"/>
                    <a:pt x="101435" y="404545"/>
                  </a:cubicBezTo>
                  <a:cubicBezTo>
                    <a:pt x="95866" y="401362"/>
                    <a:pt x="104617" y="388368"/>
                    <a:pt x="109788" y="390755"/>
                  </a:cubicBezTo>
                  <a:cubicBezTo>
                    <a:pt x="114959" y="393141"/>
                    <a:pt x="110584" y="413561"/>
                    <a:pt x="116418" y="418334"/>
                  </a:cubicBezTo>
                  <a:cubicBezTo>
                    <a:pt x="122384" y="423108"/>
                    <a:pt x="120396" y="431726"/>
                    <a:pt x="116418" y="442731"/>
                  </a:cubicBezTo>
                  <a:cubicBezTo>
                    <a:pt x="112440" y="453737"/>
                    <a:pt x="120396" y="475482"/>
                    <a:pt x="121589" y="487681"/>
                  </a:cubicBezTo>
                  <a:cubicBezTo>
                    <a:pt x="122782" y="499880"/>
                    <a:pt x="131003" y="517647"/>
                    <a:pt x="133788" y="535813"/>
                  </a:cubicBezTo>
                  <a:cubicBezTo>
                    <a:pt x="136572" y="553978"/>
                    <a:pt x="147975" y="587126"/>
                    <a:pt x="158583" y="607148"/>
                  </a:cubicBezTo>
                  <a:cubicBezTo>
                    <a:pt x="169190" y="627302"/>
                    <a:pt x="177411" y="666683"/>
                    <a:pt x="184571" y="676097"/>
                  </a:cubicBezTo>
                  <a:cubicBezTo>
                    <a:pt x="191731" y="685511"/>
                    <a:pt x="209764" y="714284"/>
                    <a:pt x="209764" y="732052"/>
                  </a:cubicBezTo>
                  <a:cubicBezTo>
                    <a:pt x="209764" y="749819"/>
                    <a:pt x="229122" y="774614"/>
                    <a:pt x="235752" y="779388"/>
                  </a:cubicBezTo>
                  <a:cubicBezTo>
                    <a:pt x="242515" y="784161"/>
                    <a:pt x="257100" y="773819"/>
                    <a:pt x="260548" y="762813"/>
                  </a:cubicBezTo>
                  <a:cubicBezTo>
                    <a:pt x="264128" y="751808"/>
                    <a:pt x="284149" y="747433"/>
                    <a:pt x="285343" y="738018"/>
                  </a:cubicBezTo>
                  <a:cubicBezTo>
                    <a:pt x="286536" y="728604"/>
                    <a:pt x="288525" y="721046"/>
                    <a:pt x="295552" y="719853"/>
                  </a:cubicBezTo>
                  <a:cubicBezTo>
                    <a:pt x="302712" y="718660"/>
                    <a:pt x="302712" y="711234"/>
                    <a:pt x="302712" y="700892"/>
                  </a:cubicBezTo>
                  <a:cubicBezTo>
                    <a:pt x="302712" y="690683"/>
                    <a:pt x="303508" y="676097"/>
                    <a:pt x="310535" y="666948"/>
                  </a:cubicBezTo>
                  <a:cubicBezTo>
                    <a:pt x="317563" y="657932"/>
                    <a:pt x="318756" y="633402"/>
                    <a:pt x="314513" y="623590"/>
                  </a:cubicBezTo>
                  <a:cubicBezTo>
                    <a:pt x="310138" y="613778"/>
                    <a:pt x="312524" y="599988"/>
                    <a:pt x="316502" y="590043"/>
                  </a:cubicBezTo>
                  <a:cubicBezTo>
                    <a:pt x="320480" y="580232"/>
                    <a:pt x="318889" y="568696"/>
                    <a:pt x="326314" y="568033"/>
                  </a:cubicBezTo>
                  <a:cubicBezTo>
                    <a:pt x="333739" y="567237"/>
                    <a:pt x="344877" y="560475"/>
                    <a:pt x="352700" y="549868"/>
                  </a:cubicBezTo>
                  <a:cubicBezTo>
                    <a:pt x="360656" y="539260"/>
                    <a:pt x="384655" y="524675"/>
                    <a:pt x="393274" y="517515"/>
                  </a:cubicBezTo>
                  <a:cubicBezTo>
                    <a:pt x="401893" y="510355"/>
                    <a:pt x="428412" y="487151"/>
                    <a:pt x="436235" y="474156"/>
                  </a:cubicBezTo>
                  <a:cubicBezTo>
                    <a:pt x="444058" y="461162"/>
                    <a:pt x="466599" y="456787"/>
                    <a:pt x="476808" y="446179"/>
                  </a:cubicBezTo>
                  <a:cubicBezTo>
                    <a:pt x="487018" y="435571"/>
                    <a:pt x="483173" y="430003"/>
                    <a:pt x="485029" y="418599"/>
                  </a:cubicBezTo>
                  <a:cubicBezTo>
                    <a:pt x="487018" y="407196"/>
                    <a:pt x="520034" y="402423"/>
                    <a:pt x="532763" y="402423"/>
                  </a:cubicBezTo>
                  <a:cubicBezTo>
                    <a:pt x="535283" y="402423"/>
                    <a:pt x="537404" y="402158"/>
                    <a:pt x="539393" y="401760"/>
                  </a:cubicBezTo>
                  <a:cubicBezTo>
                    <a:pt x="539393" y="383462"/>
                    <a:pt x="533956" y="361584"/>
                    <a:pt x="530244" y="352965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01E31071-2584-40D5-8CDC-8C612E1D15F9}"/>
                </a:ext>
              </a:extLst>
            </p:cNvPr>
            <p:cNvSpPr/>
            <p:nvPr/>
          </p:nvSpPr>
          <p:spPr>
            <a:xfrm>
              <a:off x="7818408" y="3249811"/>
              <a:ext cx="835342" cy="344744"/>
            </a:xfrm>
            <a:custGeom>
              <a:avLst/>
              <a:gdLst>
                <a:gd name="connsiteX0" fmla="*/ 802591 w 835342"/>
                <a:gd name="connsiteY0" fmla="*/ 149661 h 344744"/>
                <a:gd name="connsiteX1" fmla="*/ 776868 w 835342"/>
                <a:gd name="connsiteY1" fmla="*/ 153109 h 344744"/>
                <a:gd name="connsiteX2" fmla="*/ 751145 w 835342"/>
                <a:gd name="connsiteY2" fmla="*/ 149661 h 344744"/>
                <a:gd name="connsiteX3" fmla="*/ 723699 w 835342"/>
                <a:gd name="connsiteY3" fmla="*/ 147938 h 344744"/>
                <a:gd name="connsiteX4" fmla="*/ 727145 w 835342"/>
                <a:gd name="connsiteY4" fmla="*/ 134148 h 344744"/>
                <a:gd name="connsiteX5" fmla="*/ 728869 w 835342"/>
                <a:gd name="connsiteY5" fmla="*/ 120358 h 344744"/>
                <a:gd name="connsiteX6" fmla="*/ 750217 w 835342"/>
                <a:gd name="connsiteY6" fmla="*/ 77663 h 344744"/>
                <a:gd name="connsiteX7" fmla="*/ 730858 w 835342"/>
                <a:gd name="connsiteY7" fmla="*/ 75806 h 344744"/>
                <a:gd name="connsiteX8" fmla="*/ 708052 w 835342"/>
                <a:gd name="connsiteY8" fmla="*/ 71033 h 344744"/>
                <a:gd name="connsiteX9" fmla="*/ 674903 w 835342"/>
                <a:gd name="connsiteY9" fmla="*/ 69442 h 344744"/>
                <a:gd name="connsiteX10" fmla="*/ 653688 w 835342"/>
                <a:gd name="connsiteY10" fmla="*/ 83629 h 344744"/>
                <a:gd name="connsiteX11" fmla="*/ 632341 w 835342"/>
                <a:gd name="connsiteY11" fmla="*/ 91452 h 344744"/>
                <a:gd name="connsiteX12" fmla="*/ 597601 w 835342"/>
                <a:gd name="connsiteY12" fmla="*/ 100204 h 344744"/>
                <a:gd name="connsiteX13" fmla="*/ 562198 w 835342"/>
                <a:gd name="connsiteY13" fmla="*/ 100204 h 344744"/>
                <a:gd name="connsiteX14" fmla="*/ 528254 w 835342"/>
                <a:gd name="connsiteY14" fmla="*/ 93839 h 344744"/>
                <a:gd name="connsiteX15" fmla="*/ 514067 w 835342"/>
                <a:gd name="connsiteY15" fmla="*/ 78856 h 344744"/>
                <a:gd name="connsiteX16" fmla="*/ 492056 w 835342"/>
                <a:gd name="connsiteY16" fmla="*/ 68646 h 344744"/>
                <a:gd name="connsiteX17" fmla="*/ 471637 w 835342"/>
                <a:gd name="connsiteY17" fmla="*/ 63077 h 344744"/>
                <a:gd name="connsiteX18" fmla="*/ 447239 w 835342"/>
                <a:gd name="connsiteY18" fmla="*/ 57508 h 344744"/>
                <a:gd name="connsiteX19" fmla="*/ 422843 w 835342"/>
                <a:gd name="connsiteY19" fmla="*/ 60691 h 344744"/>
                <a:gd name="connsiteX20" fmla="*/ 403881 w 835342"/>
                <a:gd name="connsiteY20" fmla="*/ 70105 h 344744"/>
                <a:gd name="connsiteX21" fmla="*/ 380280 w 835342"/>
                <a:gd name="connsiteY21" fmla="*/ 63077 h 344744"/>
                <a:gd name="connsiteX22" fmla="*/ 363705 w 835342"/>
                <a:gd name="connsiteY22" fmla="*/ 50481 h 344744"/>
                <a:gd name="connsiteX23" fmla="*/ 360523 w 835342"/>
                <a:gd name="connsiteY23" fmla="*/ 27675 h 344744"/>
                <a:gd name="connsiteX24" fmla="*/ 334535 w 835342"/>
                <a:gd name="connsiteY24" fmla="*/ 19852 h 344744"/>
                <a:gd name="connsiteX25" fmla="*/ 314778 w 835342"/>
                <a:gd name="connsiteY25" fmla="*/ 12029 h 344744"/>
                <a:gd name="connsiteX26" fmla="*/ 298204 w 835342"/>
                <a:gd name="connsiteY26" fmla="*/ 8051 h 344744"/>
                <a:gd name="connsiteX27" fmla="*/ 278580 w 835342"/>
                <a:gd name="connsiteY27" fmla="*/ 228 h 344744"/>
                <a:gd name="connsiteX28" fmla="*/ 269166 w 835342"/>
                <a:gd name="connsiteY28" fmla="*/ 8846 h 344744"/>
                <a:gd name="connsiteX29" fmla="*/ 254978 w 835342"/>
                <a:gd name="connsiteY29" fmla="*/ 18260 h 344744"/>
                <a:gd name="connsiteX30" fmla="*/ 243973 w 835342"/>
                <a:gd name="connsiteY30" fmla="*/ 31652 h 344744"/>
                <a:gd name="connsiteX31" fmla="*/ 253387 w 835342"/>
                <a:gd name="connsiteY31" fmla="*/ 53663 h 344744"/>
                <a:gd name="connsiteX32" fmla="*/ 252591 w 835342"/>
                <a:gd name="connsiteY32" fmla="*/ 69442 h 344744"/>
                <a:gd name="connsiteX33" fmla="*/ 230449 w 835342"/>
                <a:gd name="connsiteY33" fmla="*/ 80447 h 344744"/>
                <a:gd name="connsiteX34" fmla="*/ 211488 w 835342"/>
                <a:gd name="connsiteY34" fmla="*/ 74878 h 344744"/>
                <a:gd name="connsiteX35" fmla="*/ 190139 w 835342"/>
                <a:gd name="connsiteY35" fmla="*/ 76469 h 344744"/>
                <a:gd name="connsiteX36" fmla="*/ 167996 w 835342"/>
                <a:gd name="connsiteY36" fmla="*/ 67718 h 344744"/>
                <a:gd name="connsiteX37" fmla="*/ 159378 w 835342"/>
                <a:gd name="connsiteY37" fmla="*/ 52735 h 344744"/>
                <a:gd name="connsiteX38" fmla="*/ 122384 w 835342"/>
                <a:gd name="connsiteY38" fmla="*/ 46370 h 344744"/>
                <a:gd name="connsiteX39" fmla="*/ 103423 w 835342"/>
                <a:gd name="connsiteY39" fmla="*/ 49553 h 344744"/>
                <a:gd name="connsiteX40" fmla="*/ 85258 w 835342"/>
                <a:gd name="connsiteY40" fmla="*/ 57376 h 344744"/>
                <a:gd name="connsiteX41" fmla="*/ 67888 w 835342"/>
                <a:gd name="connsiteY41" fmla="*/ 69177 h 344744"/>
                <a:gd name="connsiteX42" fmla="*/ 47336 w 835342"/>
                <a:gd name="connsiteY42" fmla="*/ 80977 h 344744"/>
                <a:gd name="connsiteX43" fmla="*/ 22939 w 835342"/>
                <a:gd name="connsiteY43" fmla="*/ 91983 h 344744"/>
                <a:gd name="connsiteX44" fmla="*/ 4773 w 835342"/>
                <a:gd name="connsiteY44" fmla="*/ 99143 h 344744"/>
                <a:gd name="connsiteX45" fmla="*/ 0 w 835342"/>
                <a:gd name="connsiteY45" fmla="*/ 100734 h 344744"/>
                <a:gd name="connsiteX46" fmla="*/ 928 w 835342"/>
                <a:gd name="connsiteY46" fmla="*/ 103916 h 344744"/>
                <a:gd name="connsiteX47" fmla="*/ 20022 w 835342"/>
                <a:gd name="connsiteY47" fmla="*/ 128446 h 344744"/>
                <a:gd name="connsiteX48" fmla="*/ 44021 w 835342"/>
                <a:gd name="connsiteY48" fmla="*/ 141573 h 344744"/>
                <a:gd name="connsiteX49" fmla="*/ 66960 w 835342"/>
                <a:gd name="connsiteY49" fmla="*/ 160136 h 344744"/>
                <a:gd name="connsiteX50" fmla="*/ 81147 w 835342"/>
                <a:gd name="connsiteY50" fmla="*/ 180290 h 344744"/>
                <a:gd name="connsiteX51" fmla="*/ 79556 w 835342"/>
                <a:gd name="connsiteY51" fmla="*/ 207074 h 344744"/>
                <a:gd name="connsiteX52" fmla="*/ 73590 w 835342"/>
                <a:gd name="connsiteY52" fmla="*/ 228952 h 344744"/>
                <a:gd name="connsiteX53" fmla="*/ 133655 w 835342"/>
                <a:gd name="connsiteY53" fmla="*/ 243670 h 344744"/>
                <a:gd name="connsiteX54" fmla="*/ 153676 w 835342"/>
                <a:gd name="connsiteY54" fmla="*/ 255736 h 344744"/>
                <a:gd name="connsiteX55" fmla="*/ 170914 w 835342"/>
                <a:gd name="connsiteY55" fmla="*/ 267803 h 344744"/>
                <a:gd name="connsiteX56" fmla="*/ 191466 w 835342"/>
                <a:gd name="connsiteY56" fmla="*/ 290078 h 344744"/>
                <a:gd name="connsiteX57" fmla="*/ 206979 w 835342"/>
                <a:gd name="connsiteY57" fmla="*/ 317525 h 344744"/>
                <a:gd name="connsiteX58" fmla="*/ 241321 w 835342"/>
                <a:gd name="connsiteY58" fmla="*/ 320973 h 344744"/>
                <a:gd name="connsiteX59" fmla="*/ 304834 w 835342"/>
                <a:gd name="connsiteY59" fmla="*/ 322696 h 344744"/>
                <a:gd name="connsiteX60" fmla="*/ 352965 w 835342"/>
                <a:gd name="connsiteY60" fmla="*/ 333039 h 344744"/>
                <a:gd name="connsiteX61" fmla="*/ 382136 w 835342"/>
                <a:gd name="connsiteY61" fmla="*/ 339934 h 344744"/>
                <a:gd name="connsiteX62" fmla="*/ 409583 w 835342"/>
                <a:gd name="connsiteY62" fmla="*/ 346828 h 344744"/>
                <a:gd name="connsiteX63" fmla="*/ 430135 w 835342"/>
                <a:gd name="connsiteY63" fmla="*/ 357171 h 344744"/>
                <a:gd name="connsiteX64" fmla="*/ 476543 w 835342"/>
                <a:gd name="connsiteY64" fmla="*/ 333171 h 344744"/>
                <a:gd name="connsiteX65" fmla="*/ 536608 w 835342"/>
                <a:gd name="connsiteY65" fmla="*/ 331448 h 344744"/>
                <a:gd name="connsiteX66" fmla="*/ 584739 w 835342"/>
                <a:gd name="connsiteY66" fmla="*/ 310763 h 344744"/>
                <a:gd name="connsiteX67" fmla="*/ 617358 w 835342"/>
                <a:gd name="connsiteY67" fmla="*/ 285040 h 344744"/>
                <a:gd name="connsiteX68" fmla="*/ 610463 w 835342"/>
                <a:gd name="connsiteY68" fmla="*/ 254145 h 344744"/>
                <a:gd name="connsiteX69" fmla="*/ 636186 w 835342"/>
                <a:gd name="connsiteY69" fmla="*/ 247250 h 344744"/>
                <a:gd name="connsiteX70" fmla="*/ 679146 w 835342"/>
                <a:gd name="connsiteY70" fmla="*/ 243803 h 344744"/>
                <a:gd name="connsiteX71" fmla="*/ 718660 w 835342"/>
                <a:gd name="connsiteY71" fmla="*/ 231737 h 344744"/>
                <a:gd name="connsiteX72" fmla="*/ 742659 w 835342"/>
                <a:gd name="connsiteY72" fmla="*/ 209461 h 344744"/>
                <a:gd name="connsiteX73" fmla="*/ 775277 w 835342"/>
                <a:gd name="connsiteY73" fmla="*/ 195671 h 344744"/>
                <a:gd name="connsiteX74" fmla="*/ 809619 w 835342"/>
                <a:gd name="connsiteY74" fmla="*/ 188776 h 344744"/>
                <a:gd name="connsiteX75" fmla="*/ 837066 w 835342"/>
                <a:gd name="connsiteY75" fmla="*/ 185329 h 344744"/>
                <a:gd name="connsiteX76" fmla="*/ 802591 w 835342"/>
                <a:gd name="connsiteY76" fmla="*/ 149661 h 344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835342" h="344744">
                  <a:moveTo>
                    <a:pt x="802591" y="149661"/>
                  </a:moveTo>
                  <a:cubicBezTo>
                    <a:pt x="793973" y="139319"/>
                    <a:pt x="780316" y="144490"/>
                    <a:pt x="776868" y="153109"/>
                  </a:cubicBezTo>
                  <a:cubicBezTo>
                    <a:pt x="773421" y="161727"/>
                    <a:pt x="766526" y="149661"/>
                    <a:pt x="751145" y="149661"/>
                  </a:cubicBezTo>
                  <a:cubicBezTo>
                    <a:pt x="735632" y="149661"/>
                    <a:pt x="733908" y="158280"/>
                    <a:pt x="723699" y="147938"/>
                  </a:cubicBezTo>
                  <a:cubicBezTo>
                    <a:pt x="713356" y="137595"/>
                    <a:pt x="727145" y="134148"/>
                    <a:pt x="727145" y="134148"/>
                  </a:cubicBezTo>
                  <a:lnTo>
                    <a:pt x="728869" y="120358"/>
                  </a:lnTo>
                  <a:lnTo>
                    <a:pt x="750217" y="77663"/>
                  </a:lnTo>
                  <a:cubicBezTo>
                    <a:pt x="744118" y="75143"/>
                    <a:pt x="735234" y="74215"/>
                    <a:pt x="730858" y="75806"/>
                  </a:cubicBezTo>
                  <a:cubicBezTo>
                    <a:pt x="724494" y="78193"/>
                    <a:pt x="709511" y="76602"/>
                    <a:pt x="708052" y="71033"/>
                  </a:cubicBezTo>
                  <a:cubicBezTo>
                    <a:pt x="706461" y="65464"/>
                    <a:pt x="681268" y="64668"/>
                    <a:pt x="674903" y="69442"/>
                  </a:cubicBezTo>
                  <a:cubicBezTo>
                    <a:pt x="668539" y="74215"/>
                    <a:pt x="654484" y="78060"/>
                    <a:pt x="653688" y="83629"/>
                  </a:cubicBezTo>
                  <a:cubicBezTo>
                    <a:pt x="652893" y="89198"/>
                    <a:pt x="637910" y="87607"/>
                    <a:pt x="632341" y="91452"/>
                  </a:cubicBezTo>
                  <a:cubicBezTo>
                    <a:pt x="626772" y="95430"/>
                    <a:pt x="598397" y="97021"/>
                    <a:pt x="597601" y="100204"/>
                  </a:cubicBezTo>
                  <a:cubicBezTo>
                    <a:pt x="596806" y="103386"/>
                    <a:pt x="566840" y="104181"/>
                    <a:pt x="562198" y="100204"/>
                  </a:cubicBezTo>
                  <a:cubicBezTo>
                    <a:pt x="557425" y="96226"/>
                    <a:pt x="531437" y="100204"/>
                    <a:pt x="528254" y="93839"/>
                  </a:cubicBezTo>
                  <a:cubicBezTo>
                    <a:pt x="525072" y="87475"/>
                    <a:pt x="514067" y="84425"/>
                    <a:pt x="514067" y="78856"/>
                  </a:cubicBezTo>
                  <a:cubicBezTo>
                    <a:pt x="514067" y="73287"/>
                    <a:pt x="494310" y="73287"/>
                    <a:pt x="492056" y="68646"/>
                  </a:cubicBezTo>
                  <a:cubicBezTo>
                    <a:pt x="489670" y="63873"/>
                    <a:pt x="473891" y="61486"/>
                    <a:pt x="471637" y="63077"/>
                  </a:cubicBezTo>
                  <a:cubicBezTo>
                    <a:pt x="469251" y="64668"/>
                    <a:pt x="451881" y="58304"/>
                    <a:pt x="447239" y="57508"/>
                  </a:cubicBezTo>
                  <a:cubicBezTo>
                    <a:pt x="442466" y="56713"/>
                    <a:pt x="427483" y="60691"/>
                    <a:pt x="422843" y="60691"/>
                  </a:cubicBezTo>
                  <a:cubicBezTo>
                    <a:pt x="418069" y="60691"/>
                    <a:pt x="409450" y="69309"/>
                    <a:pt x="403881" y="70105"/>
                  </a:cubicBezTo>
                  <a:cubicBezTo>
                    <a:pt x="398312" y="70900"/>
                    <a:pt x="383329" y="60691"/>
                    <a:pt x="380280" y="63077"/>
                  </a:cubicBezTo>
                  <a:cubicBezTo>
                    <a:pt x="377098" y="65464"/>
                    <a:pt x="367683" y="55254"/>
                    <a:pt x="363705" y="50481"/>
                  </a:cubicBezTo>
                  <a:cubicBezTo>
                    <a:pt x="359728" y="45708"/>
                    <a:pt x="363705" y="32315"/>
                    <a:pt x="360523" y="27675"/>
                  </a:cubicBezTo>
                  <a:cubicBezTo>
                    <a:pt x="357341" y="22901"/>
                    <a:pt x="340103" y="22901"/>
                    <a:pt x="334535" y="19852"/>
                  </a:cubicBezTo>
                  <a:cubicBezTo>
                    <a:pt x="328966" y="16669"/>
                    <a:pt x="320347" y="12029"/>
                    <a:pt x="314778" y="12029"/>
                  </a:cubicBezTo>
                  <a:cubicBezTo>
                    <a:pt x="309342" y="12029"/>
                    <a:pt x="300590" y="10437"/>
                    <a:pt x="298204" y="8051"/>
                  </a:cubicBezTo>
                  <a:cubicBezTo>
                    <a:pt x="295817" y="5664"/>
                    <a:pt x="284016" y="1686"/>
                    <a:pt x="278580" y="228"/>
                  </a:cubicBezTo>
                  <a:cubicBezTo>
                    <a:pt x="273011" y="-1363"/>
                    <a:pt x="272215" y="5797"/>
                    <a:pt x="269166" y="8846"/>
                  </a:cubicBezTo>
                  <a:cubicBezTo>
                    <a:pt x="265984" y="12029"/>
                    <a:pt x="256569" y="12824"/>
                    <a:pt x="254978" y="18260"/>
                  </a:cubicBezTo>
                  <a:cubicBezTo>
                    <a:pt x="253387" y="23829"/>
                    <a:pt x="242381" y="25288"/>
                    <a:pt x="243973" y="31652"/>
                  </a:cubicBezTo>
                  <a:cubicBezTo>
                    <a:pt x="245564" y="38017"/>
                    <a:pt x="249542" y="50613"/>
                    <a:pt x="253387" y="53663"/>
                  </a:cubicBezTo>
                  <a:cubicBezTo>
                    <a:pt x="257365" y="56845"/>
                    <a:pt x="254978" y="66260"/>
                    <a:pt x="252591" y="69442"/>
                  </a:cubicBezTo>
                  <a:cubicBezTo>
                    <a:pt x="250205" y="72624"/>
                    <a:pt x="233631" y="75011"/>
                    <a:pt x="230449" y="80447"/>
                  </a:cubicBezTo>
                  <a:cubicBezTo>
                    <a:pt x="227266" y="86016"/>
                    <a:pt x="219443" y="79652"/>
                    <a:pt x="211488" y="74878"/>
                  </a:cubicBezTo>
                  <a:cubicBezTo>
                    <a:pt x="203664" y="70105"/>
                    <a:pt x="194118" y="73287"/>
                    <a:pt x="190139" y="76469"/>
                  </a:cubicBezTo>
                  <a:cubicBezTo>
                    <a:pt x="186162" y="79652"/>
                    <a:pt x="171974" y="68646"/>
                    <a:pt x="167996" y="67718"/>
                  </a:cubicBezTo>
                  <a:cubicBezTo>
                    <a:pt x="164019" y="66923"/>
                    <a:pt x="163223" y="51939"/>
                    <a:pt x="159378" y="52735"/>
                  </a:cubicBezTo>
                  <a:cubicBezTo>
                    <a:pt x="155400" y="53531"/>
                    <a:pt x="127821" y="47962"/>
                    <a:pt x="122384" y="46370"/>
                  </a:cubicBezTo>
                  <a:cubicBezTo>
                    <a:pt x="116815" y="44779"/>
                    <a:pt x="105014" y="45575"/>
                    <a:pt x="103423" y="49553"/>
                  </a:cubicBezTo>
                  <a:cubicBezTo>
                    <a:pt x="101832" y="53531"/>
                    <a:pt x="87644" y="52735"/>
                    <a:pt x="85258" y="57376"/>
                  </a:cubicBezTo>
                  <a:cubicBezTo>
                    <a:pt x="82871" y="62149"/>
                    <a:pt x="71866" y="64536"/>
                    <a:pt x="67888" y="69177"/>
                  </a:cubicBezTo>
                  <a:cubicBezTo>
                    <a:pt x="63910" y="73950"/>
                    <a:pt x="50518" y="73950"/>
                    <a:pt x="47336" y="80977"/>
                  </a:cubicBezTo>
                  <a:cubicBezTo>
                    <a:pt x="44154" y="88138"/>
                    <a:pt x="27580" y="91187"/>
                    <a:pt x="22939" y="91983"/>
                  </a:cubicBezTo>
                  <a:cubicBezTo>
                    <a:pt x="18165" y="92778"/>
                    <a:pt x="5569" y="95165"/>
                    <a:pt x="4773" y="99143"/>
                  </a:cubicBezTo>
                  <a:cubicBezTo>
                    <a:pt x="4376" y="100867"/>
                    <a:pt x="2519" y="100999"/>
                    <a:pt x="0" y="100734"/>
                  </a:cubicBezTo>
                  <a:cubicBezTo>
                    <a:pt x="265" y="101795"/>
                    <a:pt x="663" y="102723"/>
                    <a:pt x="928" y="103916"/>
                  </a:cubicBezTo>
                  <a:cubicBezTo>
                    <a:pt x="4243" y="121949"/>
                    <a:pt x="11801" y="121419"/>
                    <a:pt x="20022" y="128446"/>
                  </a:cubicBezTo>
                  <a:cubicBezTo>
                    <a:pt x="28243" y="135474"/>
                    <a:pt x="35270" y="141043"/>
                    <a:pt x="44021" y="141573"/>
                  </a:cubicBezTo>
                  <a:cubicBezTo>
                    <a:pt x="52772" y="142103"/>
                    <a:pt x="65899" y="152446"/>
                    <a:pt x="66960" y="160136"/>
                  </a:cubicBezTo>
                  <a:cubicBezTo>
                    <a:pt x="68021" y="167694"/>
                    <a:pt x="76242" y="176445"/>
                    <a:pt x="81147" y="180290"/>
                  </a:cubicBezTo>
                  <a:cubicBezTo>
                    <a:pt x="86053" y="184136"/>
                    <a:pt x="79556" y="197262"/>
                    <a:pt x="79556" y="207074"/>
                  </a:cubicBezTo>
                  <a:cubicBezTo>
                    <a:pt x="79556" y="216886"/>
                    <a:pt x="67490" y="219141"/>
                    <a:pt x="73590" y="228952"/>
                  </a:cubicBezTo>
                  <a:cubicBezTo>
                    <a:pt x="79556" y="238764"/>
                    <a:pt x="121589" y="243670"/>
                    <a:pt x="133655" y="243670"/>
                  </a:cubicBezTo>
                  <a:cubicBezTo>
                    <a:pt x="145721" y="243670"/>
                    <a:pt x="149964" y="255206"/>
                    <a:pt x="153676" y="255736"/>
                  </a:cubicBezTo>
                  <a:cubicBezTo>
                    <a:pt x="161234" y="256930"/>
                    <a:pt x="162295" y="266079"/>
                    <a:pt x="170914" y="267803"/>
                  </a:cubicBezTo>
                  <a:cubicBezTo>
                    <a:pt x="179532" y="269526"/>
                    <a:pt x="188018" y="274697"/>
                    <a:pt x="191466" y="290078"/>
                  </a:cubicBezTo>
                  <a:cubicBezTo>
                    <a:pt x="194913" y="305459"/>
                    <a:pt x="205255" y="310630"/>
                    <a:pt x="206979" y="317525"/>
                  </a:cubicBezTo>
                  <a:cubicBezTo>
                    <a:pt x="208703" y="324420"/>
                    <a:pt x="227664" y="319249"/>
                    <a:pt x="241321" y="320973"/>
                  </a:cubicBezTo>
                  <a:cubicBezTo>
                    <a:pt x="255111" y="322696"/>
                    <a:pt x="294624" y="320973"/>
                    <a:pt x="304834" y="322696"/>
                  </a:cubicBezTo>
                  <a:cubicBezTo>
                    <a:pt x="315176" y="324420"/>
                    <a:pt x="339176" y="322696"/>
                    <a:pt x="352965" y="333039"/>
                  </a:cubicBezTo>
                  <a:cubicBezTo>
                    <a:pt x="366755" y="343381"/>
                    <a:pt x="373517" y="334763"/>
                    <a:pt x="382136" y="339934"/>
                  </a:cubicBezTo>
                  <a:cubicBezTo>
                    <a:pt x="390754" y="345105"/>
                    <a:pt x="397517" y="348552"/>
                    <a:pt x="409583" y="346828"/>
                  </a:cubicBezTo>
                  <a:cubicBezTo>
                    <a:pt x="421649" y="345105"/>
                    <a:pt x="421649" y="355447"/>
                    <a:pt x="430135" y="357171"/>
                  </a:cubicBezTo>
                  <a:cubicBezTo>
                    <a:pt x="438753" y="358895"/>
                    <a:pt x="454135" y="343381"/>
                    <a:pt x="476543" y="333171"/>
                  </a:cubicBezTo>
                  <a:cubicBezTo>
                    <a:pt x="498819" y="322829"/>
                    <a:pt x="524675" y="329724"/>
                    <a:pt x="536608" y="331448"/>
                  </a:cubicBezTo>
                  <a:cubicBezTo>
                    <a:pt x="548674" y="333171"/>
                    <a:pt x="570950" y="326277"/>
                    <a:pt x="584739" y="310763"/>
                  </a:cubicBezTo>
                  <a:cubicBezTo>
                    <a:pt x="598530" y="295382"/>
                    <a:pt x="615634" y="298697"/>
                    <a:pt x="617358" y="285040"/>
                  </a:cubicBezTo>
                  <a:cubicBezTo>
                    <a:pt x="619082" y="271250"/>
                    <a:pt x="603568" y="266211"/>
                    <a:pt x="610463" y="254145"/>
                  </a:cubicBezTo>
                  <a:cubicBezTo>
                    <a:pt x="617358" y="242079"/>
                    <a:pt x="629424" y="243803"/>
                    <a:pt x="636186" y="247250"/>
                  </a:cubicBezTo>
                  <a:cubicBezTo>
                    <a:pt x="643081" y="250698"/>
                    <a:pt x="661909" y="255869"/>
                    <a:pt x="679146" y="243803"/>
                  </a:cubicBezTo>
                  <a:cubicBezTo>
                    <a:pt x="696251" y="231737"/>
                    <a:pt x="703146" y="233461"/>
                    <a:pt x="718660" y="231737"/>
                  </a:cubicBezTo>
                  <a:cubicBezTo>
                    <a:pt x="734173" y="230013"/>
                    <a:pt x="732449" y="219671"/>
                    <a:pt x="742659" y="209461"/>
                  </a:cubicBezTo>
                  <a:cubicBezTo>
                    <a:pt x="753001" y="199119"/>
                    <a:pt x="764935" y="195671"/>
                    <a:pt x="775277" y="195671"/>
                  </a:cubicBezTo>
                  <a:cubicBezTo>
                    <a:pt x="785620" y="195671"/>
                    <a:pt x="799276" y="185329"/>
                    <a:pt x="809619" y="188776"/>
                  </a:cubicBezTo>
                  <a:cubicBezTo>
                    <a:pt x="819961" y="192224"/>
                    <a:pt x="835342" y="193948"/>
                    <a:pt x="837066" y="185329"/>
                  </a:cubicBezTo>
                  <a:cubicBezTo>
                    <a:pt x="838657" y="177108"/>
                    <a:pt x="811078" y="160004"/>
                    <a:pt x="802591" y="149661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F5539B70-312B-47FE-BE22-3E3F0E64B052}"/>
                </a:ext>
              </a:extLst>
            </p:cNvPr>
            <p:cNvSpPr/>
            <p:nvPr/>
          </p:nvSpPr>
          <p:spPr>
            <a:xfrm>
              <a:off x="6405751" y="3880073"/>
              <a:ext cx="13259" cy="26519"/>
            </a:xfrm>
            <a:custGeom>
              <a:avLst/>
              <a:gdLst>
                <a:gd name="connsiteX0" fmla="*/ 5569 w 13259"/>
                <a:gd name="connsiteY0" fmla="*/ 317 h 26518"/>
                <a:gd name="connsiteX1" fmla="*/ 0 w 13259"/>
                <a:gd name="connsiteY1" fmla="*/ 19544 h 26518"/>
                <a:gd name="connsiteX2" fmla="*/ 9812 w 13259"/>
                <a:gd name="connsiteY2" fmla="*/ 36516 h 26518"/>
                <a:gd name="connsiteX3" fmla="*/ 12729 w 13259"/>
                <a:gd name="connsiteY3" fmla="*/ 5356 h 26518"/>
                <a:gd name="connsiteX4" fmla="*/ 13657 w 13259"/>
                <a:gd name="connsiteY4" fmla="*/ 185 h 26518"/>
                <a:gd name="connsiteX5" fmla="*/ 5569 w 13259"/>
                <a:gd name="connsiteY5" fmla="*/ 317 h 26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259" h="26518">
                  <a:moveTo>
                    <a:pt x="5569" y="317"/>
                  </a:moveTo>
                  <a:cubicBezTo>
                    <a:pt x="1591" y="1908"/>
                    <a:pt x="0" y="17157"/>
                    <a:pt x="0" y="19544"/>
                  </a:cubicBezTo>
                  <a:cubicBezTo>
                    <a:pt x="0" y="21267"/>
                    <a:pt x="2519" y="28958"/>
                    <a:pt x="9812" y="36516"/>
                  </a:cubicBezTo>
                  <a:cubicBezTo>
                    <a:pt x="11271" y="24847"/>
                    <a:pt x="11668" y="9466"/>
                    <a:pt x="12729" y="5356"/>
                  </a:cubicBezTo>
                  <a:cubicBezTo>
                    <a:pt x="12994" y="4295"/>
                    <a:pt x="13259" y="2439"/>
                    <a:pt x="13657" y="185"/>
                  </a:cubicBezTo>
                  <a:cubicBezTo>
                    <a:pt x="9680" y="-80"/>
                    <a:pt x="6762" y="-80"/>
                    <a:pt x="5569" y="317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96D8D66F-C563-46DB-BB79-47F3950EE853}"/>
                </a:ext>
              </a:extLst>
            </p:cNvPr>
            <p:cNvSpPr/>
            <p:nvPr/>
          </p:nvSpPr>
          <p:spPr>
            <a:xfrm>
              <a:off x="6382812" y="3856656"/>
              <a:ext cx="26519" cy="106075"/>
            </a:xfrm>
            <a:custGeom>
              <a:avLst/>
              <a:gdLst>
                <a:gd name="connsiteX0" fmla="*/ 18033 w 26518"/>
                <a:gd name="connsiteY0" fmla="*/ 110053 h 106075"/>
                <a:gd name="connsiteX1" fmla="*/ 20817 w 26518"/>
                <a:gd name="connsiteY1" fmla="*/ 111512 h 106075"/>
                <a:gd name="connsiteX2" fmla="*/ 29304 w 26518"/>
                <a:gd name="connsiteY2" fmla="*/ 72794 h 106075"/>
                <a:gd name="connsiteX3" fmla="*/ 32751 w 26518"/>
                <a:gd name="connsiteY3" fmla="*/ 59800 h 106075"/>
                <a:gd name="connsiteX4" fmla="*/ 22939 w 26518"/>
                <a:gd name="connsiteY4" fmla="*/ 42828 h 106075"/>
                <a:gd name="connsiteX5" fmla="*/ 28508 w 26518"/>
                <a:gd name="connsiteY5" fmla="*/ 23602 h 106075"/>
                <a:gd name="connsiteX6" fmla="*/ 36596 w 26518"/>
                <a:gd name="connsiteY6" fmla="*/ 23469 h 106075"/>
                <a:gd name="connsiteX7" fmla="*/ 38850 w 26518"/>
                <a:gd name="connsiteY7" fmla="*/ 5702 h 106075"/>
                <a:gd name="connsiteX8" fmla="*/ 25326 w 26518"/>
                <a:gd name="connsiteY8" fmla="*/ 0 h 106075"/>
                <a:gd name="connsiteX9" fmla="*/ 21082 w 26518"/>
                <a:gd name="connsiteY9" fmla="*/ 12464 h 106075"/>
                <a:gd name="connsiteX10" fmla="*/ 0 w 26518"/>
                <a:gd name="connsiteY10" fmla="*/ 59933 h 106075"/>
                <a:gd name="connsiteX11" fmla="*/ 19094 w 26518"/>
                <a:gd name="connsiteY11" fmla="*/ 106871 h 106075"/>
                <a:gd name="connsiteX12" fmla="*/ 18033 w 26518"/>
                <a:gd name="connsiteY12" fmla="*/ 110053 h 106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518" h="106075">
                  <a:moveTo>
                    <a:pt x="18033" y="110053"/>
                  </a:moveTo>
                  <a:cubicBezTo>
                    <a:pt x="18961" y="110584"/>
                    <a:pt x="19889" y="111114"/>
                    <a:pt x="20817" y="111512"/>
                  </a:cubicBezTo>
                  <a:cubicBezTo>
                    <a:pt x="23072" y="95468"/>
                    <a:pt x="26519" y="76639"/>
                    <a:pt x="29304" y="72794"/>
                  </a:cubicBezTo>
                  <a:cubicBezTo>
                    <a:pt x="30895" y="70673"/>
                    <a:pt x="31955" y="65767"/>
                    <a:pt x="32751" y="59800"/>
                  </a:cubicBezTo>
                  <a:cubicBezTo>
                    <a:pt x="25458" y="52242"/>
                    <a:pt x="22939" y="44552"/>
                    <a:pt x="22939" y="42828"/>
                  </a:cubicBezTo>
                  <a:cubicBezTo>
                    <a:pt x="22939" y="40441"/>
                    <a:pt x="24530" y="25193"/>
                    <a:pt x="28508" y="23602"/>
                  </a:cubicBezTo>
                  <a:cubicBezTo>
                    <a:pt x="29701" y="23204"/>
                    <a:pt x="32618" y="23204"/>
                    <a:pt x="36596" y="23469"/>
                  </a:cubicBezTo>
                  <a:cubicBezTo>
                    <a:pt x="37259" y="18696"/>
                    <a:pt x="38187" y="11934"/>
                    <a:pt x="38850" y="5702"/>
                  </a:cubicBezTo>
                  <a:lnTo>
                    <a:pt x="25326" y="0"/>
                  </a:lnTo>
                  <a:cubicBezTo>
                    <a:pt x="23337" y="4376"/>
                    <a:pt x="21746" y="8619"/>
                    <a:pt x="21082" y="12464"/>
                  </a:cubicBezTo>
                  <a:cubicBezTo>
                    <a:pt x="18829" y="26652"/>
                    <a:pt x="6232" y="50121"/>
                    <a:pt x="0" y="59933"/>
                  </a:cubicBezTo>
                  <a:lnTo>
                    <a:pt x="19094" y="106871"/>
                  </a:lnTo>
                  <a:lnTo>
                    <a:pt x="18033" y="110053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FC7BDF6A-7C4D-4266-A4B4-3EFBE85F514E}"/>
                </a:ext>
              </a:extLst>
            </p:cNvPr>
            <p:cNvSpPr/>
            <p:nvPr/>
          </p:nvSpPr>
          <p:spPr>
            <a:xfrm>
              <a:off x="6403497" y="3855065"/>
              <a:ext cx="106075" cy="119335"/>
            </a:xfrm>
            <a:custGeom>
              <a:avLst/>
              <a:gdLst>
                <a:gd name="connsiteX0" fmla="*/ 104352 w 106075"/>
                <a:gd name="connsiteY0" fmla="*/ 0 h 119334"/>
                <a:gd name="connsiteX1" fmla="*/ 70275 w 106075"/>
                <a:gd name="connsiteY1" fmla="*/ 16044 h 119334"/>
                <a:gd name="connsiteX2" fmla="*/ 44950 w 106075"/>
                <a:gd name="connsiteY2" fmla="*/ 29701 h 119334"/>
                <a:gd name="connsiteX3" fmla="*/ 20685 w 106075"/>
                <a:gd name="connsiteY3" fmla="*/ 17105 h 119334"/>
                <a:gd name="connsiteX4" fmla="*/ 18563 w 106075"/>
                <a:gd name="connsiteY4" fmla="*/ 7690 h 119334"/>
                <a:gd name="connsiteX5" fmla="*/ 18033 w 106075"/>
                <a:gd name="connsiteY5" fmla="*/ 7558 h 119334"/>
                <a:gd name="connsiteX6" fmla="*/ 14851 w 106075"/>
                <a:gd name="connsiteY6" fmla="*/ 30497 h 119334"/>
                <a:gd name="connsiteX7" fmla="*/ 8486 w 106075"/>
                <a:gd name="connsiteY7" fmla="*/ 74651 h 119334"/>
                <a:gd name="connsiteX8" fmla="*/ 0 w 106075"/>
                <a:gd name="connsiteY8" fmla="*/ 113368 h 119334"/>
                <a:gd name="connsiteX9" fmla="*/ 23734 w 106075"/>
                <a:gd name="connsiteY9" fmla="*/ 123578 h 119334"/>
                <a:gd name="connsiteX10" fmla="*/ 44817 w 106075"/>
                <a:gd name="connsiteY10" fmla="*/ 107799 h 119334"/>
                <a:gd name="connsiteX11" fmla="*/ 61657 w 106075"/>
                <a:gd name="connsiteY11" fmla="*/ 100374 h 119334"/>
                <a:gd name="connsiteX12" fmla="*/ 77435 w 106075"/>
                <a:gd name="connsiteY12" fmla="*/ 87777 h 119334"/>
                <a:gd name="connsiteX13" fmla="*/ 57413 w 106075"/>
                <a:gd name="connsiteY13" fmla="*/ 64573 h 119334"/>
                <a:gd name="connsiteX14" fmla="*/ 83667 w 106075"/>
                <a:gd name="connsiteY14" fmla="*/ 47734 h 119334"/>
                <a:gd name="connsiteX15" fmla="*/ 110982 w 106075"/>
                <a:gd name="connsiteY15" fmla="*/ 39380 h 119334"/>
                <a:gd name="connsiteX16" fmla="*/ 112440 w 106075"/>
                <a:gd name="connsiteY16" fmla="*/ 39380 h 119334"/>
                <a:gd name="connsiteX17" fmla="*/ 106208 w 106075"/>
                <a:gd name="connsiteY17" fmla="*/ 13259 h 119334"/>
                <a:gd name="connsiteX18" fmla="*/ 104352 w 106075"/>
                <a:gd name="connsiteY18" fmla="*/ 0 h 119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6075" h="119334">
                  <a:moveTo>
                    <a:pt x="104352" y="0"/>
                  </a:moveTo>
                  <a:cubicBezTo>
                    <a:pt x="87645" y="8619"/>
                    <a:pt x="73059" y="15646"/>
                    <a:pt x="70275" y="16044"/>
                  </a:cubicBezTo>
                  <a:cubicBezTo>
                    <a:pt x="62850" y="17105"/>
                    <a:pt x="44950" y="29701"/>
                    <a:pt x="44950" y="29701"/>
                  </a:cubicBezTo>
                  <a:lnTo>
                    <a:pt x="20685" y="17105"/>
                  </a:lnTo>
                  <a:lnTo>
                    <a:pt x="18563" y="7690"/>
                  </a:lnTo>
                  <a:lnTo>
                    <a:pt x="18033" y="7558"/>
                  </a:lnTo>
                  <a:cubicBezTo>
                    <a:pt x="16972" y="16707"/>
                    <a:pt x="15779" y="27182"/>
                    <a:pt x="14851" y="30497"/>
                  </a:cubicBezTo>
                  <a:cubicBezTo>
                    <a:pt x="13259" y="36861"/>
                    <a:pt x="13259" y="68286"/>
                    <a:pt x="8486" y="74651"/>
                  </a:cubicBezTo>
                  <a:cubicBezTo>
                    <a:pt x="5569" y="78496"/>
                    <a:pt x="2122" y="97324"/>
                    <a:pt x="0" y="113368"/>
                  </a:cubicBezTo>
                  <a:cubicBezTo>
                    <a:pt x="8751" y="118141"/>
                    <a:pt x="18829" y="123047"/>
                    <a:pt x="23734" y="123578"/>
                  </a:cubicBezTo>
                  <a:cubicBezTo>
                    <a:pt x="33149" y="124638"/>
                    <a:pt x="44817" y="114163"/>
                    <a:pt x="44817" y="107799"/>
                  </a:cubicBezTo>
                  <a:cubicBezTo>
                    <a:pt x="44817" y="101434"/>
                    <a:pt x="53303" y="100374"/>
                    <a:pt x="61657" y="100374"/>
                  </a:cubicBezTo>
                  <a:cubicBezTo>
                    <a:pt x="70142" y="100374"/>
                    <a:pt x="71071" y="90960"/>
                    <a:pt x="77435" y="87777"/>
                  </a:cubicBezTo>
                  <a:cubicBezTo>
                    <a:pt x="83800" y="84595"/>
                    <a:pt x="63778" y="66695"/>
                    <a:pt x="57413" y="64573"/>
                  </a:cubicBezTo>
                  <a:cubicBezTo>
                    <a:pt x="51049" y="62452"/>
                    <a:pt x="62717" y="48795"/>
                    <a:pt x="83667" y="47734"/>
                  </a:cubicBezTo>
                  <a:cubicBezTo>
                    <a:pt x="104750" y="46673"/>
                    <a:pt x="99446" y="39380"/>
                    <a:pt x="110982" y="39380"/>
                  </a:cubicBezTo>
                  <a:cubicBezTo>
                    <a:pt x="111512" y="39380"/>
                    <a:pt x="111909" y="39380"/>
                    <a:pt x="112440" y="39380"/>
                  </a:cubicBezTo>
                  <a:cubicBezTo>
                    <a:pt x="110451" y="30231"/>
                    <a:pt x="107799" y="19094"/>
                    <a:pt x="106208" y="13259"/>
                  </a:cubicBezTo>
                  <a:cubicBezTo>
                    <a:pt x="105412" y="9547"/>
                    <a:pt x="104750" y="4773"/>
                    <a:pt x="104352" y="0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D0251B7A-9A39-4509-872D-25BE54178D86}"/>
                </a:ext>
              </a:extLst>
            </p:cNvPr>
            <p:cNvSpPr/>
            <p:nvPr/>
          </p:nvSpPr>
          <p:spPr>
            <a:xfrm>
              <a:off x="7335968" y="3552507"/>
              <a:ext cx="278447" cy="119335"/>
            </a:xfrm>
            <a:custGeom>
              <a:avLst/>
              <a:gdLst>
                <a:gd name="connsiteX0" fmla="*/ 268035 w 278447"/>
                <a:gd name="connsiteY0" fmla="*/ 22386 h 119334"/>
                <a:gd name="connsiteX1" fmla="*/ 242843 w 278447"/>
                <a:gd name="connsiteY1" fmla="*/ 15359 h 119334"/>
                <a:gd name="connsiteX2" fmla="*/ 174291 w 278447"/>
                <a:gd name="connsiteY2" fmla="*/ 11381 h 119334"/>
                <a:gd name="connsiteX3" fmla="*/ 138889 w 278447"/>
                <a:gd name="connsiteY3" fmla="*/ 1172 h 119334"/>
                <a:gd name="connsiteX4" fmla="*/ 111309 w 278447"/>
                <a:gd name="connsiteY4" fmla="*/ 12177 h 119334"/>
                <a:gd name="connsiteX5" fmla="*/ 87707 w 278447"/>
                <a:gd name="connsiteY5" fmla="*/ 16155 h 119334"/>
                <a:gd name="connsiteX6" fmla="*/ 51510 w 278447"/>
                <a:gd name="connsiteY6" fmla="*/ 16950 h 119334"/>
                <a:gd name="connsiteX7" fmla="*/ 34935 w 278447"/>
                <a:gd name="connsiteY7" fmla="*/ 35116 h 119334"/>
                <a:gd name="connsiteX8" fmla="*/ 26847 w 278447"/>
                <a:gd name="connsiteY8" fmla="*/ 49966 h 119334"/>
                <a:gd name="connsiteX9" fmla="*/ 36791 w 278447"/>
                <a:gd name="connsiteY9" fmla="*/ 58850 h 119334"/>
                <a:gd name="connsiteX10" fmla="*/ 57874 w 278447"/>
                <a:gd name="connsiteY10" fmla="*/ 57789 h 119334"/>
                <a:gd name="connsiteX11" fmla="*/ 94735 w 278447"/>
                <a:gd name="connsiteY11" fmla="*/ 74629 h 119334"/>
                <a:gd name="connsiteX12" fmla="*/ 83199 w 278447"/>
                <a:gd name="connsiteY12" fmla="*/ 88286 h 119334"/>
                <a:gd name="connsiteX13" fmla="*/ 58006 w 278447"/>
                <a:gd name="connsiteY13" fmla="*/ 92529 h 119334"/>
                <a:gd name="connsiteX14" fmla="*/ 19024 w 278447"/>
                <a:gd name="connsiteY14" fmla="*/ 97832 h 119334"/>
                <a:gd name="connsiteX15" fmla="*/ 63 w 278447"/>
                <a:gd name="connsiteY15" fmla="*/ 113611 h 119334"/>
                <a:gd name="connsiteX16" fmla="*/ 37985 w 278447"/>
                <a:gd name="connsiteY16" fmla="*/ 116794 h 119334"/>
                <a:gd name="connsiteX17" fmla="*/ 62250 w 278447"/>
                <a:gd name="connsiteY17" fmla="*/ 117854 h 119334"/>
                <a:gd name="connsiteX18" fmla="*/ 84393 w 278447"/>
                <a:gd name="connsiteY18" fmla="*/ 122097 h 119334"/>
                <a:gd name="connsiteX19" fmla="*/ 119132 w 278447"/>
                <a:gd name="connsiteY19" fmla="*/ 119976 h 119334"/>
                <a:gd name="connsiteX20" fmla="*/ 123508 w 278447"/>
                <a:gd name="connsiteY20" fmla="*/ 106716 h 119334"/>
                <a:gd name="connsiteX21" fmla="*/ 135309 w 278447"/>
                <a:gd name="connsiteY21" fmla="*/ 99556 h 119334"/>
                <a:gd name="connsiteX22" fmla="*/ 150027 w 278447"/>
                <a:gd name="connsiteY22" fmla="*/ 90142 h 119334"/>
                <a:gd name="connsiteX23" fmla="*/ 165938 w 278447"/>
                <a:gd name="connsiteY23" fmla="*/ 84838 h 119334"/>
                <a:gd name="connsiteX24" fmla="*/ 182513 w 278447"/>
                <a:gd name="connsiteY24" fmla="*/ 90142 h 119334"/>
                <a:gd name="connsiteX25" fmla="*/ 198424 w 278447"/>
                <a:gd name="connsiteY25" fmla="*/ 79534 h 119334"/>
                <a:gd name="connsiteX26" fmla="*/ 222688 w 278447"/>
                <a:gd name="connsiteY26" fmla="*/ 72507 h 119334"/>
                <a:gd name="connsiteX27" fmla="*/ 243903 w 278447"/>
                <a:gd name="connsiteY27" fmla="*/ 60706 h 119334"/>
                <a:gd name="connsiteX28" fmla="*/ 264588 w 278447"/>
                <a:gd name="connsiteY28" fmla="*/ 48905 h 119334"/>
                <a:gd name="connsiteX29" fmla="*/ 288190 w 278447"/>
                <a:gd name="connsiteY29" fmla="*/ 37104 h 119334"/>
                <a:gd name="connsiteX30" fmla="*/ 290577 w 278447"/>
                <a:gd name="connsiteY30" fmla="*/ 31403 h 119334"/>
                <a:gd name="connsiteX31" fmla="*/ 268035 w 278447"/>
                <a:gd name="connsiteY31" fmla="*/ 22386 h 119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78447" h="119334">
                  <a:moveTo>
                    <a:pt x="268035" y="22386"/>
                  </a:moveTo>
                  <a:cubicBezTo>
                    <a:pt x="257826" y="10586"/>
                    <a:pt x="254643" y="18409"/>
                    <a:pt x="242843" y="15359"/>
                  </a:cubicBezTo>
                  <a:cubicBezTo>
                    <a:pt x="231042" y="12177"/>
                    <a:pt x="183706" y="7403"/>
                    <a:pt x="174291" y="11381"/>
                  </a:cubicBezTo>
                  <a:cubicBezTo>
                    <a:pt x="164877" y="15359"/>
                    <a:pt x="145121" y="4221"/>
                    <a:pt x="138889" y="1172"/>
                  </a:cubicBezTo>
                  <a:cubicBezTo>
                    <a:pt x="132524" y="-2011"/>
                    <a:pt x="112105" y="1172"/>
                    <a:pt x="111309" y="12177"/>
                  </a:cubicBezTo>
                  <a:cubicBezTo>
                    <a:pt x="110514" y="23182"/>
                    <a:pt x="101895" y="23182"/>
                    <a:pt x="87707" y="16155"/>
                  </a:cubicBezTo>
                  <a:cubicBezTo>
                    <a:pt x="73520" y="9127"/>
                    <a:pt x="52305" y="9127"/>
                    <a:pt x="51510" y="16950"/>
                  </a:cubicBezTo>
                  <a:cubicBezTo>
                    <a:pt x="50714" y="24773"/>
                    <a:pt x="40504" y="32729"/>
                    <a:pt x="34935" y="35116"/>
                  </a:cubicBezTo>
                  <a:cubicBezTo>
                    <a:pt x="32814" y="36044"/>
                    <a:pt x="29764" y="42408"/>
                    <a:pt x="26847" y="49966"/>
                  </a:cubicBezTo>
                  <a:cubicBezTo>
                    <a:pt x="31223" y="51690"/>
                    <a:pt x="33874" y="55402"/>
                    <a:pt x="36791" y="58850"/>
                  </a:cubicBezTo>
                  <a:cubicBezTo>
                    <a:pt x="42095" y="65082"/>
                    <a:pt x="55752" y="64154"/>
                    <a:pt x="57874" y="57789"/>
                  </a:cubicBezTo>
                  <a:cubicBezTo>
                    <a:pt x="59995" y="51425"/>
                    <a:pt x="82139" y="64154"/>
                    <a:pt x="94735" y="74629"/>
                  </a:cubicBezTo>
                  <a:cubicBezTo>
                    <a:pt x="107332" y="85104"/>
                    <a:pt x="88371" y="77811"/>
                    <a:pt x="83199" y="88286"/>
                  </a:cubicBezTo>
                  <a:cubicBezTo>
                    <a:pt x="77896" y="98761"/>
                    <a:pt x="62117" y="88286"/>
                    <a:pt x="58006" y="92529"/>
                  </a:cubicBezTo>
                  <a:cubicBezTo>
                    <a:pt x="53763" y="96772"/>
                    <a:pt x="26449" y="98893"/>
                    <a:pt x="19024" y="97832"/>
                  </a:cubicBezTo>
                  <a:cubicBezTo>
                    <a:pt x="11599" y="96772"/>
                    <a:pt x="-998" y="108308"/>
                    <a:pt x="63" y="113611"/>
                  </a:cubicBezTo>
                  <a:cubicBezTo>
                    <a:pt x="1124" y="118915"/>
                    <a:pt x="28438" y="110429"/>
                    <a:pt x="37985" y="116794"/>
                  </a:cubicBezTo>
                  <a:cubicBezTo>
                    <a:pt x="47399" y="123158"/>
                    <a:pt x="56946" y="110429"/>
                    <a:pt x="62250" y="117854"/>
                  </a:cubicBezTo>
                  <a:cubicBezTo>
                    <a:pt x="67553" y="125280"/>
                    <a:pt x="79089" y="119976"/>
                    <a:pt x="84393" y="122097"/>
                  </a:cubicBezTo>
                  <a:cubicBezTo>
                    <a:pt x="89697" y="124219"/>
                    <a:pt x="118867" y="119976"/>
                    <a:pt x="119132" y="119976"/>
                  </a:cubicBezTo>
                  <a:cubicBezTo>
                    <a:pt x="122315" y="116131"/>
                    <a:pt x="123508" y="111092"/>
                    <a:pt x="123508" y="106716"/>
                  </a:cubicBezTo>
                  <a:cubicBezTo>
                    <a:pt x="123508" y="99556"/>
                    <a:pt x="129475" y="101413"/>
                    <a:pt x="135309" y="99556"/>
                  </a:cubicBezTo>
                  <a:cubicBezTo>
                    <a:pt x="141276" y="97832"/>
                    <a:pt x="145386" y="90142"/>
                    <a:pt x="150027" y="90142"/>
                  </a:cubicBezTo>
                  <a:cubicBezTo>
                    <a:pt x="154800" y="90142"/>
                    <a:pt x="161297" y="82982"/>
                    <a:pt x="165938" y="84838"/>
                  </a:cubicBezTo>
                  <a:cubicBezTo>
                    <a:pt x="170711" y="86562"/>
                    <a:pt x="176546" y="94915"/>
                    <a:pt x="182513" y="90142"/>
                  </a:cubicBezTo>
                  <a:cubicBezTo>
                    <a:pt x="188479" y="85369"/>
                    <a:pt x="190203" y="89612"/>
                    <a:pt x="198424" y="79534"/>
                  </a:cubicBezTo>
                  <a:cubicBezTo>
                    <a:pt x="206777" y="69457"/>
                    <a:pt x="212081" y="71314"/>
                    <a:pt x="222688" y="72507"/>
                  </a:cubicBezTo>
                  <a:cubicBezTo>
                    <a:pt x="235020" y="73833"/>
                    <a:pt x="240456" y="67734"/>
                    <a:pt x="243903" y="60706"/>
                  </a:cubicBezTo>
                  <a:cubicBezTo>
                    <a:pt x="247484" y="53546"/>
                    <a:pt x="258091" y="53546"/>
                    <a:pt x="264588" y="48905"/>
                  </a:cubicBezTo>
                  <a:cubicBezTo>
                    <a:pt x="271085" y="44132"/>
                    <a:pt x="284079" y="38828"/>
                    <a:pt x="288190" y="37104"/>
                  </a:cubicBezTo>
                  <a:cubicBezTo>
                    <a:pt x="290179" y="36176"/>
                    <a:pt x="290577" y="34187"/>
                    <a:pt x="290577" y="31403"/>
                  </a:cubicBezTo>
                  <a:cubicBezTo>
                    <a:pt x="280897" y="23315"/>
                    <a:pt x="276654" y="32331"/>
                    <a:pt x="268035" y="22386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A273DB5-BCD2-49C2-BA44-8C90CD54CE84}"/>
                </a:ext>
              </a:extLst>
            </p:cNvPr>
            <p:cNvSpPr/>
            <p:nvPr/>
          </p:nvSpPr>
          <p:spPr>
            <a:xfrm>
              <a:off x="6536356" y="3536386"/>
              <a:ext cx="172372" cy="79556"/>
            </a:xfrm>
            <a:custGeom>
              <a:avLst/>
              <a:gdLst>
                <a:gd name="connsiteX0" fmla="*/ 72927 w 172372"/>
                <a:gd name="connsiteY0" fmla="*/ 63701 h 79556"/>
                <a:gd name="connsiteX1" fmla="*/ 91888 w 172372"/>
                <a:gd name="connsiteY1" fmla="*/ 78684 h 79556"/>
                <a:gd name="connsiteX2" fmla="*/ 93081 w 172372"/>
                <a:gd name="connsiteY2" fmla="*/ 80408 h 79556"/>
                <a:gd name="connsiteX3" fmla="*/ 120130 w 172372"/>
                <a:gd name="connsiteY3" fmla="*/ 74971 h 79556"/>
                <a:gd name="connsiteX4" fmla="*/ 143732 w 172372"/>
                <a:gd name="connsiteY4" fmla="*/ 77358 h 79556"/>
                <a:gd name="connsiteX5" fmla="*/ 142406 w 172372"/>
                <a:gd name="connsiteY5" fmla="*/ 71524 h 79556"/>
                <a:gd name="connsiteX6" fmla="*/ 160571 w 172372"/>
                <a:gd name="connsiteY6" fmla="*/ 76960 h 79556"/>
                <a:gd name="connsiteX7" fmla="*/ 181124 w 172372"/>
                <a:gd name="connsiteY7" fmla="*/ 78551 h 79556"/>
                <a:gd name="connsiteX8" fmla="*/ 172505 w 172372"/>
                <a:gd name="connsiteY8" fmla="*/ 66750 h 79556"/>
                <a:gd name="connsiteX9" fmla="*/ 177809 w 172372"/>
                <a:gd name="connsiteY9" fmla="*/ 57071 h 79556"/>
                <a:gd name="connsiteX10" fmla="*/ 161367 w 172372"/>
                <a:gd name="connsiteY10" fmla="*/ 48585 h 79556"/>
                <a:gd name="connsiteX11" fmla="*/ 153013 w 172372"/>
                <a:gd name="connsiteY11" fmla="*/ 32011 h 79556"/>
                <a:gd name="connsiteX12" fmla="*/ 143599 w 172372"/>
                <a:gd name="connsiteY12" fmla="*/ 28431 h 79556"/>
                <a:gd name="connsiteX13" fmla="*/ 116418 w 172372"/>
                <a:gd name="connsiteY13" fmla="*/ 32011 h 79556"/>
                <a:gd name="connsiteX14" fmla="*/ 99843 w 172372"/>
                <a:gd name="connsiteY14" fmla="*/ 23790 h 79556"/>
                <a:gd name="connsiteX15" fmla="*/ 83269 w 172372"/>
                <a:gd name="connsiteY15" fmla="*/ 13183 h 79556"/>
                <a:gd name="connsiteX16" fmla="*/ 41900 w 172372"/>
                <a:gd name="connsiteY16" fmla="*/ 9602 h 79556"/>
                <a:gd name="connsiteX17" fmla="*/ 9945 w 172372"/>
                <a:gd name="connsiteY17" fmla="*/ 188 h 79556"/>
                <a:gd name="connsiteX18" fmla="*/ 0 w 172372"/>
                <a:gd name="connsiteY18" fmla="*/ 4829 h 79556"/>
                <a:gd name="connsiteX19" fmla="*/ 41104 w 172372"/>
                <a:gd name="connsiteY19" fmla="*/ 27768 h 79556"/>
                <a:gd name="connsiteX20" fmla="*/ 51314 w 172372"/>
                <a:gd name="connsiteY20" fmla="*/ 55347 h 79556"/>
                <a:gd name="connsiteX21" fmla="*/ 45215 w 172372"/>
                <a:gd name="connsiteY21" fmla="*/ 64496 h 79556"/>
                <a:gd name="connsiteX22" fmla="*/ 72927 w 172372"/>
                <a:gd name="connsiteY22" fmla="*/ 63701 h 79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72372" h="79556">
                  <a:moveTo>
                    <a:pt x="72927" y="63701"/>
                  </a:moveTo>
                  <a:cubicBezTo>
                    <a:pt x="81545" y="59723"/>
                    <a:pt x="84727" y="69270"/>
                    <a:pt x="91888" y="78684"/>
                  </a:cubicBezTo>
                  <a:cubicBezTo>
                    <a:pt x="92418" y="79347"/>
                    <a:pt x="92683" y="79877"/>
                    <a:pt x="93081" y="80408"/>
                  </a:cubicBezTo>
                  <a:cubicBezTo>
                    <a:pt x="102760" y="78949"/>
                    <a:pt x="110186" y="76165"/>
                    <a:pt x="120130" y="74971"/>
                  </a:cubicBezTo>
                  <a:cubicBezTo>
                    <a:pt x="127290" y="74176"/>
                    <a:pt x="136439" y="75634"/>
                    <a:pt x="143732" y="77358"/>
                  </a:cubicBezTo>
                  <a:cubicBezTo>
                    <a:pt x="142406" y="75104"/>
                    <a:pt x="141610" y="72982"/>
                    <a:pt x="142406" y="71524"/>
                  </a:cubicBezTo>
                  <a:cubicBezTo>
                    <a:pt x="144792" y="66750"/>
                    <a:pt x="156594" y="73115"/>
                    <a:pt x="160571" y="76960"/>
                  </a:cubicBezTo>
                  <a:cubicBezTo>
                    <a:pt x="164549" y="80938"/>
                    <a:pt x="177145" y="82529"/>
                    <a:pt x="181124" y="78551"/>
                  </a:cubicBezTo>
                  <a:cubicBezTo>
                    <a:pt x="185101" y="74573"/>
                    <a:pt x="174759" y="70728"/>
                    <a:pt x="172505" y="66750"/>
                  </a:cubicBezTo>
                  <a:cubicBezTo>
                    <a:pt x="171311" y="64762"/>
                    <a:pt x="174494" y="60651"/>
                    <a:pt x="177809" y="57071"/>
                  </a:cubicBezTo>
                  <a:cubicBezTo>
                    <a:pt x="170914" y="53226"/>
                    <a:pt x="163886" y="47789"/>
                    <a:pt x="161367" y="48585"/>
                  </a:cubicBezTo>
                  <a:cubicBezTo>
                    <a:pt x="157787" y="49778"/>
                    <a:pt x="157787" y="32011"/>
                    <a:pt x="153013" y="32011"/>
                  </a:cubicBezTo>
                  <a:cubicBezTo>
                    <a:pt x="148240" y="32011"/>
                    <a:pt x="148240" y="28431"/>
                    <a:pt x="143599" y="28431"/>
                  </a:cubicBezTo>
                  <a:cubicBezTo>
                    <a:pt x="138826" y="28431"/>
                    <a:pt x="121191" y="28431"/>
                    <a:pt x="116418" y="32011"/>
                  </a:cubicBezTo>
                  <a:cubicBezTo>
                    <a:pt x="111644" y="35591"/>
                    <a:pt x="105810" y="23790"/>
                    <a:pt x="99843" y="23790"/>
                  </a:cubicBezTo>
                  <a:cubicBezTo>
                    <a:pt x="93876" y="23790"/>
                    <a:pt x="86849" y="17823"/>
                    <a:pt x="83269" y="13183"/>
                  </a:cubicBezTo>
                  <a:cubicBezTo>
                    <a:pt x="79689" y="8409"/>
                    <a:pt x="50121" y="15569"/>
                    <a:pt x="41900" y="9602"/>
                  </a:cubicBezTo>
                  <a:cubicBezTo>
                    <a:pt x="33679" y="3636"/>
                    <a:pt x="18298" y="-1005"/>
                    <a:pt x="9945" y="188"/>
                  </a:cubicBezTo>
                  <a:cubicBezTo>
                    <a:pt x="7823" y="453"/>
                    <a:pt x="4110" y="2310"/>
                    <a:pt x="0" y="4829"/>
                  </a:cubicBezTo>
                  <a:cubicBezTo>
                    <a:pt x="15513" y="13845"/>
                    <a:pt x="38054" y="11459"/>
                    <a:pt x="41104" y="27768"/>
                  </a:cubicBezTo>
                  <a:cubicBezTo>
                    <a:pt x="44684" y="46729"/>
                    <a:pt x="55291" y="39171"/>
                    <a:pt x="51314" y="55347"/>
                  </a:cubicBezTo>
                  <a:cubicBezTo>
                    <a:pt x="50518" y="58530"/>
                    <a:pt x="48264" y="61579"/>
                    <a:pt x="45215" y="64496"/>
                  </a:cubicBezTo>
                  <a:cubicBezTo>
                    <a:pt x="57281" y="65424"/>
                    <a:pt x="68949" y="65557"/>
                    <a:pt x="72927" y="63701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EAC5B6E6-AFD8-431C-BA15-DC38D09ACBBD}"/>
                </a:ext>
              </a:extLst>
            </p:cNvPr>
            <p:cNvSpPr/>
            <p:nvPr/>
          </p:nvSpPr>
          <p:spPr>
            <a:xfrm>
              <a:off x="6170530" y="3585501"/>
              <a:ext cx="490598" cy="185632"/>
            </a:xfrm>
            <a:custGeom>
              <a:avLst/>
              <a:gdLst>
                <a:gd name="connsiteX0" fmla="*/ 484233 w 490597"/>
                <a:gd name="connsiteY0" fmla="*/ 135113 h 185631"/>
                <a:gd name="connsiteX1" fmla="*/ 484233 w 490597"/>
                <a:gd name="connsiteY1" fmla="*/ 106738 h 185631"/>
                <a:gd name="connsiteX2" fmla="*/ 483173 w 490597"/>
                <a:gd name="connsiteY2" fmla="*/ 84595 h 185631"/>
                <a:gd name="connsiteX3" fmla="*/ 490200 w 490597"/>
                <a:gd name="connsiteY3" fmla="*/ 70938 h 185631"/>
                <a:gd name="connsiteX4" fmla="*/ 485294 w 490597"/>
                <a:gd name="connsiteY4" fmla="*/ 61126 h 185631"/>
                <a:gd name="connsiteX5" fmla="*/ 464875 w 490597"/>
                <a:gd name="connsiteY5" fmla="*/ 52507 h 185631"/>
                <a:gd name="connsiteX6" fmla="*/ 457715 w 490597"/>
                <a:gd name="connsiteY6" fmla="*/ 29701 h 185631"/>
                <a:gd name="connsiteX7" fmla="*/ 438754 w 490597"/>
                <a:gd name="connsiteY7" fmla="*/ 14718 h 185631"/>
                <a:gd name="connsiteX8" fmla="*/ 410909 w 490597"/>
                <a:gd name="connsiteY8" fmla="*/ 15513 h 185631"/>
                <a:gd name="connsiteX9" fmla="*/ 361451 w 490597"/>
                <a:gd name="connsiteY9" fmla="*/ 32088 h 185631"/>
                <a:gd name="connsiteX10" fmla="*/ 314911 w 490597"/>
                <a:gd name="connsiteY10" fmla="*/ 33281 h 185631"/>
                <a:gd name="connsiteX11" fmla="*/ 283353 w 490597"/>
                <a:gd name="connsiteY11" fmla="*/ 23071 h 185631"/>
                <a:gd name="connsiteX12" fmla="*/ 259752 w 490597"/>
                <a:gd name="connsiteY12" fmla="*/ 12464 h 185631"/>
                <a:gd name="connsiteX13" fmla="*/ 219973 w 490597"/>
                <a:gd name="connsiteY13" fmla="*/ 1856 h 185631"/>
                <a:gd name="connsiteX14" fmla="*/ 139224 w 490597"/>
                <a:gd name="connsiteY14" fmla="*/ 26651 h 185631"/>
                <a:gd name="connsiteX15" fmla="*/ 80882 w 490597"/>
                <a:gd name="connsiteY15" fmla="*/ 29834 h 185631"/>
                <a:gd name="connsiteX16" fmla="*/ 67490 w 490597"/>
                <a:gd name="connsiteY16" fmla="*/ 50386 h 185631"/>
                <a:gd name="connsiteX17" fmla="*/ 11536 w 490597"/>
                <a:gd name="connsiteY17" fmla="*/ 55159 h 185631"/>
                <a:gd name="connsiteX18" fmla="*/ 5966 w 490597"/>
                <a:gd name="connsiteY18" fmla="*/ 74916 h 185631"/>
                <a:gd name="connsiteX19" fmla="*/ 16972 w 490597"/>
                <a:gd name="connsiteY19" fmla="*/ 82341 h 185631"/>
                <a:gd name="connsiteX20" fmla="*/ 19359 w 490597"/>
                <a:gd name="connsiteY20" fmla="*/ 102097 h 185631"/>
                <a:gd name="connsiteX21" fmla="*/ 20154 w 490597"/>
                <a:gd name="connsiteY21" fmla="*/ 120661 h 185631"/>
                <a:gd name="connsiteX22" fmla="*/ 20154 w 490597"/>
                <a:gd name="connsiteY22" fmla="*/ 135246 h 185631"/>
                <a:gd name="connsiteX23" fmla="*/ 33546 w 490597"/>
                <a:gd name="connsiteY23" fmla="*/ 149036 h 185631"/>
                <a:gd name="connsiteX24" fmla="*/ 50916 w 490597"/>
                <a:gd name="connsiteY24" fmla="*/ 159643 h 185631"/>
                <a:gd name="connsiteX25" fmla="*/ 64308 w 490597"/>
                <a:gd name="connsiteY25" fmla="*/ 163621 h 185631"/>
                <a:gd name="connsiteX26" fmla="*/ 80882 w 490597"/>
                <a:gd name="connsiteY26" fmla="*/ 180593 h 185631"/>
                <a:gd name="connsiteX27" fmla="*/ 115092 w 490597"/>
                <a:gd name="connsiteY27" fmla="*/ 174229 h 185631"/>
                <a:gd name="connsiteX28" fmla="*/ 136704 w 490597"/>
                <a:gd name="connsiteY28" fmla="*/ 164417 h 185631"/>
                <a:gd name="connsiteX29" fmla="*/ 173035 w 490597"/>
                <a:gd name="connsiteY29" fmla="*/ 185764 h 185631"/>
                <a:gd name="connsiteX30" fmla="*/ 200614 w 490597"/>
                <a:gd name="connsiteY30" fmla="*/ 180991 h 185631"/>
                <a:gd name="connsiteX31" fmla="*/ 225410 w 490597"/>
                <a:gd name="connsiteY31" fmla="*/ 165212 h 185631"/>
                <a:gd name="connsiteX32" fmla="*/ 245962 w 490597"/>
                <a:gd name="connsiteY32" fmla="*/ 170383 h 185631"/>
                <a:gd name="connsiteX33" fmla="*/ 266381 w 490597"/>
                <a:gd name="connsiteY33" fmla="*/ 164814 h 185631"/>
                <a:gd name="connsiteX34" fmla="*/ 259221 w 490597"/>
                <a:gd name="connsiteY34" fmla="*/ 186162 h 185631"/>
                <a:gd name="connsiteX35" fmla="*/ 259884 w 490597"/>
                <a:gd name="connsiteY35" fmla="*/ 195178 h 185631"/>
                <a:gd name="connsiteX36" fmla="*/ 275663 w 490597"/>
                <a:gd name="connsiteY36" fmla="*/ 176615 h 185631"/>
                <a:gd name="connsiteX37" fmla="*/ 286138 w 490597"/>
                <a:gd name="connsiteY37" fmla="*/ 170251 h 185631"/>
                <a:gd name="connsiteX38" fmla="*/ 310403 w 490597"/>
                <a:gd name="connsiteY38" fmla="*/ 170251 h 185631"/>
                <a:gd name="connsiteX39" fmla="*/ 327242 w 490597"/>
                <a:gd name="connsiteY39" fmla="*/ 167069 h 185631"/>
                <a:gd name="connsiteX40" fmla="*/ 357738 w 490597"/>
                <a:gd name="connsiteY40" fmla="*/ 168129 h 185631"/>
                <a:gd name="connsiteX41" fmla="*/ 393539 w 490597"/>
                <a:gd name="connsiteY41" fmla="*/ 157654 h 185631"/>
                <a:gd name="connsiteX42" fmla="*/ 422975 w 490597"/>
                <a:gd name="connsiteY42" fmla="*/ 153411 h 185631"/>
                <a:gd name="connsiteX43" fmla="*/ 432919 w 490597"/>
                <a:gd name="connsiteY43" fmla="*/ 156461 h 185631"/>
                <a:gd name="connsiteX44" fmla="*/ 444853 w 490597"/>
                <a:gd name="connsiteY44" fmla="*/ 147445 h 185631"/>
                <a:gd name="connsiteX45" fmla="*/ 468455 w 490597"/>
                <a:gd name="connsiteY45" fmla="*/ 152218 h 185631"/>
                <a:gd name="connsiteX46" fmla="*/ 496564 w 490597"/>
                <a:gd name="connsiteY46" fmla="*/ 156594 h 185631"/>
                <a:gd name="connsiteX47" fmla="*/ 484233 w 490597"/>
                <a:gd name="connsiteY47" fmla="*/ 135113 h 185631"/>
                <a:gd name="connsiteX48" fmla="*/ 40308 w 490597"/>
                <a:gd name="connsiteY48" fmla="*/ 33546 h 185631"/>
                <a:gd name="connsiteX49" fmla="*/ 76242 w 490597"/>
                <a:gd name="connsiteY49" fmla="*/ 29966 h 185631"/>
                <a:gd name="connsiteX50" fmla="*/ 56087 w 490597"/>
                <a:gd name="connsiteY50" fmla="*/ 13790 h 185631"/>
                <a:gd name="connsiteX51" fmla="*/ 49457 w 490597"/>
                <a:gd name="connsiteY51" fmla="*/ 0 h 185631"/>
                <a:gd name="connsiteX52" fmla="*/ 38717 w 490597"/>
                <a:gd name="connsiteY52" fmla="*/ 1989 h 185631"/>
                <a:gd name="connsiteX53" fmla="*/ 11536 w 490597"/>
                <a:gd name="connsiteY53" fmla="*/ 1989 h 185631"/>
                <a:gd name="connsiteX54" fmla="*/ 13922 w 490597"/>
                <a:gd name="connsiteY54" fmla="*/ 19757 h 185631"/>
                <a:gd name="connsiteX55" fmla="*/ 6232 w 490597"/>
                <a:gd name="connsiteY55" fmla="*/ 32220 h 185631"/>
                <a:gd name="connsiteX56" fmla="*/ 0 w 490597"/>
                <a:gd name="connsiteY56" fmla="*/ 41369 h 185631"/>
                <a:gd name="connsiteX57" fmla="*/ 15513 w 490597"/>
                <a:gd name="connsiteY57" fmla="*/ 48927 h 185631"/>
                <a:gd name="connsiteX58" fmla="*/ 40308 w 490597"/>
                <a:gd name="connsiteY58" fmla="*/ 33546 h 185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490597" h="185631">
                  <a:moveTo>
                    <a:pt x="484233" y="135113"/>
                  </a:moveTo>
                  <a:cubicBezTo>
                    <a:pt x="479990" y="134053"/>
                    <a:pt x="486355" y="110981"/>
                    <a:pt x="484233" y="106738"/>
                  </a:cubicBezTo>
                  <a:cubicBezTo>
                    <a:pt x="482112" y="102495"/>
                    <a:pt x="476808" y="84595"/>
                    <a:pt x="483173" y="84595"/>
                  </a:cubicBezTo>
                  <a:cubicBezTo>
                    <a:pt x="488874" y="84595"/>
                    <a:pt x="482642" y="71601"/>
                    <a:pt x="490200" y="70938"/>
                  </a:cubicBezTo>
                  <a:cubicBezTo>
                    <a:pt x="488609" y="66430"/>
                    <a:pt x="486885" y="62319"/>
                    <a:pt x="485294" y="61126"/>
                  </a:cubicBezTo>
                  <a:cubicBezTo>
                    <a:pt x="481316" y="57944"/>
                    <a:pt x="469516" y="64308"/>
                    <a:pt x="464875" y="52507"/>
                  </a:cubicBezTo>
                  <a:cubicBezTo>
                    <a:pt x="460101" y="40706"/>
                    <a:pt x="464875" y="39115"/>
                    <a:pt x="457715" y="29701"/>
                  </a:cubicBezTo>
                  <a:cubicBezTo>
                    <a:pt x="450687" y="20287"/>
                    <a:pt x="447505" y="10740"/>
                    <a:pt x="438754" y="14718"/>
                  </a:cubicBezTo>
                  <a:cubicBezTo>
                    <a:pt x="434776" y="16574"/>
                    <a:pt x="423240" y="16442"/>
                    <a:pt x="410909" y="15513"/>
                  </a:cubicBezTo>
                  <a:cubicBezTo>
                    <a:pt x="398180" y="27182"/>
                    <a:pt x="370070" y="35137"/>
                    <a:pt x="361451" y="32088"/>
                  </a:cubicBezTo>
                  <a:cubicBezTo>
                    <a:pt x="350844" y="28110"/>
                    <a:pt x="330292" y="33281"/>
                    <a:pt x="314911" y="33281"/>
                  </a:cubicBezTo>
                  <a:cubicBezTo>
                    <a:pt x="299530" y="33281"/>
                    <a:pt x="295154" y="22276"/>
                    <a:pt x="283353" y="23071"/>
                  </a:cubicBezTo>
                  <a:cubicBezTo>
                    <a:pt x="271552" y="23867"/>
                    <a:pt x="271552" y="12464"/>
                    <a:pt x="259752" y="12464"/>
                  </a:cubicBezTo>
                  <a:cubicBezTo>
                    <a:pt x="247951" y="12464"/>
                    <a:pt x="256967" y="6497"/>
                    <a:pt x="219973" y="1856"/>
                  </a:cubicBezTo>
                  <a:cubicBezTo>
                    <a:pt x="182847" y="-2917"/>
                    <a:pt x="151024" y="16442"/>
                    <a:pt x="139224" y="26651"/>
                  </a:cubicBezTo>
                  <a:cubicBezTo>
                    <a:pt x="127423" y="36861"/>
                    <a:pt x="84860" y="27049"/>
                    <a:pt x="80882" y="29834"/>
                  </a:cubicBezTo>
                  <a:cubicBezTo>
                    <a:pt x="76904" y="32618"/>
                    <a:pt x="81678" y="44817"/>
                    <a:pt x="67490" y="50386"/>
                  </a:cubicBezTo>
                  <a:cubicBezTo>
                    <a:pt x="53303" y="55955"/>
                    <a:pt x="22143" y="50386"/>
                    <a:pt x="11536" y="55159"/>
                  </a:cubicBezTo>
                  <a:cubicBezTo>
                    <a:pt x="928" y="59933"/>
                    <a:pt x="-3050" y="75579"/>
                    <a:pt x="5966" y="74916"/>
                  </a:cubicBezTo>
                  <a:cubicBezTo>
                    <a:pt x="14983" y="74120"/>
                    <a:pt x="19756" y="78496"/>
                    <a:pt x="16972" y="82341"/>
                  </a:cubicBezTo>
                  <a:cubicBezTo>
                    <a:pt x="14187" y="86319"/>
                    <a:pt x="24397" y="97324"/>
                    <a:pt x="19359" y="102097"/>
                  </a:cubicBezTo>
                  <a:cubicBezTo>
                    <a:pt x="14187" y="106871"/>
                    <a:pt x="13789" y="115887"/>
                    <a:pt x="20154" y="120661"/>
                  </a:cubicBezTo>
                  <a:cubicBezTo>
                    <a:pt x="26519" y="125434"/>
                    <a:pt x="27579" y="134053"/>
                    <a:pt x="20154" y="135246"/>
                  </a:cubicBezTo>
                  <a:cubicBezTo>
                    <a:pt x="12596" y="136439"/>
                    <a:pt x="33149" y="145058"/>
                    <a:pt x="33546" y="149036"/>
                  </a:cubicBezTo>
                  <a:cubicBezTo>
                    <a:pt x="33944" y="153014"/>
                    <a:pt x="50916" y="155002"/>
                    <a:pt x="50916" y="159643"/>
                  </a:cubicBezTo>
                  <a:cubicBezTo>
                    <a:pt x="50916" y="164417"/>
                    <a:pt x="56087" y="166008"/>
                    <a:pt x="64308" y="163621"/>
                  </a:cubicBezTo>
                  <a:cubicBezTo>
                    <a:pt x="72529" y="161234"/>
                    <a:pt x="75711" y="172637"/>
                    <a:pt x="80882" y="180593"/>
                  </a:cubicBezTo>
                  <a:cubicBezTo>
                    <a:pt x="86053" y="188416"/>
                    <a:pt x="115092" y="182980"/>
                    <a:pt x="115092" y="174229"/>
                  </a:cubicBezTo>
                  <a:cubicBezTo>
                    <a:pt x="115092" y="165477"/>
                    <a:pt x="123710" y="163223"/>
                    <a:pt x="136704" y="164417"/>
                  </a:cubicBezTo>
                  <a:cubicBezTo>
                    <a:pt x="149698" y="165610"/>
                    <a:pt x="166670" y="183378"/>
                    <a:pt x="173035" y="185764"/>
                  </a:cubicBezTo>
                  <a:cubicBezTo>
                    <a:pt x="179267" y="188151"/>
                    <a:pt x="192394" y="180991"/>
                    <a:pt x="200614" y="180991"/>
                  </a:cubicBezTo>
                  <a:cubicBezTo>
                    <a:pt x="208836" y="180991"/>
                    <a:pt x="220769" y="167997"/>
                    <a:pt x="225410" y="165212"/>
                  </a:cubicBezTo>
                  <a:cubicBezTo>
                    <a:pt x="230183" y="162428"/>
                    <a:pt x="238404" y="174229"/>
                    <a:pt x="245962" y="170383"/>
                  </a:cubicBezTo>
                  <a:cubicBezTo>
                    <a:pt x="253387" y="166406"/>
                    <a:pt x="261741" y="162162"/>
                    <a:pt x="266381" y="164814"/>
                  </a:cubicBezTo>
                  <a:cubicBezTo>
                    <a:pt x="271155" y="167599"/>
                    <a:pt x="254978" y="179797"/>
                    <a:pt x="259221" y="186162"/>
                  </a:cubicBezTo>
                  <a:cubicBezTo>
                    <a:pt x="260945" y="188681"/>
                    <a:pt x="260547" y="191864"/>
                    <a:pt x="259884" y="195178"/>
                  </a:cubicBezTo>
                  <a:cubicBezTo>
                    <a:pt x="276193" y="192924"/>
                    <a:pt x="274735" y="181654"/>
                    <a:pt x="275663" y="176615"/>
                  </a:cubicBezTo>
                  <a:cubicBezTo>
                    <a:pt x="276724" y="171311"/>
                    <a:pt x="280967" y="166140"/>
                    <a:pt x="286138" y="170251"/>
                  </a:cubicBezTo>
                  <a:cubicBezTo>
                    <a:pt x="291441" y="174494"/>
                    <a:pt x="298734" y="175555"/>
                    <a:pt x="310403" y="170251"/>
                  </a:cubicBezTo>
                  <a:cubicBezTo>
                    <a:pt x="321938" y="164947"/>
                    <a:pt x="322999" y="161897"/>
                    <a:pt x="327242" y="167069"/>
                  </a:cubicBezTo>
                  <a:cubicBezTo>
                    <a:pt x="331485" y="172240"/>
                    <a:pt x="340899" y="168129"/>
                    <a:pt x="357738" y="168129"/>
                  </a:cubicBezTo>
                  <a:cubicBezTo>
                    <a:pt x="374578" y="168129"/>
                    <a:pt x="377760" y="156594"/>
                    <a:pt x="393539" y="157654"/>
                  </a:cubicBezTo>
                  <a:cubicBezTo>
                    <a:pt x="409318" y="158715"/>
                    <a:pt x="422975" y="153411"/>
                    <a:pt x="422975" y="153411"/>
                  </a:cubicBezTo>
                  <a:lnTo>
                    <a:pt x="432919" y="156461"/>
                  </a:lnTo>
                  <a:cubicBezTo>
                    <a:pt x="437030" y="152748"/>
                    <a:pt x="436765" y="148505"/>
                    <a:pt x="444853" y="147445"/>
                  </a:cubicBezTo>
                  <a:cubicBezTo>
                    <a:pt x="457449" y="145853"/>
                    <a:pt x="462223" y="155400"/>
                    <a:pt x="468455" y="152218"/>
                  </a:cubicBezTo>
                  <a:cubicBezTo>
                    <a:pt x="474687" y="149036"/>
                    <a:pt x="494841" y="170516"/>
                    <a:pt x="496564" y="156594"/>
                  </a:cubicBezTo>
                  <a:cubicBezTo>
                    <a:pt x="497890" y="153014"/>
                    <a:pt x="488344" y="136174"/>
                    <a:pt x="484233" y="135113"/>
                  </a:cubicBezTo>
                  <a:close/>
                  <a:moveTo>
                    <a:pt x="40308" y="33546"/>
                  </a:moveTo>
                  <a:cubicBezTo>
                    <a:pt x="49723" y="29966"/>
                    <a:pt x="71070" y="34740"/>
                    <a:pt x="76242" y="29966"/>
                  </a:cubicBezTo>
                  <a:cubicBezTo>
                    <a:pt x="81413" y="25193"/>
                    <a:pt x="62849" y="19359"/>
                    <a:pt x="56087" y="13790"/>
                  </a:cubicBezTo>
                  <a:cubicBezTo>
                    <a:pt x="52242" y="10608"/>
                    <a:pt x="50783" y="4641"/>
                    <a:pt x="49457" y="0"/>
                  </a:cubicBezTo>
                  <a:cubicBezTo>
                    <a:pt x="46275" y="2122"/>
                    <a:pt x="42298" y="3845"/>
                    <a:pt x="38717" y="1989"/>
                  </a:cubicBezTo>
                  <a:cubicBezTo>
                    <a:pt x="31690" y="-1591"/>
                    <a:pt x="14453" y="796"/>
                    <a:pt x="11536" y="1989"/>
                  </a:cubicBezTo>
                  <a:cubicBezTo>
                    <a:pt x="8619" y="3182"/>
                    <a:pt x="13922" y="13259"/>
                    <a:pt x="13922" y="19757"/>
                  </a:cubicBezTo>
                  <a:cubicBezTo>
                    <a:pt x="13922" y="26254"/>
                    <a:pt x="6232" y="27977"/>
                    <a:pt x="6232" y="32220"/>
                  </a:cubicBezTo>
                  <a:cubicBezTo>
                    <a:pt x="6232" y="35403"/>
                    <a:pt x="3447" y="37657"/>
                    <a:pt x="0" y="41369"/>
                  </a:cubicBezTo>
                  <a:cubicBezTo>
                    <a:pt x="5171" y="45215"/>
                    <a:pt x="10210" y="48927"/>
                    <a:pt x="15513" y="48927"/>
                  </a:cubicBezTo>
                  <a:cubicBezTo>
                    <a:pt x="26519" y="48927"/>
                    <a:pt x="30762" y="36994"/>
                    <a:pt x="40308" y="33546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C78BBA64-7773-4A5C-AF67-D13C23A2C1AA}"/>
                </a:ext>
              </a:extLst>
            </p:cNvPr>
            <p:cNvSpPr/>
            <p:nvPr/>
          </p:nvSpPr>
          <p:spPr>
            <a:xfrm>
              <a:off x="7565949" y="3783178"/>
              <a:ext cx="53038" cy="53038"/>
            </a:xfrm>
            <a:custGeom>
              <a:avLst/>
              <a:gdLst>
                <a:gd name="connsiteX0" fmla="*/ 30231 w 53037"/>
                <a:gd name="connsiteY0" fmla="*/ 21 h 53037"/>
                <a:gd name="connsiteX1" fmla="*/ 0 w 53037"/>
                <a:gd name="connsiteY1" fmla="*/ 17391 h 53037"/>
                <a:gd name="connsiteX2" fmla="*/ 4508 w 53037"/>
                <a:gd name="connsiteY2" fmla="*/ 24949 h 53037"/>
                <a:gd name="connsiteX3" fmla="*/ 20287 w 53037"/>
                <a:gd name="connsiteY3" fmla="*/ 42849 h 53037"/>
                <a:gd name="connsiteX4" fmla="*/ 22939 w 53037"/>
                <a:gd name="connsiteY4" fmla="*/ 58628 h 53037"/>
                <a:gd name="connsiteX5" fmla="*/ 34342 w 53037"/>
                <a:gd name="connsiteY5" fmla="*/ 57435 h 53037"/>
                <a:gd name="connsiteX6" fmla="*/ 60993 w 53037"/>
                <a:gd name="connsiteY6" fmla="*/ 25479 h 53037"/>
                <a:gd name="connsiteX7" fmla="*/ 30231 w 53037"/>
                <a:gd name="connsiteY7" fmla="*/ 21 h 53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037" h="53037">
                  <a:moveTo>
                    <a:pt x="30231" y="21"/>
                  </a:moveTo>
                  <a:cubicBezTo>
                    <a:pt x="20817" y="-509"/>
                    <a:pt x="2652" y="8905"/>
                    <a:pt x="0" y="17391"/>
                  </a:cubicBezTo>
                  <a:cubicBezTo>
                    <a:pt x="1856" y="19513"/>
                    <a:pt x="3713" y="22032"/>
                    <a:pt x="4508" y="24949"/>
                  </a:cubicBezTo>
                  <a:cubicBezTo>
                    <a:pt x="6630" y="32242"/>
                    <a:pt x="12862" y="38606"/>
                    <a:pt x="20287" y="42849"/>
                  </a:cubicBezTo>
                  <a:cubicBezTo>
                    <a:pt x="24795" y="45501"/>
                    <a:pt x="24132" y="52396"/>
                    <a:pt x="22939" y="58628"/>
                  </a:cubicBezTo>
                  <a:cubicBezTo>
                    <a:pt x="27182" y="58495"/>
                    <a:pt x="31425" y="58098"/>
                    <a:pt x="34342" y="57435"/>
                  </a:cubicBezTo>
                  <a:cubicBezTo>
                    <a:pt x="42032" y="55711"/>
                    <a:pt x="58607" y="31977"/>
                    <a:pt x="60993" y="25479"/>
                  </a:cubicBezTo>
                  <a:cubicBezTo>
                    <a:pt x="63247" y="18850"/>
                    <a:pt x="40309" y="552"/>
                    <a:pt x="30231" y="21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257C2214-2A01-4B87-A0EF-969F1A3E7ABA}"/>
                </a:ext>
              </a:extLst>
            </p:cNvPr>
            <p:cNvSpPr/>
            <p:nvPr/>
          </p:nvSpPr>
          <p:spPr>
            <a:xfrm>
              <a:off x="8769771" y="3560839"/>
              <a:ext cx="172372" cy="159113"/>
            </a:xfrm>
            <a:custGeom>
              <a:avLst/>
              <a:gdLst>
                <a:gd name="connsiteX0" fmla="*/ 175820 w 172372"/>
                <a:gd name="connsiteY0" fmla="*/ 8619 h 159112"/>
                <a:gd name="connsiteX1" fmla="*/ 153411 w 172372"/>
                <a:gd name="connsiteY1" fmla="*/ 0 h 159112"/>
                <a:gd name="connsiteX2" fmla="*/ 138030 w 172372"/>
                <a:gd name="connsiteY2" fmla="*/ 20685 h 159112"/>
                <a:gd name="connsiteX3" fmla="*/ 119069 w 172372"/>
                <a:gd name="connsiteY3" fmla="*/ 34342 h 159112"/>
                <a:gd name="connsiteX4" fmla="*/ 108727 w 172372"/>
                <a:gd name="connsiteY4" fmla="*/ 44684 h 159112"/>
                <a:gd name="connsiteX5" fmla="*/ 91622 w 172372"/>
                <a:gd name="connsiteY5" fmla="*/ 49855 h 159112"/>
                <a:gd name="connsiteX6" fmla="*/ 74518 w 172372"/>
                <a:gd name="connsiteY6" fmla="*/ 42961 h 159112"/>
                <a:gd name="connsiteX7" fmla="*/ 57413 w 172372"/>
                <a:gd name="connsiteY7" fmla="*/ 61789 h 159112"/>
                <a:gd name="connsiteX8" fmla="*/ 7558 w 172372"/>
                <a:gd name="connsiteY8" fmla="*/ 89236 h 159112"/>
                <a:gd name="connsiteX9" fmla="*/ 0 w 172372"/>
                <a:gd name="connsiteY9" fmla="*/ 100904 h 159112"/>
                <a:gd name="connsiteX10" fmla="*/ 30496 w 172372"/>
                <a:gd name="connsiteY10" fmla="*/ 115887 h 159112"/>
                <a:gd name="connsiteX11" fmla="*/ 14718 w 172372"/>
                <a:gd name="connsiteY11" fmla="*/ 144660 h 159112"/>
                <a:gd name="connsiteX12" fmla="*/ 19491 w 172372"/>
                <a:gd name="connsiteY12" fmla="*/ 160837 h 159112"/>
                <a:gd name="connsiteX13" fmla="*/ 32883 w 172372"/>
                <a:gd name="connsiteY13" fmla="*/ 167599 h 159112"/>
                <a:gd name="connsiteX14" fmla="*/ 53435 w 172372"/>
                <a:gd name="connsiteY14" fmla="*/ 163621 h 159112"/>
                <a:gd name="connsiteX15" fmla="*/ 59667 w 172372"/>
                <a:gd name="connsiteY15" fmla="*/ 167201 h 159112"/>
                <a:gd name="connsiteX16" fmla="*/ 75313 w 172372"/>
                <a:gd name="connsiteY16" fmla="*/ 155400 h 159112"/>
                <a:gd name="connsiteX17" fmla="*/ 99578 w 172372"/>
                <a:gd name="connsiteY17" fmla="*/ 150097 h 159112"/>
                <a:gd name="connsiteX18" fmla="*/ 113633 w 172372"/>
                <a:gd name="connsiteY18" fmla="*/ 144793 h 159112"/>
                <a:gd name="connsiteX19" fmla="*/ 90031 w 172372"/>
                <a:gd name="connsiteY19" fmla="*/ 122649 h 159112"/>
                <a:gd name="connsiteX20" fmla="*/ 97456 w 172372"/>
                <a:gd name="connsiteY20" fmla="*/ 99048 h 159112"/>
                <a:gd name="connsiteX21" fmla="*/ 143997 w 172372"/>
                <a:gd name="connsiteY21" fmla="*/ 70673 h 159112"/>
                <a:gd name="connsiteX22" fmla="*/ 153411 w 172372"/>
                <a:gd name="connsiteY22" fmla="*/ 38320 h 159112"/>
                <a:gd name="connsiteX23" fmla="*/ 183112 w 172372"/>
                <a:gd name="connsiteY23" fmla="*/ 9547 h 159112"/>
                <a:gd name="connsiteX24" fmla="*/ 175820 w 172372"/>
                <a:gd name="connsiteY24" fmla="*/ 8619 h 159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72372" h="159112">
                  <a:moveTo>
                    <a:pt x="175820" y="8619"/>
                  </a:moveTo>
                  <a:cubicBezTo>
                    <a:pt x="165477" y="12066"/>
                    <a:pt x="162030" y="0"/>
                    <a:pt x="153411" y="0"/>
                  </a:cubicBezTo>
                  <a:cubicBezTo>
                    <a:pt x="144792" y="0"/>
                    <a:pt x="146516" y="20685"/>
                    <a:pt x="138030" y="20685"/>
                  </a:cubicBezTo>
                  <a:cubicBezTo>
                    <a:pt x="129412" y="20685"/>
                    <a:pt x="131136" y="32751"/>
                    <a:pt x="119069" y="34342"/>
                  </a:cubicBezTo>
                  <a:cubicBezTo>
                    <a:pt x="107003" y="36066"/>
                    <a:pt x="103556" y="36066"/>
                    <a:pt x="108727" y="44684"/>
                  </a:cubicBezTo>
                  <a:cubicBezTo>
                    <a:pt x="113898" y="53303"/>
                    <a:pt x="101832" y="49855"/>
                    <a:pt x="91622" y="49855"/>
                  </a:cubicBezTo>
                  <a:cubicBezTo>
                    <a:pt x="81280" y="49855"/>
                    <a:pt x="81280" y="42961"/>
                    <a:pt x="74518" y="42961"/>
                  </a:cubicBezTo>
                  <a:cubicBezTo>
                    <a:pt x="67623" y="42961"/>
                    <a:pt x="62451" y="55027"/>
                    <a:pt x="57413" y="61789"/>
                  </a:cubicBezTo>
                  <a:cubicBezTo>
                    <a:pt x="52242" y="68684"/>
                    <a:pt x="17900" y="84065"/>
                    <a:pt x="7558" y="89236"/>
                  </a:cubicBezTo>
                  <a:cubicBezTo>
                    <a:pt x="4640" y="90694"/>
                    <a:pt x="2121" y="95203"/>
                    <a:pt x="0" y="100904"/>
                  </a:cubicBezTo>
                  <a:cubicBezTo>
                    <a:pt x="12331" y="101965"/>
                    <a:pt x="24928" y="108992"/>
                    <a:pt x="30496" y="115887"/>
                  </a:cubicBezTo>
                  <a:cubicBezTo>
                    <a:pt x="38054" y="125301"/>
                    <a:pt x="21878" y="136041"/>
                    <a:pt x="14718" y="144660"/>
                  </a:cubicBezTo>
                  <a:cubicBezTo>
                    <a:pt x="7558" y="153411"/>
                    <a:pt x="19094" y="153676"/>
                    <a:pt x="19491" y="160837"/>
                  </a:cubicBezTo>
                  <a:cubicBezTo>
                    <a:pt x="19889" y="167864"/>
                    <a:pt x="29435" y="173831"/>
                    <a:pt x="32883" y="167599"/>
                  </a:cubicBezTo>
                  <a:cubicBezTo>
                    <a:pt x="36463" y="161367"/>
                    <a:pt x="42298" y="163621"/>
                    <a:pt x="53435" y="163621"/>
                  </a:cubicBezTo>
                  <a:cubicBezTo>
                    <a:pt x="56618" y="163621"/>
                    <a:pt x="58474" y="165212"/>
                    <a:pt x="59667" y="167201"/>
                  </a:cubicBezTo>
                  <a:cubicBezTo>
                    <a:pt x="65766" y="162295"/>
                    <a:pt x="72927" y="157787"/>
                    <a:pt x="75313" y="155400"/>
                  </a:cubicBezTo>
                  <a:cubicBezTo>
                    <a:pt x="79556" y="151157"/>
                    <a:pt x="90031" y="150097"/>
                    <a:pt x="99578" y="150097"/>
                  </a:cubicBezTo>
                  <a:cubicBezTo>
                    <a:pt x="105412" y="150097"/>
                    <a:pt x="109390" y="148240"/>
                    <a:pt x="113633" y="144793"/>
                  </a:cubicBezTo>
                  <a:cubicBezTo>
                    <a:pt x="103556" y="133787"/>
                    <a:pt x="93744" y="124904"/>
                    <a:pt x="90031" y="122649"/>
                  </a:cubicBezTo>
                  <a:cubicBezTo>
                    <a:pt x="81015" y="117081"/>
                    <a:pt x="86452" y="101700"/>
                    <a:pt x="97456" y="99048"/>
                  </a:cubicBezTo>
                  <a:cubicBezTo>
                    <a:pt x="108462" y="96263"/>
                    <a:pt x="135643" y="75446"/>
                    <a:pt x="143997" y="70673"/>
                  </a:cubicBezTo>
                  <a:cubicBezTo>
                    <a:pt x="152218" y="65899"/>
                    <a:pt x="146782" y="50518"/>
                    <a:pt x="153411" y="38320"/>
                  </a:cubicBezTo>
                  <a:cubicBezTo>
                    <a:pt x="156859" y="31955"/>
                    <a:pt x="169986" y="19757"/>
                    <a:pt x="183112" y="9547"/>
                  </a:cubicBezTo>
                  <a:cubicBezTo>
                    <a:pt x="180328" y="8486"/>
                    <a:pt x="177676" y="7956"/>
                    <a:pt x="175820" y="8619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C54D39B6-5E3C-4F31-AF05-C3CCBE5914F2}"/>
                </a:ext>
              </a:extLst>
            </p:cNvPr>
            <p:cNvSpPr/>
            <p:nvPr/>
          </p:nvSpPr>
          <p:spPr>
            <a:xfrm>
              <a:off x="7622037" y="3951280"/>
              <a:ext cx="198891" cy="106075"/>
            </a:xfrm>
            <a:custGeom>
              <a:avLst/>
              <a:gdLst>
                <a:gd name="connsiteX0" fmla="*/ 200748 w 198891"/>
                <a:gd name="connsiteY0" fmla="*/ 73770 h 106075"/>
                <a:gd name="connsiteX1" fmla="*/ 194648 w 198891"/>
                <a:gd name="connsiteY1" fmla="*/ 73638 h 106075"/>
                <a:gd name="connsiteX2" fmla="*/ 159776 w 198891"/>
                <a:gd name="connsiteY2" fmla="*/ 67141 h 106075"/>
                <a:gd name="connsiteX3" fmla="*/ 108329 w 198891"/>
                <a:gd name="connsiteY3" fmla="*/ 46456 h 106075"/>
                <a:gd name="connsiteX4" fmla="*/ 53965 w 198891"/>
                <a:gd name="connsiteY4" fmla="*/ 6810 h 106075"/>
                <a:gd name="connsiteX5" fmla="*/ 32618 w 198891"/>
                <a:gd name="connsiteY5" fmla="*/ 2700 h 106075"/>
                <a:gd name="connsiteX6" fmla="*/ 16309 w 198891"/>
                <a:gd name="connsiteY6" fmla="*/ 7739 h 106075"/>
                <a:gd name="connsiteX7" fmla="*/ 4243 w 198891"/>
                <a:gd name="connsiteY7" fmla="*/ 22987 h 106075"/>
                <a:gd name="connsiteX8" fmla="*/ 0 w 198891"/>
                <a:gd name="connsiteY8" fmla="*/ 43009 h 106075"/>
                <a:gd name="connsiteX9" fmla="*/ 13657 w 198891"/>
                <a:gd name="connsiteY9" fmla="*/ 53483 h 106075"/>
                <a:gd name="connsiteX10" fmla="*/ 34740 w 198891"/>
                <a:gd name="connsiteY10" fmla="*/ 63958 h 106075"/>
                <a:gd name="connsiteX11" fmla="*/ 54761 w 198891"/>
                <a:gd name="connsiteY11" fmla="*/ 74433 h 106075"/>
                <a:gd name="connsiteX12" fmla="*/ 76904 w 198891"/>
                <a:gd name="connsiteY12" fmla="*/ 87030 h 106075"/>
                <a:gd name="connsiteX13" fmla="*/ 102097 w 198891"/>
                <a:gd name="connsiteY13" fmla="*/ 82787 h 106075"/>
                <a:gd name="connsiteX14" fmla="*/ 116815 w 198891"/>
                <a:gd name="connsiteY14" fmla="*/ 97505 h 106075"/>
                <a:gd name="connsiteX15" fmla="*/ 151555 w 198891"/>
                <a:gd name="connsiteY15" fmla="*/ 111162 h 106075"/>
                <a:gd name="connsiteX16" fmla="*/ 197830 w 198891"/>
                <a:gd name="connsiteY16" fmla="*/ 106919 h 106075"/>
                <a:gd name="connsiteX17" fmla="*/ 198891 w 198891"/>
                <a:gd name="connsiteY17" fmla="*/ 79604 h 106075"/>
                <a:gd name="connsiteX18" fmla="*/ 200748 w 198891"/>
                <a:gd name="connsiteY18" fmla="*/ 73770 h 106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8891" h="106075">
                  <a:moveTo>
                    <a:pt x="200748" y="73770"/>
                  </a:moveTo>
                  <a:cubicBezTo>
                    <a:pt x="198891" y="73638"/>
                    <a:pt x="196902" y="73505"/>
                    <a:pt x="194648" y="73638"/>
                  </a:cubicBezTo>
                  <a:cubicBezTo>
                    <a:pt x="179267" y="74168"/>
                    <a:pt x="169853" y="66478"/>
                    <a:pt x="159776" y="67141"/>
                  </a:cubicBezTo>
                  <a:cubicBezTo>
                    <a:pt x="149698" y="67671"/>
                    <a:pt x="120793" y="56533"/>
                    <a:pt x="108329" y="46456"/>
                  </a:cubicBezTo>
                  <a:cubicBezTo>
                    <a:pt x="95865" y="36379"/>
                    <a:pt x="62187" y="15164"/>
                    <a:pt x="53965" y="6810"/>
                  </a:cubicBezTo>
                  <a:cubicBezTo>
                    <a:pt x="45745" y="-1411"/>
                    <a:pt x="33811" y="-1411"/>
                    <a:pt x="32618" y="2700"/>
                  </a:cubicBezTo>
                  <a:cubicBezTo>
                    <a:pt x="31557" y="6545"/>
                    <a:pt x="25458" y="6810"/>
                    <a:pt x="16309" y="7739"/>
                  </a:cubicBezTo>
                  <a:cubicBezTo>
                    <a:pt x="13922" y="11849"/>
                    <a:pt x="4243" y="17418"/>
                    <a:pt x="4243" y="22987"/>
                  </a:cubicBezTo>
                  <a:cubicBezTo>
                    <a:pt x="4243" y="29351"/>
                    <a:pt x="0" y="37705"/>
                    <a:pt x="0" y="43009"/>
                  </a:cubicBezTo>
                  <a:cubicBezTo>
                    <a:pt x="0" y="48312"/>
                    <a:pt x="10475" y="49241"/>
                    <a:pt x="13657" y="53483"/>
                  </a:cubicBezTo>
                  <a:cubicBezTo>
                    <a:pt x="16839" y="57727"/>
                    <a:pt x="33679" y="59848"/>
                    <a:pt x="34740" y="63958"/>
                  </a:cubicBezTo>
                  <a:cubicBezTo>
                    <a:pt x="35800" y="68201"/>
                    <a:pt x="47336" y="73373"/>
                    <a:pt x="54761" y="74433"/>
                  </a:cubicBezTo>
                  <a:cubicBezTo>
                    <a:pt x="62187" y="75494"/>
                    <a:pt x="72661" y="83848"/>
                    <a:pt x="76904" y="87030"/>
                  </a:cubicBezTo>
                  <a:cubicBezTo>
                    <a:pt x="81147" y="90212"/>
                    <a:pt x="96926" y="82787"/>
                    <a:pt x="102097" y="82787"/>
                  </a:cubicBezTo>
                  <a:cubicBezTo>
                    <a:pt x="107401" y="82787"/>
                    <a:pt x="115754" y="92201"/>
                    <a:pt x="116815" y="97505"/>
                  </a:cubicBezTo>
                  <a:cubicBezTo>
                    <a:pt x="117876" y="102808"/>
                    <a:pt x="145191" y="105991"/>
                    <a:pt x="151555" y="111162"/>
                  </a:cubicBezTo>
                  <a:cubicBezTo>
                    <a:pt x="157919" y="116466"/>
                    <a:pt x="191599" y="113283"/>
                    <a:pt x="197830" y="106919"/>
                  </a:cubicBezTo>
                  <a:cubicBezTo>
                    <a:pt x="204194" y="100554"/>
                    <a:pt x="198891" y="89019"/>
                    <a:pt x="198891" y="79604"/>
                  </a:cubicBezTo>
                  <a:cubicBezTo>
                    <a:pt x="198891" y="76687"/>
                    <a:pt x="199687" y="74964"/>
                    <a:pt x="200748" y="73770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E969EC3C-4B80-4873-8E5F-44DD0BB8E65E}"/>
                </a:ext>
              </a:extLst>
            </p:cNvPr>
            <p:cNvSpPr/>
            <p:nvPr/>
          </p:nvSpPr>
          <p:spPr>
            <a:xfrm>
              <a:off x="7918517" y="4006386"/>
              <a:ext cx="225410" cy="490598"/>
            </a:xfrm>
            <a:custGeom>
              <a:avLst/>
              <a:gdLst>
                <a:gd name="connsiteX0" fmla="*/ 184438 w 225409"/>
                <a:gd name="connsiteY0" fmla="*/ 455164 h 490597"/>
                <a:gd name="connsiteX1" fmla="*/ 176085 w 225409"/>
                <a:gd name="connsiteY1" fmla="*/ 435142 h 490597"/>
                <a:gd name="connsiteX2" fmla="*/ 165610 w 225409"/>
                <a:gd name="connsiteY2" fmla="*/ 402524 h 490597"/>
                <a:gd name="connsiteX3" fmla="*/ 156196 w 225409"/>
                <a:gd name="connsiteY3" fmla="*/ 374149 h 490597"/>
                <a:gd name="connsiteX4" fmla="*/ 160438 w 225409"/>
                <a:gd name="connsiteY4" fmla="*/ 355188 h 490597"/>
                <a:gd name="connsiteX5" fmla="*/ 161499 w 225409"/>
                <a:gd name="connsiteY5" fmla="*/ 342591 h 490597"/>
                <a:gd name="connsiteX6" fmla="*/ 156196 w 225409"/>
                <a:gd name="connsiteY6" fmla="*/ 324691 h 490597"/>
                <a:gd name="connsiteX7" fmla="*/ 136174 w 225409"/>
                <a:gd name="connsiteY7" fmla="*/ 300559 h 490597"/>
                <a:gd name="connsiteX8" fmla="*/ 141478 w 225409"/>
                <a:gd name="connsiteY8" fmla="*/ 258394 h 490597"/>
                <a:gd name="connsiteX9" fmla="*/ 156196 w 225409"/>
                <a:gd name="connsiteY9" fmla="*/ 249908 h 490597"/>
                <a:gd name="connsiteX10" fmla="*/ 176217 w 225409"/>
                <a:gd name="connsiteY10" fmla="*/ 243544 h 490597"/>
                <a:gd name="connsiteX11" fmla="*/ 200482 w 225409"/>
                <a:gd name="connsiteY11" fmla="*/ 229887 h 490597"/>
                <a:gd name="connsiteX12" fmla="*/ 214140 w 225409"/>
                <a:gd name="connsiteY12" fmla="*/ 218351 h 490597"/>
                <a:gd name="connsiteX13" fmla="*/ 227796 w 225409"/>
                <a:gd name="connsiteY13" fmla="*/ 196208 h 490597"/>
                <a:gd name="connsiteX14" fmla="*/ 228327 w 225409"/>
                <a:gd name="connsiteY14" fmla="*/ 196208 h 490597"/>
                <a:gd name="connsiteX15" fmla="*/ 216261 w 225409"/>
                <a:gd name="connsiteY15" fmla="*/ 198727 h 490597"/>
                <a:gd name="connsiteX16" fmla="*/ 199687 w 225409"/>
                <a:gd name="connsiteY16" fmla="*/ 189843 h 490597"/>
                <a:gd name="connsiteX17" fmla="*/ 184836 w 225409"/>
                <a:gd name="connsiteY17" fmla="*/ 182683 h 490597"/>
                <a:gd name="connsiteX18" fmla="*/ 184836 w 225409"/>
                <a:gd name="connsiteY18" fmla="*/ 164916 h 490597"/>
                <a:gd name="connsiteX19" fmla="*/ 174759 w 225409"/>
                <a:gd name="connsiteY19" fmla="*/ 153115 h 490597"/>
                <a:gd name="connsiteX20" fmla="*/ 166538 w 225409"/>
                <a:gd name="connsiteY20" fmla="*/ 131237 h 490597"/>
                <a:gd name="connsiteX21" fmla="*/ 142273 w 225409"/>
                <a:gd name="connsiteY21" fmla="*/ 126463 h 490597"/>
                <a:gd name="connsiteX22" fmla="*/ 137500 w 225409"/>
                <a:gd name="connsiteY22" fmla="*/ 113469 h 490597"/>
                <a:gd name="connsiteX23" fmla="*/ 159378 w 225409"/>
                <a:gd name="connsiteY23" fmla="*/ 76210 h 490597"/>
                <a:gd name="connsiteX24" fmla="*/ 165875 w 225409"/>
                <a:gd name="connsiteY24" fmla="*/ 37227 h 490597"/>
                <a:gd name="connsiteX25" fmla="*/ 155268 w 225409"/>
                <a:gd name="connsiteY25" fmla="*/ 24233 h 490597"/>
                <a:gd name="connsiteX26" fmla="*/ 149301 w 225409"/>
                <a:gd name="connsiteY26" fmla="*/ 9515 h 490597"/>
                <a:gd name="connsiteX27" fmla="*/ 131533 w 225409"/>
                <a:gd name="connsiteY27" fmla="*/ 1825 h 490597"/>
                <a:gd name="connsiteX28" fmla="*/ 127025 w 225409"/>
                <a:gd name="connsiteY28" fmla="*/ 4477 h 490597"/>
                <a:gd name="connsiteX29" fmla="*/ 127555 w 225409"/>
                <a:gd name="connsiteY29" fmla="*/ 4609 h 490597"/>
                <a:gd name="connsiteX30" fmla="*/ 121191 w 225409"/>
                <a:gd name="connsiteY30" fmla="*/ 17206 h 490597"/>
                <a:gd name="connsiteX31" fmla="*/ 123312 w 225409"/>
                <a:gd name="connsiteY31" fmla="*/ 35106 h 490597"/>
                <a:gd name="connsiteX32" fmla="*/ 111777 w 225409"/>
                <a:gd name="connsiteY32" fmla="*/ 35106 h 490597"/>
                <a:gd name="connsiteX33" fmla="*/ 89634 w 225409"/>
                <a:gd name="connsiteY33" fmla="*/ 44520 h 490597"/>
                <a:gd name="connsiteX34" fmla="*/ 71733 w 225409"/>
                <a:gd name="connsiteY34" fmla="*/ 65603 h 490597"/>
                <a:gd name="connsiteX35" fmla="*/ 64308 w 225409"/>
                <a:gd name="connsiteY35" fmla="*/ 98221 h 490597"/>
                <a:gd name="connsiteX36" fmla="*/ 54894 w 225409"/>
                <a:gd name="connsiteY36" fmla="*/ 130839 h 490597"/>
                <a:gd name="connsiteX37" fmla="*/ 33811 w 225409"/>
                <a:gd name="connsiteY37" fmla="*/ 129778 h 490597"/>
                <a:gd name="connsiteX38" fmla="*/ 28508 w 225409"/>
                <a:gd name="connsiteY38" fmla="*/ 156032 h 490597"/>
                <a:gd name="connsiteX39" fmla="*/ 21083 w 225409"/>
                <a:gd name="connsiteY39" fmla="*/ 184407 h 490597"/>
                <a:gd name="connsiteX40" fmla="*/ 9547 w 225409"/>
                <a:gd name="connsiteY40" fmla="*/ 204429 h 490597"/>
                <a:gd name="connsiteX41" fmla="*/ 0 w 225409"/>
                <a:gd name="connsiteY41" fmla="*/ 212252 h 490597"/>
                <a:gd name="connsiteX42" fmla="*/ 25060 w 225409"/>
                <a:gd name="connsiteY42" fmla="*/ 238638 h 490597"/>
                <a:gd name="connsiteX43" fmla="*/ 55424 w 225409"/>
                <a:gd name="connsiteY43" fmla="*/ 292603 h 490597"/>
                <a:gd name="connsiteX44" fmla="*/ 51447 w 225409"/>
                <a:gd name="connsiteY44" fmla="*/ 335564 h 490597"/>
                <a:gd name="connsiteX45" fmla="*/ 62452 w 225409"/>
                <a:gd name="connsiteY45" fmla="*/ 350149 h 490597"/>
                <a:gd name="connsiteX46" fmla="*/ 88440 w 225409"/>
                <a:gd name="connsiteY46" fmla="*/ 346967 h 490597"/>
                <a:gd name="connsiteX47" fmla="*/ 110981 w 225409"/>
                <a:gd name="connsiteY47" fmla="*/ 320183 h 490597"/>
                <a:gd name="connsiteX48" fmla="*/ 124771 w 225409"/>
                <a:gd name="connsiteY48" fmla="*/ 330791 h 490597"/>
                <a:gd name="connsiteX49" fmla="*/ 135379 w 225409"/>
                <a:gd name="connsiteY49" fmla="*/ 360359 h 490597"/>
                <a:gd name="connsiteX50" fmla="*/ 149168 w 225409"/>
                <a:gd name="connsiteY50" fmla="*/ 417905 h 490597"/>
                <a:gd name="connsiteX51" fmla="*/ 159378 w 225409"/>
                <a:gd name="connsiteY51" fmla="*/ 460070 h 490597"/>
                <a:gd name="connsiteX52" fmla="*/ 162958 w 225409"/>
                <a:gd name="connsiteY52" fmla="*/ 491627 h 490597"/>
                <a:gd name="connsiteX53" fmla="*/ 161367 w 225409"/>
                <a:gd name="connsiteY53" fmla="*/ 498920 h 490597"/>
                <a:gd name="connsiteX54" fmla="*/ 184438 w 225409"/>
                <a:gd name="connsiteY54" fmla="*/ 455164 h 490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225409" h="490597">
                  <a:moveTo>
                    <a:pt x="184438" y="455164"/>
                  </a:moveTo>
                  <a:cubicBezTo>
                    <a:pt x="184438" y="444689"/>
                    <a:pt x="176085" y="443628"/>
                    <a:pt x="176085" y="435142"/>
                  </a:cubicBezTo>
                  <a:cubicBezTo>
                    <a:pt x="176085" y="426656"/>
                    <a:pt x="176085" y="411938"/>
                    <a:pt x="165610" y="402524"/>
                  </a:cubicBezTo>
                  <a:cubicBezTo>
                    <a:pt x="155002" y="393110"/>
                    <a:pt x="149831" y="379320"/>
                    <a:pt x="156196" y="374149"/>
                  </a:cubicBezTo>
                  <a:cubicBezTo>
                    <a:pt x="162560" y="368845"/>
                    <a:pt x="157256" y="354127"/>
                    <a:pt x="160438" y="355188"/>
                  </a:cubicBezTo>
                  <a:cubicBezTo>
                    <a:pt x="163621" y="356249"/>
                    <a:pt x="167864" y="345774"/>
                    <a:pt x="161499" y="342591"/>
                  </a:cubicBezTo>
                  <a:cubicBezTo>
                    <a:pt x="155135" y="339409"/>
                    <a:pt x="161499" y="326813"/>
                    <a:pt x="156196" y="324691"/>
                  </a:cubicBezTo>
                  <a:cubicBezTo>
                    <a:pt x="150892" y="322570"/>
                    <a:pt x="136174" y="305730"/>
                    <a:pt x="136174" y="300559"/>
                  </a:cubicBezTo>
                  <a:cubicBezTo>
                    <a:pt x="136174" y="295255"/>
                    <a:pt x="140417" y="265820"/>
                    <a:pt x="141478" y="258394"/>
                  </a:cubicBezTo>
                  <a:cubicBezTo>
                    <a:pt x="142539" y="250969"/>
                    <a:pt x="153013" y="249908"/>
                    <a:pt x="156196" y="249908"/>
                  </a:cubicBezTo>
                  <a:cubicBezTo>
                    <a:pt x="159378" y="249908"/>
                    <a:pt x="171975" y="250969"/>
                    <a:pt x="176217" y="243544"/>
                  </a:cubicBezTo>
                  <a:cubicBezTo>
                    <a:pt x="180460" y="236118"/>
                    <a:pt x="198361" y="235190"/>
                    <a:pt x="200482" y="229887"/>
                  </a:cubicBezTo>
                  <a:cubicBezTo>
                    <a:pt x="202604" y="224583"/>
                    <a:pt x="214140" y="224583"/>
                    <a:pt x="214140" y="218351"/>
                  </a:cubicBezTo>
                  <a:cubicBezTo>
                    <a:pt x="214140" y="211986"/>
                    <a:pt x="227796" y="196208"/>
                    <a:pt x="227796" y="196208"/>
                  </a:cubicBezTo>
                  <a:cubicBezTo>
                    <a:pt x="228062" y="196208"/>
                    <a:pt x="228195" y="196208"/>
                    <a:pt x="228327" y="196208"/>
                  </a:cubicBezTo>
                  <a:cubicBezTo>
                    <a:pt x="226735" y="193423"/>
                    <a:pt x="223289" y="195943"/>
                    <a:pt x="216261" y="198727"/>
                  </a:cubicBezTo>
                  <a:cubicBezTo>
                    <a:pt x="204460" y="203500"/>
                    <a:pt x="198494" y="197003"/>
                    <a:pt x="199687" y="189843"/>
                  </a:cubicBezTo>
                  <a:cubicBezTo>
                    <a:pt x="200880" y="182683"/>
                    <a:pt x="191466" y="182683"/>
                    <a:pt x="184836" y="182683"/>
                  </a:cubicBezTo>
                  <a:cubicBezTo>
                    <a:pt x="178339" y="182683"/>
                    <a:pt x="182450" y="172076"/>
                    <a:pt x="184836" y="164916"/>
                  </a:cubicBezTo>
                  <a:cubicBezTo>
                    <a:pt x="187223" y="157755"/>
                    <a:pt x="182450" y="153645"/>
                    <a:pt x="174759" y="153115"/>
                  </a:cubicBezTo>
                  <a:cubicBezTo>
                    <a:pt x="167068" y="152584"/>
                    <a:pt x="163489" y="136010"/>
                    <a:pt x="166538" y="131237"/>
                  </a:cubicBezTo>
                  <a:cubicBezTo>
                    <a:pt x="169456" y="126463"/>
                    <a:pt x="150627" y="122353"/>
                    <a:pt x="142273" y="126463"/>
                  </a:cubicBezTo>
                  <a:cubicBezTo>
                    <a:pt x="133920" y="130574"/>
                    <a:pt x="139887" y="119303"/>
                    <a:pt x="137500" y="113469"/>
                  </a:cubicBezTo>
                  <a:cubicBezTo>
                    <a:pt x="135113" y="107502"/>
                    <a:pt x="148107" y="87480"/>
                    <a:pt x="159378" y="76210"/>
                  </a:cubicBezTo>
                  <a:cubicBezTo>
                    <a:pt x="170648" y="64940"/>
                    <a:pt x="165875" y="50222"/>
                    <a:pt x="165875" y="37227"/>
                  </a:cubicBezTo>
                  <a:cubicBezTo>
                    <a:pt x="165875" y="24233"/>
                    <a:pt x="160571" y="24233"/>
                    <a:pt x="155268" y="24233"/>
                  </a:cubicBezTo>
                  <a:cubicBezTo>
                    <a:pt x="149964" y="24233"/>
                    <a:pt x="149301" y="16543"/>
                    <a:pt x="149301" y="9515"/>
                  </a:cubicBezTo>
                  <a:cubicBezTo>
                    <a:pt x="149301" y="2355"/>
                    <a:pt x="138030" y="-2949"/>
                    <a:pt x="131533" y="1825"/>
                  </a:cubicBezTo>
                  <a:cubicBezTo>
                    <a:pt x="130605" y="2488"/>
                    <a:pt x="129014" y="3416"/>
                    <a:pt x="127025" y="4477"/>
                  </a:cubicBezTo>
                  <a:cubicBezTo>
                    <a:pt x="127290" y="4477"/>
                    <a:pt x="127555" y="4609"/>
                    <a:pt x="127555" y="4609"/>
                  </a:cubicBezTo>
                  <a:cubicBezTo>
                    <a:pt x="127555" y="4609"/>
                    <a:pt x="125434" y="15084"/>
                    <a:pt x="121191" y="17206"/>
                  </a:cubicBezTo>
                  <a:cubicBezTo>
                    <a:pt x="116948" y="19327"/>
                    <a:pt x="116948" y="25559"/>
                    <a:pt x="123312" y="35106"/>
                  </a:cubicBezTo>
                  <a:cubicBezTo>
                    <a:pt x="129677" y="44520"/>
                    <a:pt x="113899" y="40410"/>
                    <a:pt x="111777" y="35106"/>
                  </a:cubicBezTo>
                  <a:cubicBezTo>
                    <a:pt x="109656" y="29802"/>
                    <a:pt x="97059" y="38288"/>
                    <a:pt x="89634" y="44520"/>
                  </a:cubicBezTo>
                  <a:cubicBezTo>
                    <a:pt x="82208" y="50885"/>
                    <a:pt x="71733" y="53934"/>
                    <a:pt x="71733" y="65603"/>
                  </a:cubicBezTo>
                  <a:cubicBezTo>
                    <a:pt x="71733" y="77138"/>
                    <a:pt x="62319" y="88807"/>
                    <a:pt x="64308" y="98221"/>
                  </a:cubicBezTo>
                  <a:cubicBezTo>
                    <a:pt x="66430" y="107635"/>
                    <a:pt x="53833" y="125535"/>
                    <a:pt x="54894" y="130839"/>
                  </a:cubicBezTo>
                  <a:cubicBezTo>
                    <a:pt x="55955" y="136142"/>
                    <a:pt x="36993" y="129778"/>
                    <a:pt x="33811" y="129778"/>
                  </a:cubicBezTo>
                  <a:cubicBezTo>
                    <a:pt x="30629" y="129778"/>
                    <a:pt x="32751" y="149800"/>
                    <a:pt x="28508" y="156032"/>
                  </a:cubicBezTo>
                  <a:cubicBezTo>
                    <a:pt x="24265" y="162396"/>
                    <a:pt x="27447" y="184407"/>
                    <a:pt x="21083" y="184407"/>
                  </a:cubicBezTo>
                  <a:cubicBezTo>
                    <a:pt x="14850" y="184407"/>
                    <a:pt x="9547" y="204429"/>
                    <a:pt x="9547" y="204429"/>
                  </a:cubicBezTo>
                  <a:cubicBezTo>
                    <a:pt x="9547" y="204429"/>
                    <a:pt x="4376" y="207876"/>
                    <a:pt x="0" y="212252"/>
                  </a:cubicBezTo>
                  <a:cubicBezTo>
                    <a:pt x="5171" y="222859"/>
                    <a:pt x="14585" y="234262"/>
                    <a:pt x="25060" y="238638"/>
                  </a:cubicBezTo>
                  <a:cubicBezTo>
                    <a:pt x="40441" y="244870"/>
                    <a:pt x="50651" y="276029"/>
                    <a:pt x="55424" y="292603"/>
                  </a:cubicBezTo>
                  <a:cubicBezTo>
                    <a:pt x="60197" y="309178"/>
                    <a:pt x="57015" y="326150"/>
                    <a:pt x="51447" y="335564"/>
                  </a:cubicBezTo>
                  <a:cubicBezTo>
                    <a:pt x="45878" y="344978"/>
                    <a:pt x="53436" y="345376"/>
                    <a:pt x="62452" y="350149"/>
                  </a:cubicBezTo>
                  <a:cubicBezTo>
                    <a:pt x="71468" y="354923"/>
                    <a:pt x="81810" y="356514"/>
                    <a:pt x="88440" y="346967"/>
                  </a:cubicBezTo>
                  <a:cubicBezTo>
                    <a:pt x="95202" y="337553"/>
                    <a:pt x="108993" y="330791"/>
                    <a:pt x="110981" y="320183"/>
                  </a:cubicBezTo>
                  <a:cubicBezTo>
                    <a:pt x="112970" y="309576"/>
                    <a:pt x="119202" y="325354"/>
                    <a:pt x="124771" y="330791"/>
                  </a:cubicBezTo>
                  <a:cubicBezTo>
                    <a:pt x="130340" y="336360"/>
                    <a:pt x="134185" y="346967"/>
                    <a:pt x="135379" y="360359"/>
                  </a:cubicBezTo>
                  <a:cubicBezTo>
                    <a:pt x="136572" y="373751"/>
                    <a:pt x="137765" y="407297"/>
                    <a:pt x="149168" y="417905"/>
                  </a:cubicBezTo>
                  <a:cubicBezTo>
                    <a:pt x="160571" y="428512"/>
                    <a:pt x="162560" y="451849"/>
                    <a:pt x="159378" y="460070"/>
                  </a:cubicBezTo>
                  <a:cubicBezTo>
                    <a:pt x="156196" y="468423"/>
                    <a:pt x="165345" y="482478"/>
                    <a:pt x="162958" y="491627"/>
                  </a:cubicBezTo>
                  <a:cubicBezTo>
                    <a:pt x="162428" y="493484"/>
                    <a:pt x="162030" y="496003"/>
                    <a:pt x="161367" y="498920"/>
                  </a:cubicBezTo>
                  <a:cubicBezTo>
                    <a:pt x="171975" y="501174"/>
                    <a:pt x="184438" y="455164"/>
                    <a:pt x="184438" y="455164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73AB8283-1DE4-4B35-A57C-C7F3426C7B01}"/>
                </a:ext>
              </a:extLst>
            </p:cNvPr>
            <p:cNvSpPr/>
            <p:nvPr/>
          </p:nvSpPr>
          <p:spPr>
            <a:xfrm>
              <a:off x="7841347" y="4013787"/>
              <a:ext cx="66297" cy="39778"/>
            </a:xfrm>
            <a:custGeom>
              <a:avLst/>
              <a:gdLst>
                <a:gd name="connsiteX0" fmla="*/ 77568 w 66297"/>
                <a:gd name="connsiteY0" fmla="*/ 14180 h 39778"/>
                <a:gd name="connsiteX1" fmla="*/ 46806 w 66297"/>
                <a:gd name="connsiteY1" fmla="*/ 5827 h 39778"/>
                <a:gd name="connsiteX2" fmla="*/ 24928 w 66297"/>
                <a:gd name="connsiteY2" fmla="*/ 2247 h 39778"/>
                <a:gd name="connsiteX3" fmla="*/ 5967 w 66297"/>
                <a:gd name="connsiteY3" fmla="*/ 18821 h 39778"/>
                <a:gd name="connsiteX4" fmla="*/ 0 w 66297"/>
                <a:gd name="connsiteY4" fmla="*/ 30092 h 39778"/>
                <a:gd name="connsiteX5" fmla="*/ 6895 w 66297"/>
                <a:gd name="connsiteY5" fmla="*/ 36324 h 39778"/>
                <a:gd name="connsiteX6" fmla="*/ 24795 w 66297"/>
                <a:gd name="connsiteY6" fmla="*/ 40567 h 39778"/>
                <a:gd name="connsiteX7" fmla="*/ 50121 w 66297"/>
                <a:gd name="connsiteY7" fmla="*/ 42688 h 39778"/>
                <a:gd name="connsiteX8" fmla="*/ 76374 w 66297"/>
                <a:gd name="connsiteY8" fmla="*/ 39506 h 39778"/>
                <a:gd name="connsiteX9" fmla="*/ 73192 w 66297"/>
                <a:gd name="connsiteY9" fmla="*/ 16302 h 39778"/>
                <a:gd name="connsiteX10" fmla="*/ 77568 w 66297"/>
                <a:gd name="connsiteY10" fmla="*/ 14180 h 39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6297" h="39778">
                  <a:moveTo>
                    <a:pt x="77568" y="14180"/>
                  </a:moveTo>
                  <a:cubicBezTo>
                    <a:pt x="61657" y="-405"/>
                    <a:pt x="57413" y="11396"/>
                    <a:pt x="46806" y="5827"/>
                  </a:cubicBezTo>
                  <a:cubicBezTo>
                    <a:pt x="35535" y="-140"/>
                    <a:pt x="30232" y="-1863"/>
                    <a:pt x="24928" y="2247"/>
                  </a:cubicBezTo>
                  <a:cubicBezTo>
                    <a:pt x="19624" y="6357"/>
                    <a:pt x="11271" y="5827"/>
                    <a:pt x="5967" y="18821"/>
                  </a:cubicBezTo>
                  <a:cubicBezTo>
                    <a:pt x="4243" y="23064"/>
                    <a:pt x="2122" y="27042"/>
                    <a:pt x="0" y="30092"/>
                  </a:cubicBezTo>
                  <a:cubicBezTo>
                    <a:pt x="1857" y="34070"/>
                    <a:pt x="4641" y="36854"/>
                    <a:pt x="6895" y="36324"/>
                  </a:cubicBezTo>
                  <a:cubicBezTo>
                    <a:pt x="11138" y="35263"/>
                    <a:pt x="16309" y="42688"/>
                    <a:pt x="24795" y="40567"/>
                  </a:cubicBezTo>
                  <a:cubicBezTo>
                    <a:pt x="33281" y="38445"/>
                    <a:pt x="38453" y="45870"/>
                    <a:pt x="50121" y="42688"/>
                  </a:cubicBezTo>
                  <a:cubicBezTo>
                    <a:pt x="61657" y="39506"/>
                    <a:pt x="72264" y="46931"/>
                    <a:pt x="76374" y="39506"/>
                  </a:cubicBezTo>
                  <a:cubicBezTo>
                    <a:pt x="80617" y="32081"/>
                    <a:pt x="73192" y="16302"/>
                    <a:pt x="73192" y="16302"/>
                  </a:cubicBezTo>
                  <a:cubicBezTo>
                    <a:pt x="73192" y="16302"/>
                    <a:pt x="75181" y="15374"/>
                    <a:pt x="77568" y="14180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82965083-AEB9-422D-A5B7-C33326E238D6}"/>
                </a:ext>
              </a:extLst>
            </p:cNvPr>
            <p:cNvSpPr/>
            <p:nvPr/>
          </p:nvSpPr>
          <p:spPr>
            <a:xfrm>
              <a:off x="8175617" y="4154761"/>
              <a:ext cx="185632" cy="397782"/>
            </a:xfrm>
            <a:custGeom>
              <a:avLst/>
              <a:gdLst>
                <a:gd name="connsiteX0" fmla="*/ 145323 w 185631"/>
                <a:gd name="connsiteY0" fmla="*/ 47966 h 397782"/>
                <a:gd name="connsiteX1" fmla="*/ 119069 w 185631"/>
                <a:gd name="connsiteY1" fmla="*/ 27944 h 397782"/>
                <a:gd name="connsiteX2" fmla="*/ 111644 w 185631"/>
                <a:gd name="connsiteY2" fmla="*/ 12166 h 397782"/>
                <a:gd name="connsiteX3" fmla="*/ 89501 w 185631"/>
                <a:gd name="connsiteY3" fmla="*/ 630 h 397782"/>
                <a:gd name="connsiteX4" fmla="*/ 68418 w 185631"/>
                <a:gd name="connsiteY4" fmla="*/ 14287 h 397782"/>
                <a:gd name="connsiteX5" fmla="*/ 50518 w 185631"/>
                <a:gd name="connsiteY5" fmla="*/ 17469 h 397782"/>
                <a:gd name="connsiteX6" fmla="*/ 27314 w 185631"/>
                <a:gd name="connsiteY6" fmla="*/ 17469 h 397782"/>
                <a:gd name="connsiteX7" fmla="*/ 7293 w 185631"/>
                <a:gd name="connsiteY7" fmla="*/ 19591 h 397782"/>
                <a:gd name="connsiteX8" fmla="*/ 0 w 185631"/>
                <a:gd name="connsiteY8" fmla="*/ 25292 h 397782"/>
                <a:gd name="connsiteX9" fmla="*/ 9679 w 185631"/>
                <a:gd name="connsiteY9" fmla="*/ 39347 h 397782"/>
                <a:gd name="connsiteX10" fmla="*/ 23204 w 185631"/>
                <a:gd name="connsiteY10" fmla="*/ 59634 h 397782"/>
                <a:gd name="connsiteX11" fmla="*/ 45214 w 185631"/>
                <a:gd name="connsiteY11" fmla="*/ 71435 h 397782"/>
                <a:gd name="connsiteX12" fmla="*/ 63778 w 185631"/>
                <a:gd name="connsiteY12" fmla="*/ 76474 h 397782"/>
                <a:gd name="connsiteX13" fmla="*/ 72264 w 185631"/>
                <a:gd name="connsiteY13" fmla="*/ 96760 h 397782"/>
                <a:gd name="connsiteX14" fmla="*/ 51977 w 185631"/>
                <a:gd name="connsiteY14" fmla="*/ 108561 h 397782"/>
                <a:gd name="connsiteX15" fmla="*/ 80617 w 185631"/>
                <a:gd name="connsiteY15" fmla="*/ 133887 h 397782"/>
                <a:gd name="connsiteX16" fmla="*/ 94141 w 185631"/>
                <a:gd name="connsiteY16" fmla="*/ 157488 h 397782"/>
                <a:gd name="connsiteX17" fmla="*/ 116153 w 185631"/>
                <a:gd name="connsiteY17" fmla="*/ 186261 h 397782"/>
                <a:gd name="connsiteX18" fmla="*/ 138163 w 185631"/>
                <a:gd name="connsiteY18" fmla="*/ 206548 h 397782"/>
                <a:gd name="connsiteX19" fmla="*/ 143201 w 185631"/>
                <a:gd name="connsiteY19" fmla="*/ 233598 h 397782"/>
                <a:gd name="connsiteX20" fmla="*/ 151688 w 185631"/>
                <a:gd name="connsiteY20" fmla="*/ 277486 h 397782"/>
                <a:gd name="connsiteX21" fmla="*/ 133124 w 185631"/>
                <a:gd name="connsiteY21" fmla="*/ 307850 h 397782"/>
                <a:gd name="connsiteX22" fmla="*/ 109523 w 185631"/>
                <a:gd name="connsiteY22" fmla="*/ 323098 h 397782"/>
                <a:gd name="connsiteX23" fmla="*/ 109523 w 185631"/>
                <a:gd name="connsiteY23" fmla="*/ 346700 h 397782"/>
                <a:gd name="connsiteX24" fmla="*/ 79158 w 185631"/>
                <a:gd name="connsiteY24" fmla="*/ 346700 h 397782"/>
                <a:gd name="connsiteX25" fmla="*/ 62717 w 185631"/>
                <a:gd name="connsiteY25" fmla="*/ 359562 h 397782"/>
                <a:gd name="connsiteX26" fmla="*/ 74518 w 185631"/>
                <a:gd name="connsiteY26" fmla="*/ 368446 h 397782"/>
                <a:gd name="connsiteX27" fmla="*/ 67093 w 185631"/>
                <a:gd name="connsiteY27" fmla="*/ 391650 h 397782"/>
                <a:gd name="connsiteX28" fmla="*/ 80485 w 185631"/>
                <a:gd name="connsiteY28" fmla="*/ 402257 h 397782"/>
                <a:gd name="connsiteX29" fmla="*/ 104484 w 185631"/>
                <a:gd name="connsiteY29" fmla="*/ 383694 h 397782"/>
                <a:gd name="connsiteX30" fmla="*/ 110716 w 185631"/>
                <a:gd name="connsiteY30" fmla="*/ 373484 h 397782"/>
                <a:gd name="connsiteX31" fmla="*/ 117876 w 185631"/>
                <a:gd name="connsiteY31" fmla="*/ 359297 h 397782"/>
                <a:gd name="connsiteX32" fmla="*/ 134451 w 185631"/>
                <a:gd name="connsiteY32" fmla="*/ 356512 h 397782"/>
                <a:gd name="connsiteX33" fmla="*/ 170648 w 185631"/>
                <a:gd name="connsiteY33" fmla="*/ 339142 h 397782"/>
                <a:gd name="connsiteX34" fmla="*/ 191466 w 185631"/>
                <a:gd name="connsiteY34" fmla="*/ 303740 h 397782"/>
                <a:gd name="connsiteX35" fmla="*/ 185233 w 185631"/>
                <a:gd name="connsiteY35" fmla="*/ 241818 h 397782"/>
                <a:gd name="connsiteX36" fmla="*/ 160041 w 185631"/>
                <a:gd name="connsiteY36" fmla="*/ 200051 h 397782"/>
                <a:gd name="connsiteX37" fmla="*/ 117081 w 185631"/>
                <a:gd name="connsiteY37" fmla="*/ 163853 h 397782"/>
                <a:gd name="connsiteX38" fmla="*/ 105280 w 185631"/>
                <a:gd name="connsiteY38" fmla="*/ 143301 h 397782"/>
                <a:gd name="connsiteX39" fmla="*/ 98650 w 185631"/>
                <a:gd name="connsiteY39" fmla="*/ 107103 h 397782"/>
                <a:gd name="connsiteX40" fmla="*/ 117611 w 185631"/>
                <a:gd name="connsiteY40" fmla="*/ 83899 h 397782"/>
                <a:gd name="connsiteX41" fmla="*/ 127821 w 185631"/>
                <a:gd name="connsiteY41" fmla="*/ 68120 h 397782"/>
                <a:gd name="connsiteX42" fmla="*/ 148770 w 185631"/>
                <a:gd name="connsiteY42" fmla="*/ 54330 h 397782"/>
                <a:gd name="connsiteX43" fmla="*/ 151025 w 185631"/>
                <a:gd name="connsiteY43" fmla="*/ 52341 h 397782"/>
                <a:gd name="connsiteX44" fmla="*/ 145323 w 185631"/>
                <a:gd name="connsiteY44" fmla="*/ 47966 h 397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85631" h="397782">
                  <a:moveTo>
                    <a:pt x="145323" y="47966"/>
                  </a:moveTo>
                  <a:cubicBezTo>
                    <a:pt x="138030" y="46905"/>
                    <a:pt x="119069" y="33248"/>
                    <a:pt x="119069" y="27944"/>
                  </a:cubicBezTo>
                  <a:cubicBezTo>
                    <a:pt x="119069" y="22640"/>
                    <a:pt x="128616" y="14287"/>
                    <a:pt x="111644" y="12166"/>
                  </a:cubicBezTo>
                  <a:cubicBezTo>
                    <a:pt x="94804" y="10044"/>
                    <a:pt x="92683" y="3680"/>
                    <a:pt x="89501" y="630"/>
                  </a:cubicBezTo>
                  <a:cubicBezTo>
                    <a:pt x="86319" y="-2552"/>
                    <a:pt x="72661" y="6994"/>
                    <a:pt x="68418" y="14287"/>
                  </a:cubicBezTo>
                  <a:cubicBezTo>
                    <a:pt x="64175" y="21712"/>
                    <a:pt x="60065" y="12166"/>
                    <a:pt x="50518" y="17469"/>
                  </a:cubicBezTo>
                  <a:cubicBezTo>
                    <a:pt x="41104" y="22773"/>
                    <a:pt x="31557" y="10044"/>
                    <a:pt x="27314" y="17469"/>
                  </a:cubicBezTo>
                  <a:cubicBezTo>
                    <a:pt x="23071" y="24894"/>
                    <a:pt x="12597" y="13226"/>
                    <a:pt x="7293" y="19591"/>
                  </a:cubicBezTo>
                  <a:cubicBezTo>
                    <a:pt x="5303" y="21977"/>
                    <a:pt x="2652" y="23966"/>
                    <a:pt x="0" y="25292"/>
                  </a:cubicBezTo>
                  <a:cubicBezTo>
                    <a:pt x="4640" y="30463"/>
                    <a:pt x="9679" y="35502"/>
                    <a:pt x="9679" y="39347"/>
                  </a:cubicBezTo>
                  <a:cubicBezTo>
                    <a:pt x="9679" y="46110"/>
                    <a:pt x="23204" y="51148"/>
                    <a:pt x="23204" y="59634"/>
                  </a:cubicBezTo>
                  <a:cubicBezTo>
                    <a:pt x="23204" y="68120"/>
                    <a:pt x="40043" y="74882"/>
                    <a:pt x="45214" y="71435"/>
                  </a:cubicBezTo>
                  <a:cubicBezTo>
                    <a:pt x="50253" y="68120"/>
                    <a:pt x="62054" y="64673"/>
                    <a:pt x="63778" y="76474"/>
                  </a:cubicBezTo>
                  <a:cubicBezTo>
                    <a:pt x="65501" y="88274"/>
                    <a:pt x="72264" y="88274"/>
                    <a:pt x="72264" y="96760"/>
                  </a:cubicBezTo>
                  <a:cubicBezTo>
                    <a:pt x="72264" y="105246"/>
                    <a:pt x="55424" y="100208"/>
                    <a:pt x="51977" y="108561"/>
                  </a:cubicBezTo>
                  <a:cubicBezTo>
                    <a:pt x="48662" y="117047"/>
                    <a:pt x="80617" y="127125"/>
                    <a:pt x="80617" y="133887"/>
                  </a:cubicBezTo>
                  <a:cubicBezTo>
                    <a:pt x="80617" y="140649"/>
                    <a:pt x="90694" y="149135"/>
                    <a:pt x="94141" y="157488"/>
                  </a:cubicBezTo>
                  <a:cubicBezTo>
                    <a:pt x="97589" y="165974"/>
                    <a:pt x="112705" y="176052"/>
                    <a:pt x="116153" y="186261"/>
                  </a:cubicBezTo>
                  <a:cubicBezTo>
                    <a:pt x="119467" y="196339"/>
                    <a:pt x="132991" y="201510"/>
                    <a:pt x="138163" y="206548"/>
                  </a:cubicBezTo>
                  <a:cubicBezTo>
                    <a:pt x="143201" y="211587"/>
                    <a:pt x="144925" y="223388"/>
                    <a:pt x="143201" y="233598"/>
                  </a:cubicBezTo>
                  <a:cubicBezTo>
                    <a:pt x="141478" y="243675"/>
                    <a:pt x="141478" y="262370"/>
                    <a:pt x="151688" y="277486"/>
                  </a:cubicBezTo>
                  <a:cubicBezTo>
                    <a:pt x="161765" y="292734"/>
                    <a:pt x="139887" y="299497"/>
                    <a:pt x="133124" y="307850"/>
                  </a:cubicBezTo>
                  <a:cubicBezTo>
                    <a:pt x="126362" y="316204"/>
                    <a:pt x="129809" y="328137"/>
                    <a:pt x="109523" y="323098"/>
                  </a:cubicBezTo>
                  <a:cubicBezTo>
                    <a:pt x="89236" y="318060"/>
                    <a:pt x="112970" y="339938"/>
                    <a:pt x="109523" y="346700"/>
                  </a:cubicBezTo>
                  <a:cubicBezTo>
                    <a:pt x="106208" y="353462"/>
                    <a:pt x="79158" y="339938"/>
                    <a:pt x="79158" y="346700"/>
                  </a:cubicBezTo>
                  <a:cubicBezTo>
                    <a:pt x="79158" y="350811"/>
                    <a:pt x="70009" y="355982"/>
                    <a:pt x="62717" y="359562"/>
                  </a:cubicBezTo>
                  <a:cubicBezTo>
                    <a:pt x="65634" y="363407"/>
                    <a:pt x="69745" y="365529"/>
                    <a:pt x="74518" y="368446"/>
                  </a:cubicBezTo>
                  <a:cubicBezTo>
                    <a:pt x="80882" y="372423"/>
                    <a:pt x="66694" y="379053"/>
                    <a:pt x="67093" y="391650"/>
                  </a:cubicBezTo>
                  <a:cubicBezTo>
                    <a:pt x="67490" y="404246"/>
                    <a:pt x="76904" y="407428"/>
                    <a:pt x="80485" y="402257"/>
                  </a:cubicBezTo>
                  <a:cubicBezTo>
                    <a:pt x="84064" y="397086"/>
                    <a:pt x="98650" y="385683"/>
                    <a:pt x="104484" y="383694"/>
                  </a:cubicBezTo>
                  <a:cubicBezTo>
                    <a:pt x="110451" y="381705"/>
                    <a:pt x="104484" y="373087"/>
                    <a:pt x="110716" y="373484"/>
                  </a:cubicBezTo>
                  <a:cubicBezTo>
                    <a:pt x="117081" y="373882"/>
                    <a:pt x="115092" y="364468"/>
                    <a:pt x="117876" y="359297"/>
                  </a:cubicBezTo>
                  <a:cubicBezTo>
                    <a:pt x="120660" y="354125"/>
                    <a:pt x="124903" y="356114"/>
                    <a:pt x="134451" y="356512"/>
                  </a:cubicBezTo>
                  <a:cubicBezTo>
                    <a:pt x="143864" y="356910"/>
                    <a:pt x="157256" y="347761"/>
                    <a:pt x="170648" y="339142"/>
                  </a:cubicBezTo>
                  <a:cubicBezTo>
                    <a:pt x="184041" y="330524"/>
                    <a:pt x="186427" y="328535"/>
                    <a:pt x="191466" y="303740"/>
                  </a:cubicBezTo>
                  <a:cubicBezTo>
                    <a:pt x="196637" y="278945"/>
                    <a:pt x="185499" y="249376"/>
                    <a:pt x="185233" y="241818"/>
                  </a:cubicBezTo>
                  <a:cubicBezTo>
                    <a:pt x="184836" y="234393"/>
                    <a:pt x="166671" y="199653"/>
                    <a:pt x="160041" y="200051"/>
                  </a:cubicBezTo>
                  <a:cubicBezTo>
                    <a:pt x="153279" y="200449"/>
                    <a:pt x="122649" y="168892"/>
                    <a:pt x="117081" y="163853"/>
                  </a:cubicBezTo>
                  <a:cubicBezTo>
                    <a:pt x="111511" y="158682"/>
                    <a:pt x="113102" y="150063"/>
                    <a:pt x="105280" y="143301"/>
                  </a:cubicBezTo>
                  <a:cubicBezTo>
                    <a:pt x="97456" y="136671"/>
                    <a:pt x="96661" y="119302"/>
                    <a:pt x="98650" y="107103"/>
                  </a:cubicBezTo>
                  <a:cubicBezTo>
                    <a:pt x="100638" y="94904"/>
                    <a:pt x="118008" y="92120"/>
                    <a:pt x="117611" y="83899"/>
                  </a:cubicBezTo>
                  <a:cubicBezTo>
                    <a:pt x="117213" y="75678"/>
                    <a:pt x="119202" y="68518"/>
                    <a:pt x="127821" y="68120"/>
                  </a:cubicBezTo>
                  <a:cubicBezTo>
                    <a:pt x="136572" y="67722"/>
                    <a:pt x="144792" y="60562"/>
                    <a:pt x="148770" y="54330"/>
                  </a:cubicBezTo>
                  <a:cubicBezTo>
                    <a:pt x="149301" y="53402"/>
                    <a:pt x="150097" y="52872"/>
                    <a:pt x="151025" y="52341"/>
                  </a:cubicBezTo>
                  <a:cubicBezTo>
                    <a:pt x="148505" y="49822"/>
                    <a:pt x="146649" y="48098"/>
                    <a:pt x="145323" y="47966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358D11ED-6685-4867-95BC-C6961ECC1ADE}"/>
                </a:ext>
              </a:extLst>
            </p:cNvPr>
            <p:cNvSpPr/>
            <p:nvPr/>
          </p:nvSpPr>
          <p:spPr>
            <a:xfrm>
              <a:off x="8180885" y="4398966"/>
              <a:ext cx="145853" cy="106075"/>
            </a:xfrm>
            <a:custGeom>
              <a:avLst/>
              <a:gdLst>
                <a:gd name="connsiteX0" fmla="*/ 73757 w 145853"/>
                <a:gd name="connsiteY0" fmla="*/ 102363 h 106075"/>
                <a:gd name="connsiteX1" fmla="*/ 104121 w 145853"/>
                <a:gd name="connsiteY1" fmla="*/ 102363 h 106075"/>
                <a:gd name="connsiteX2" fmla="*/ 104121 w 145853"/>
                <a:gd name="connsiteY2" fmla="*/ 78761 h 106075"/>
                <a:gd name="connsiteX3" fmla="*/ 127723 w 145853"/>
                <a:gd name="connsiteY3" fmla="*/ 63512 h 106075"/>
                <a:gd name="connsiteX4" fmla="*/ 146286 w 145853"/>
                <a:gd name="connsiteY4" fmla="*/ 33149 h 106075"/>
                <a:gd name="connsiteX5" fmla="*/ 137005 w 145853"/>
                <a:gd name="connsiteY5" fmla="*/ 0 h 106075"/>
                <a:gd name="connsiteX6" fmla="*/ 118044 w 145853"/>
                <a:gd name="connsiteY6" fmla="*/ 3713 h 106075"/>
                <a:gd name="connsiteX7" fmla="*/ 99878 w 145853"/>
                <a:gd name="connsiteY7" fmla="*/ 9414 h 106075"/>
                <a:gd name="connsiteX8" fmla="*/ 91923 w 145853"/>
                <a:gd name="connsiteY8" fmla="*/ 16176 h 106075"/>
                <a:gd name="connsiteX9" fmla="*/ 77072 w 145853"/>
                <a:gd name="connsiteY9" fmla="*/ 5967 h 106075"/>
                <a:gd name="connsiteX10" fmla="*/ 40608 w 145853"/>
                <a:gd name="connsiteY10" fmla="*/ 4773 h 106075"/>
                <a:gd name="connsiteX11" fmla="*/ 4278 w 145853"/>
                <a:gd name="connsiteY11" fmla="*/ 22939 h 106075"/>
                <a:gd name="connsiteX12" fmla="*/ 5339 w 145853"/>
                <a:gd name="connsiteY12" fmla="*/ 46806 h 106075"/>
                <a:gd name="connsiteX13" fmla="*/ 8786 w 145853"/>
                <a:gd name="connsiteY13" fmla="*/ 67225 h 106075"/>
                <a:gd name="connsiteX14" fmla="*/ 8521 w 145853"/>
                <a:gd name="connsiteY14" fmla="*/ 68021 h 106075"/>
                <a:gd name="connsiteX15" fmla="*/ 15681 w 145853"/>
                <a:gd name="connsiteY15" fmla="*/ 92020 h 106075"/>
                <a:gd name="connsiteX16" fmla="*/ 32256 w 145853"/>
                <a:gd name="connsiteY16" fmla="*/ 94805 h 106075"/>
                <a:gd name="connsiteX17" fmla="*/ 33449 w 145853"/>
                <a:gd name="connsiteY17" fmla="*/ 108992 h 106075"/>
                <a:gd name="connsiteX18" fmla="*/ 54796 w 145853"/>
                <a:gd name="connsiteY18" fmla="*/ 110981 h 106075"/>
                <a:gd name="connsiteX19" fmla="*/ 57183 w 145853"/>
                <a:gd name="connsiteY19" fmla="*/ 115092 h 106075"/>
                <a:gd name="connsiteX20" fmla="*/ 73757 w 145853"/>
                <a:gd name="connsiteY20" fmla="*/ 102363 h 106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45853" h="106075">
                  <a:moveTo>
                    <a:pt x="73757" y="102363"/>
                  </a:moveTo>
                  <a:cubicBezTo>
                    <a:pt x="73757" y="95600"/>
                    <a:pt x="100807" y="109125"/>
                    <a:pt x="104121" y="102363"/>
                  </a:cubicBezTo>
                  <a:cubicBezTo>
                    <a:pt x="107569" y="95600"/>
                    <a:pt x="83834" y="73590"/>
                    <a:pt x="104121" y="78761"/>
                  </a:cubicBezTo>
                  <a:cubicBezTo>
                    <a:pt x="124408" y="83799"/>
                    <a:pt x="120960" y="71998"/>
                    <a:pt x="127723" y="63512"/>
                  </a:cubicBezTo>
                  <a:cubicBezTo>
                    <a:pt x="134485" y="55026"/>
                    <a:pt x="156496" y="48397"/>
                    <a:pt x="146286" y="33149"/>
                  </a:cubicBezTo>
                  <a:cubicBezTo>
                    <a:pt x="139127" y="22408"/>
                    <a:pt x="137005" y="9945"/>
                    <a:pt x="137005" y="0"/>
                  </a:cubicBezTo>
                  <a:cubicBezTo>
                    <a:pt x="130508" y="5171"/>
                    <a:pt x="122552" y="5569"/>
                    <a:pt x="118044" y="3713"/>
                  </a:cubicBezTo>
                  <a:cubicBezTo>
                    <a:pt x="112342" y="1459"/>
                    <a:pt x="99878" y="265"/>
                    <a:pt x="99878" y="9414"/>
                  </a:cubicBezTo>
                  <a:cubicBezTo>
                    <a:pt x="99878" y="18563"/>
                    <a:pt x="90729" y="20817"/>
                    <a:pt x="91923" y="16176"/>
                  </a:cubicBezTo>
                  <a:cubicBezTo>
                    <a:pt x="93116" y="11668"/>
                    <a:pt x="82774" y="12729"/>
                    <a:pt x="77072" y="5967"/>
                  </a:cubicBezTo>
                  <a:cubicBezTo>
                    <a:pt x="71370" y="-796"/>
                    <a:pt x="50951" y="8221"/>
                    <a:pt x="40608" y="4773"/>
                  </a:cubicBezTo>
                  <a:cubicBezTo>
                    <a:pt x="30399" y="1326"/>
                    <a:pt x="14488" y="10475"/>
                    <a:pt x="4278" y="22939"/>
                  </a:cubicBezTo>
                  <a:cubicBezTo>
                    <a:pt x="-5931" y="35403"/>
                    <a:pt x="5339" y="35403"/>
                    <a:pt x="5339" y="46806"/>
                  </a:cubicBezTo>
                  <a:cubicBezTo>
                    <a:pt x="5339" y="58209"/>
                    <a:pt x="12234" y="58209"/>
                    <a:pt x="8786" y="67225"/>
                  </a:cubicBezTo>
                  <a:cubicBezTo>
                    <a:pt x="8654" y="67490"/>
                    <a:pt x="8654" y="67756"/>
                    <a:pt x="8521" y="68021"/>
                  </a:cubicBezTo>
                  <a:cubicBezTo>
                    <a:pt x="18598" y="72396"/>
                    <a:pt x="14621" y="84993"/>
                    <a:pt x="15681" y="92020"/>
                  </a:cubicBezTo>
                  <a:cubicBezTo>
                    <a:pt x="16874" y="99446"/>
                    <a:pt x="26686" y="95202"/>
                    <a:pt x="32256" y="94805"/>
                  </a:cubicBezTo>
                  <a:cubicBezTo>
                    <a:pt x="37824" y="94407"/>
                    <a:pt x="28675" y="103423"/>
                    <a:pt x="33449" y="108992"/>
                  </a:cubicBezTo>
                  <a:cubicBezTo>
                    <a:pt x="38222" y="114561"/>
                    <a:pt x="52012" y="104219"/>
                    <a:pt x="54796" y="110981"/>
                  </a:cubicBezTo>
                  <a:cubicBezTo>
                    <a:pt x="55460" y="112572"/>
                    <a:pt x="56255" y="113898"/>
                    <a:pt x="57183" y="115092"/>
                  </a:cubicBezTo>
                  <a:cubicBezTo>
                    <a:pt x="64608" y="111644"/>
                    <a:pt x="73757" y="106340"/>
                    <a:pt x="73757" y="102363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8B19257D-443E-4F81-928D-AB9E03519E50}"/>
                </a:ext>
              </a:extLst>
            </p:cNvPr>
            <p:cNvSpPr/>
            <p:nvPr/>
          </p:nvSpPr>
          <p:spPr>
            <a:xfrm>
              <a:off x="8123109" y="4179920"/>
              <a:ext cx="185632" cy="225410"/>
            </a:xfrm>
            <a:custGeom>
              <a:avLst/>
              <a:gdLst>
                <a:gd name="connsiteX0" fmla="*/ 133125 w 185631"/>
                <a:gd name="connsiteY0" fmla="*/ 108595 h 225409"/>
                <a:gd name="connsiteX1" fmla="*/ 104484 w 185631"/>
                <a:gd name="connsiteY1" fmla="*/ 83269 h 225409"/>
                <a:gd name="connsiteX2" fmla="*/ 124771 w 185631"/>
                <a:gd name="connsiteY2" fmla="*/ 71468 h 225409"/>
                <a:gd name="connsiteX3" fmla="*/ 116285 w 185631"/>
                <a:gd name="connsiteY3" fmla="*/ 51181 h 225409"/>
                <a:gd name="connsiteX4" fmla="*/ 97722 w 185631"/>
                <a:gd name="connsiteY4" fmla="*/ 46143 h 225409"/>
                <a:gd name="connsiteX5" fmla="*/ 75711 w 185631"/>
                <a:gd name="connsiteY5" fmla="*/ 34342 h 225409"/>
                <a:gd name="connsiteX6" fmla="*/ 62187 w 185631"/>
                <a:gd name="connsiteY6" fmla="*/ 14055 h 225409"/>
                <a:gd name="connsiteX7" fmla="*/ 52508 w 185631"/>
                <a:gd name="connsiteY7" fmla="*/ 0 h 225409"/>
                <a:gd name="connsiteX8" fmla="*/ 41900 w 185631"/>
                <a:gd name="connsiteY8" fmla="*/ 663 h 225409"/>
                <a:gd name="connsiteX9" fmla="*/ 37657 w 185631"/>
                <a:gd name="connsiteY9" fmla="*/ 14320 h 225409"/>
                <a:gd name="connsiteX10" fmla="*/ 36596 w 185631"/>
                <a:gd name="connsiteY10" fmla="*/ 35403 h 225409"/>
                <a:gd name="connsiteX11" fmla="*/ 22939 w 185631"/>
                <a:gd name="connsiteY11" fmla="*/ 22806 h 225409"/>
                <a:gd name="connsiteX12" fmla="*/ 9282 w 185631"/>
                <a:gd name="connsiteY12" fmla="*/ 44949 h 225409"/>
                <a:gd name="connsiteX13" fmla="*/ 0 w 185631"/>
                <a:gd name="connsiteY13" fmla="*/ 52640 h 225409"/>
                <a:gd name="connsiteX14" fmla="*/ 5171 w 185631"/>
                <a:gd name="connsiteY14" fmla="*/ 57811 h 225409"/>
                <a:gd name="connsiteX15" fmla="*/ 7425 w 185631"/>
                <a:gd name="connsiteY15" fmla="*/ 78230 h 225409"/>
                <a:gd name="connsiteX16" fmla="*/ 25591 w 185631"/>
                <a:gd name="connsiteY16" fmla="*/ 85125 h 225409"/>
                <a:gd name="connsiteX17" fmla="*/ 23337 w 185631"/>
                <a:gd name="connsiteY17" fmla="*/ 113500 h 225409"/>
                <a:gd name="connsiteX18" fmla="*/ 16574 w 185631"/>
                <a:gd name="connsiteY18" fmla="*/ 134053 h 225409"/>
                <a:gd name="connsiteX19" fmla="*/ 40441 w 185631"/>
                <a:gd name="connsiteY19" fmla="*/ 124904 h 225409"/>
                <a:gd name="connsiteX20" fmla="*/ 59800 w 185631"/>
                <a:gd name="connsiteY20" fmla="*/ 123843 h 225409"/>
                <a:gd name="connsiteX21" fmla="*/ 76904 w 185631"/>
                <a:gd name="connsiteY21" fmla="*/ 119335 h 225409"/>
                <a:gd name="connsiteX22" fmla="*/ 101965 w 185631"/>
                <a:gd name="connsiteY22" fmla="*/ 118274 h 225409"/>
                <a:gd name="connsiteX23" fmla="*/ 121324 w 185631"/>
                <a:gd name="connsiteY23" fmla="*/ 137633 h 225409"/>
                <a:gd name="connsiteX24" fmla="*/ 123578 w 185631"/>
                <a:gd name="connsiteY24" fmla="*/ 169455 h 225409"/>
                <a:gd name="connsiteX25" fmla="*/ 141743 w 185631"/>
                <a:gd name="connsiteY25" fmla="*/ 197963 h 225409"/>
                <a:gd name="connsiteX26" fmla="*/ 138295 w 185631"/>
                <a:gd name="connsiteY26" fmla="*/ 228194 h 225409"/>
                <a:gd name="connsiteX27" fmla="*/ 149699 w 185631"/>
                <a:gd name="connsiteY27" fmla="*/ 235487 h 225409"/>
                <a:gd name="connsiteX28" fmla="*/ 157655 w 185631"/>
                <a:gd name="connsiteY28" fmla="*/ 228725 h 225409"/>
                <a:gd name="connsiteX29" fmla="*/ 175820 w 185631"/>
                <a:gd name="connsiteY29" fmla="*/ 223023 h 225409"/>
                <a:gd name="connsiteX30" fmla="*/ 194781 w 185631"/>
                <a:gd name="connsiteY30" fmla="*/ 219310 h 225409"/>
                <a:gd name="connsiteX31" fmla="*/ 195576 w 185631"/>
                <a:gd name="connsiteY31" fmla="*/ 208570 h 225409"/>
                <a:gd name="connsiteX32" fmla="*/ 190538 w 185631"/>
                <a:gd name="connsiteY32" fmla="*/ 181521 h 225409"/>
                <a:gd name="connsiteX33" fmla="*/ 168527 w 185631"/>
                <a:gd name="connsiteY33" fmla="*/ 161234 h 225409"/>
                <a:gd name="connsiteX34" fmla="*/ 146516 w 185631"/>
                <a:gd name="connsiteY34" fmla="*/ 132462 h 225409"/>
                <a:gd name="connsiteX35" fmla="*/ 133125 w 185631"/>
                <a:gd name="connsiteY35" fmla="*/ 108595 h 225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5631" h="225409">
                  <a:moveTo>
                    <a:pt x="133125" y="108595"/>
                  </a:moveTo>
                  <a:cubicBezTo>
                    <a:pt x="133125" y="101832"/>
                    <a:pt x="101037" y="91755"/>
                    <a:pt x="104484" y="83269"/>
                  </a:cubicBezTo>
                  <a:cubicBezTo>
                    <a:pt x="107799" y="74783"/>
                    <a:pt x="124771" y="79954"/>
                    <a:pt x="124771" y="71468"/>
                  </a:cubicBezTo>
                  <a:cubicBezTo>
                    <a:pt x="124771" y="62982"/>
                    <a:pt x="118009" y="62982"/>
                    <a:pt x="116285" y="51181"/>
                  </a:cubicBezTo>
                  <a:cubicBezTo>
                    <a:pt x="114561" y="39380"/>
                    <a:pt x="102760" y="42695"/>
                    <a:pt x="97722" y="46143"/>
                  </a:cubicBezTo>
                  <a:cubicBezTo>
                    <a:pt x="92683" y="49590"/>
                    <a:pt x="75711" y="42828"/>
                    <a:pt x="75711" y="34342"/>
                  </a:cubicBezTo>
                  <a:cubicBezTo>
                    <a:pt x="75711" y="25856"/>
                    <a:pt x="62187" y="20817"/>
                    <a:pt x="62187" y="14055"/>
                  </a:cubicBezTo>
                  <a:cubicBezTo>
                    <a:pt x="62187" y="10210"/>
                    <a:pt x="57148" y="5171"/>
                    <a:pt x="52508" y="0"/>
                  </a:cubicBezTo>
                  <a:cubicBezTo>
                    <a:pt x="48264" y="2122"/>
                    <a:pt x="43889" y="2652"/>
                    <a:pt x="41900" y="663"/>
                  </a:cubicBezTo>
                  <a:cubicBezTo>
                    <a:pt x="38717" y="-2519"/>
                    <a:pt x="34475" y="11138"/>
                    <a:pt x="37657" y="14320"/>
                  </a:cubicBezTo>
                  <a:cubicBezTo>
                    <a:pt x="40839" y="17502"/>
                    <a:pt x="45082" y="37524"/>
                    <a:pt x="36596" y="35403"/>
                  </a:cubicBezTo>
                  <a:cubicBezTo>
                    <a:pt x="28110" y="33281"/>
                    <a:pt x="28110" y="21745"/>
                    <a:pt x="22939" y="22806"/>
                  </a:cubicBezTo>
                  <a:cubicBezTo>
                    <a:pt x="22939" y="22806"/>
                    <a:pt x="9282" y="38585"/>
                    <a:pt x="9282" y="44949"/>
                  </a:cubicBezTo>
                  <a:cubicBezTo>
                    <a:pt x="9282" y="49192"/>
                    <a:pt x="3978" y="50651"/>
                    <a:pt x="0" y="52640"/>
                  </a:cubicBezTo>
                  <a:cubicBezTo>
                    <a:pt x="2387" y="54761"/>
                    <a:pt x="4509" y="56750"/>
                    <a:pt x="5171" y="57811"/>
                  </a:cubicBezTo>
                  <a:cubicBezTo>
                    <a:pt x="7425" y="61258"/>
                    <a:pt x="4110" y="70275"/>
                    <a:pt x="7425" y="78230"/>
                  </a:cubicBezTo>
                  <a:cubicBezTo>
                    <a:pt x="10873" y="86186"/>
                    <a:pt x="22276" y="73722"/>
                    <a:pt x="25591" y="85125"/>
                  </a:cubicBezTo>
                  <a:cubicBezTo>
                    <a:pt x="29038" y="96528"/>
                    <a:pt x="23337" y="102230"/>
                    <a:pt x="23337" y="113500"/>
                  </a:cubicBezTo>
                  <a:cubicBezTo>
                    <a:pt x="23337" y="124904"/>
                    <a:pt x="14188" y="123710"/>
                    <a:pt x="16574" y="134053"/>
                  </a:cubicBezTo>
                  <a:cubicBezTo>
                    <a:pt x="18828" y="144262"/>
                    <a:pt x="31425" y="131799"/>
                    <a:pt x="40441" y="124904"/>
                  </a:cubicBezTo>
                  <a:cubicBezTo>
                    <a:pt x="49590" y="118009"/>
                    <a:pt x="56352" y="119202"/>
                    <a:pt x="59800" y="123843"/>
                  </a:cubicBezTo>
                  <a:cubicBezTo>
                    <a:pt x="63248" y="128351"/>
                    <a:pt x="74651" y="124904"/>
                    <a:pt x="76904" y="119335"/>
                  </a:cubicBezTo>
                  <a:cubicBezTo>
                    <a:pt x="79159" y="113633"/>
                    <a:pt x="96263" y="111379"/>
                    <a:pt x="101965" y="118274"/>
                  </a:cubicBezTo>
                  <a:cubicBezTo>
                    <a:pt x="107666" y="125036"/>
                    <a:pt x="113368" y="133124"/>
                    <a:pt x="121324" y="137633"/>
                  </a:cubicBezTo>
                  <a:cubicBezTo>
                    <a:pt x="129279" y="142141"/>
                    <a:pt x="115622" y="167201"/>
                    <a:pt x="123578" y="169455"/>
                  </a:cubicBezTo>
                  <a:cubicBezTo>
                    <a:pt x="131533" y="171709"/>
                    <a:pt x="142937" y="184306"/>
                    <a:pt x="141743" y="197963"/>
                  </a:cubicBezTo>
                  <a:cubicBezTo>
                    <a:pt x="140815" y="209631"/>
                    <a:pt x="147312" y="218117"/>
                    <a:pt x="138295" y="228194"/>
                  </a:cubicBezTo>
                  <a:cubicBezTo>
                    <a:pt x="143865" y="231774"/>
                    <a:pt x="150627" y="231774"/>
                    <a:pt x="149699" y="235487"/>
                  </a:cubicBezTo>
                  <a:cubicBezTo>
                    <a:pt x="148505" y="239995"/>
                    <a:pt x="157655" y="237741"/>
                    <a:pt x="157655" y="228725"/>
                  </a:cubicBezTo>
                  <a:cubicBezTo>
                    <a:pt x="157655" y="219576"/>
                    <a:pt x="170118" y="220769"/>
                    <a:pt x="175820" y="223023"/>
                  </a:cubicBezTo>
                  <a:cubicBezTo>
                    <a:pt x="180328" y="224747"/>
                    <a:pt x="188151" y="224349"/>
                    <a:pt x="194781" y="219310"/>
                  </a:cubicBezTo>
                  <a:cubicBezTo>
                    <a:pt x="194781" y="215200"/>
                    <a:pt x="195046" y="211487"/>
                    <a:pt x="195576" y="208570"/>
                  </a:cubicBezTo>
                  <a:cubicBezTo>
                    <a:pt x="197300" y="198493"/>
                    <a:pt x="195576" y="186560"/>
                    <a:pt x="190538" y="181521"/>
                  </a:cubicBezTo>
                  <a:cubicBezTo>
                    <a:pt x="185499" y="176483"/>
                    <a:pt x="171975" y="171444"/>
                    <a:pt x="168527" y="161234"/>
                  </a:cubicBezTo>
                  <a:cubicBezTo>
                    <a:pt x="165212" y="151157"/>
                    <a:pt x="149964" y="140948"/>
                    <a:pt x="146516" y="132462"/>
                  </a:cubicBezTo>
                  <a:cubicBezTo>
                    <a:pt x="143334" y="123843"/>
                    <a:pt x="133125" y="115357"/>
                    <a:pt x="133125" y="108595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0A2C94E1-9A46-4640-901E-550A71C2D132}"/>
                </a:ext>
              </a:extLst>
            </p:cNvPr>
            <p:cNvSpPr/>
            <p:nvPr/>
          </p:nvSpPr>
          <p:spPr>
            <a:xfrm>
              <a:off x="8054558" y="4232428"/>
              <a:ext cx="198891" cy="397782"/>
            </a:xfrm>
            <a:custGeom>
              <a:avLst/>
              <a:gdLst>
                <a:gd name="connsiteX0" fmla="*/ 131799 w 198891"/>
                <a:gd name="connsiteY0" fmla="*/ 213476 h 397782"/>
                <a:gd name="connsiteX1" fmla="*/ 130738 w 198891"/>
                <a:gd name="connsiteY1" fmla="*/ 189609 h 397782"/>
                <a:gd name="connsiteX2" fmla="*/ 167068 w 198891"/>
                <a:gd name="connsiteY2" fmla="*/ 171444 h 397782"/>
                <a:gd name="connsiteX3" fmla="*/ 203532 w 198891"/>
                <a:gd name="connsiteY3" fmla="*/ 172637 h 397782"/>
                <a:gd name="connsiteX4" fmla="*/ 206979 w 198891"/>
                <a:gd name="connsiteY4" fmla="*/ 175554 h 397782"/>
                <a:gd name="connsiteX5" fmla="*/ 210427 w 198891"/>
                <a:gd name="connsiteY5" fmla="*/ 145323 h 397782"/>
                <a:gd name="connsiteX6" fmla="*/ 192261 w 198891"/>
                <a:gd name="connsiteY6" fmla="*/ 116815 h 397782"/>
                <a:gd name="connsiteX7" fmla="*/ 190007 w 198891"/>
                <a:gd name="connsiteY7" fmla="*/ 84993 h 397782"/>
                <a:gd name="connsiteX8" fmla="*/ 170648 w 198891"/>
                <a:gd name="connsiteY8" fmla="*/ 65634 h 397782"/>
                <a:gd name="connsiteX9" fmla="*/ 145588 w 198891"/>
                <a:gd name="connsiteY9" fmla="*/ 66695 h 397782"/>
                <a:gd name="connsiteX10" fmla="*/ 128484 w 198891"/>
                <a:gd name="connsiteY10" fmla="*/ 71203 h 397782"/>
                <a:gd name="connsiteX11" fmla="*/ 109125 w 198891"/>
                <a:gd name="connsiteY11" fmla="*/ 72264 h 397782"/>
                <a:gd name="connsiteX12" fmla="*/ 85258 w 198891"/>
                <a:gd name="connsiteY12" fmla="*/ 81413 h 397782"/>
                <a:gd name="connsiteX13" fmla="*/ 92020 w 198891"/>
                <a:gd name="connsiteY13" fmla="*/ 60861 h 397782"/>
                <a:gd name="connsiteX14" fmla="*/ 94274 w 198891"/>
                <a:gd name="connsiteY14" fmla="*/ 32485 h 397782"/>
                <a:gd name="connsiteX15" fmla="*/ 76109 w 198891"/>
                <a:gd name="connsiteY15" fmla="*/ 25591 h 397782"/>
                <a:gd name="connsiteX16" fmla="*/ 73855 w 198891"/>
                <a:gd name="connsiteY16" fmla="*/ 5171 h 397782"/>
                <a:gd name="connsiteX17" fmla="*/ 68684 w 198891"/>
                <a:gd name="connsiteY17" fmla="*/ 0 h 397782"/>
                <a:gd name="connsiteX18" fmla="*/ 64308 w 198891"/>
                <a:gd name="connsiteY18" fmla="*/ 3845 h 397782"/>
                <a:gd name="connsiteX19" fmla="*/ 40044 w 198891"/>
                <a:gd name="connsiteY19" fmla="*/ 17502 h 397782"/>
                <a:gd name="connsiteX20" fmla="*/ 20022 w 198891"/>
                <a:gd name="connsiteY20" fmla="*/ 23867 h 397782"/>
                <a:gd name="connsiteX21" fmla="*/ 5303 w 198891"/>
                <a:gd name="connsiteY21" fmla="*/ 32353 h 397782"/>
                <a:gd name="connsiteX22" fmla="*/ 0 w 198891"/>
                <a:gd name="connsiteY22" fmla="*/ 74518 h 397782"/>
                <a:gd name="connsiteX23" fmla="*/ 20022 w 198891"/>
                <a:gd name="connsiteY23" fmla="*/ 98650 h 397782"/>
                <a:gd name="connsiteX24" fmla="*/ 25325 w 198891"/>
                <a:gd name="connsiteY24" fmla="*/ 116550 h 397782"/>
                <a:gd name="connsiteX25" fmla="*/ 24265 w 198891"/>
                <a:gd name="connsiteY25" fmla="*/ 129146 h 397782"/>
                <a:gd name="connsiteX26" fmla="*/ 20022 w 198891"/>
                <a:gd name="connsiteY26" fmla="*/ 148108 h 397782"/>
                <a:gd name="connsiteX27" fmla="*/ 29435 w 198891"/>
                <a:gd name="connsiteY27" fmla="*/ 176483 h 397782"/>
                <a:gd name="connsiteX28" fmla="*/ 39911 w 198891"/>
                <a:gd name="connsiteY28" fmla="*/ 209101 h 397782"/>
                <a:gd name="connsiteX29" fmla="*/ 48264 w 198891"/>
                <a:gd name="connsiteY29" fmla="*/ 229122 h 397782"/>
                <a:gd name="connsiteX30" fmla="*/ 25458 w 198891"/>
                <a:gd name="connsiteY30" fmla="*/ 273011 h 397782"/>
                <a:gd name="connsiteX31" fmla="*/ 17900 w 198891"/>
                <a:gd name="connsiteY31" fmla="*/ 312259 h 397782"/>
                <a:gd name="connsiteX32" fmla="*/ 19491 w 198891"/>
                <a:gd name="connsiteY32" fmla="*/ 335861 h 397782"/>
                <a:gd name="connsiteX33" fmla="*/ 54496 w 198891"/>
                <a:gd name="connsiteY33" fmla="*/ 370203 h 397782"/>
                <a:gd name="connsiteX34" fmla="*/ 62452 w 198891"/>
                <a:gd name="connsiteY34" fmla="*/ 383462 h 397782"/>
                <a:gd name="connsiteX35" fmla="*/ 77965 w 198891"/>
                <a:gd name="connsiteY35" fmla="*/ 384523 h 397782"/>
                <a:gd name="connsiteX36" fmla="*/ 91092 w 198891"/>
                <a:gd name="connsiteY36" fmla="*/ 400301 h 397782"/>
                <a:gd name="connsiteX37" fmla="*/ 112042 w 198891"/>
                <a:gd name="connsiteY37" fmla="*/ 402953 h 397782"/>
                <a:gd name="connsiteX38" fmla="*/ 120263 w 198891"/>
                <a:gd name="connsiteY38" fmla="*/ 392213 h 397782"/>
                <a:gd name="connsiteX39" fmla="*/ 89634 w 198891"/>
                <a:gd name="connsiteY39" fmla="*/ 374313 h 397782"/>
                <a:gd name="connsiteX40" fmla="*/ 71070 w 198891"/>
                <a:gd name="connsiteY40" fmla="*/ 343949 h 397782"/>
                <a:gd name="connsiteX41" fmla="*/ 61258 w 198891"/>
                <a:gd name="connsiteY41" fmla="*/ 319154 h 397782"/>
                <a:gd name="connsiteX42" fmla="*/ 44286 w 198891"/>
                <a:gd name="connsiteY42" fmla="*/ 306557 h 397782"/>
                <a:gd name="connsiteX43" fmla="*/ 47469 w 198891"/>
                <a:gd name="connsiteY43" fmla="*/ 263995 h 397782"/>
                <a:gd name="connsiteX44" fmla="*/ 62054 w 198891"/>
                <a:gd name="connsiteY44" fmla="*/ 209631 h 397782"/>
                <a:gd name="connsiteX45" fmla="*/ 84462 w 198891"/>
                <a:gd name="connsiteY45" fmla="*/ 202869 h 397782"/>
                <a:gd name="connsiteX46" fmla="*/ 104617 w 198891"/>
                <a:gd name="connsiteY46" fmla="*/ 219045 h 397782"/>
                <a:gd name="connsiteX47" fmla="*/ 132991 w 198891"/>
                <a:gd name="connsiteY47" fmla="*/ 234028 h 397782"/>
                <a:gd name="connsiteX48" fmla="*/ 134848 w 198891"/>
                <a:gd name="connsiteY48" fmla="*/ 234824 h 397782"/>
                <a:gd name="connsiteX49" fmla="*/ 135113 w 198891"/>
                <a:gd name="connsiteY49" fmla="*/ 234028 h 397782"/>
                <a:gd name="connsiteX50" fmla="*/ 131799 w 198891"/>
                <a:gd name="connsiteY50" fmla="*/ 213476 h 397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198891" h="397782">
                  <a:moveTo>
                    <a:pt x="131799" y="213476"/>
                  </a:moveTo>
                  <a:cubicBezTo>
                    <a:pt x="131799" y="202073"/>
                    <a:pt x="120396" y="202073"/>
                    <a:pt x="130738" y="189609"/>
                  </a:cubicBezTo>
                  <a:cubicBezTo>
                    <a:pt x="140948" y="177013"/>
                    <a:pt x="156859" y="167997"/>
                    <a:pt x="167068" y="171444"/>
                  </a:cubicBezTo>
                  <a:cubicBezTo>
                    <a:pt x="177278" y="174891"/>
                    <a:pt x="197830" y="165743"/>
                    <a:pt x="203532" y="172637"/>
                  </a:cubicBezTo>
                  <a:cubicBezTo>
                    <a:pt x="204593" y="173831"/>
                    <a:pt x="205653" y="174759"/>
                    <a:pt x="206979" y="175554"/>
                  </a:cubicBezTo>
                  <a:cubicBezTo>
                    <a:pt x="215995" y="165477"/>
                    <a:pt x="209498" y="157124"/>
                    <a:pt x="210427" y="145323"/>
                  </a:cubicBezTo>
                  <a:cubicBezTo>
                    <a:pt x="211488" y="131666"/>
                    <a:pt x="200217" y="119202"/>
                    <a:pt x="192261" y="116815"/>
                  </a:cubicBezTo>
                  <a:cubicBezTo>
                    <a:pt x="184305" y="114561"/>
                    <a:pt x="197963" y="89501"/>
                    <a:pt x="190007" y="84993"/>
                  </a:cubicBezTo>
                  <a:cubicBezTo>
                    <a:pt x="182051" y="80484"/>
                    <a:pt x="176350" y="72529"/>
                    <a:pt x="170648" y="65634"/>
                  </a:cubicBezTo>
                  <a:cubicBezTo>
                    <a:pt x="164947" y="58739"/>
                    <a:pt x="147842" y="61126"/>
                    <a:pt x="145588" y="66695"/>
                  </a:cubicBezTo>
                  <a:cubicBezTo>
                    <a:pt x="143334" y="72396"/>
                    <a:pt x="131931" y="75844"/>
                    <a:pt x="128484" y="71203"/>
                  </a:cubicBezTo>
                  <a:cubicBezTo>
                    <a:pt x="125036" y="66695"/>
                    <a:pt x="118274" y="65501"/>
                    <a:pt x="109125" y="72264"/>
                  </a:cubicBezTo>
                  <a:cubicBezTo>
                    <a:pt x="99976" y="79158"/>
                    <a:pt x="87512" y="91622"/>
                    <a:pt x="85258" y="81413"/>
                  </a:cubicBezTo>
                  <a:cubicBezTo>
                    <a:pt x="83004" y="71203"/>
                    <a:pt x="92020" y="72264"/>
                    <a:pt x="92020" y="60861"/>
                  </a:cubicBezTo>
                  <a:cubicBezTo>
                    <a:pt x="92020" y="49458"/>
                    <a:pt x="97722" y="43756"/>
                    <a:pt x="94274" y="32485"/>
                  </a:cubicBezTo>
                  <a:cubicBezTo>
                    <a:pt x="90827" y="21082"/>
                    <a:pt x="79424" y="33546"/>
                    <a:pt x="76109" y="25591"/>
                  </a:cubicBezTo>
                  <a:cubicBezTo>
                    <a:pt x="72661" y="17635"/>
                    <a:pt x="76109" y="8486"/>
                    <a:pt x="73855" y="5171"/>
                  </a:cubicBezTo>
                  <a:cubicBezTo>
                    <a:pt x="73192" y="4110"/>
                    <a:pt x="71070" y="2121"/>
                    <a:pt x="68684" y="0"/>
                  </a:cubicBezTo>
                  <a:cubicBezTo>
                    <a:pt x="66694" y="1061"/>
                    <a:pt x="64971" y="2121"/>
                    <a:pt x="64308" y="3845"/>
                  </a:cubicBezTo>
                  <a:cubicBezTo>
                    <a:pt x="62187" y="9149"/>
                    <a:pt x="44286" y="10210"/>
                    <a:pt x="40044" y="17502"/>
                  </a:cubicBezTo>
                  <a:cubicBezTo>
                    <a:pt x="35801" y="24928"/>
                    <a:pt x="23204" y="23867"/>
                    <a:pt x="20022" y="23867"/>
                  </a:cubicBezTo>
                  <a:cubicBezTo>
                    <a:pt x="16840" y="23867"/>
                    <a:pt x="6364" y="24928"/>
                    <a:pt x="5303" y="32353"/>
                  </a:cubicBezTo>
                  <a:cubicBezTo>
                    <a:pt x="4243" y="39645"/>
                    <a:pt x="0" y="69214"/>
                    <a:pt x="0" y="74518"/>
                  </a:cubicBezTo>
                  <a:cubicBezTo>
                    <a:pt x="0" y="79821"/>
                    <a:pt x="14718" y="96661"/>
                    <a:pt x="20022" y="98650"/>
                  </a:cubicBezTo>
                  <a:cubicBezTo>
                    <a:pt x="25325" y="100771"/>
                    <a:pt x="18961" y="113368"/>
                    <a:pt x="25325" y="116550"/>
                  </a:cubicBezTo>
                  <a:cubicBezTo>
                    <a:pt x="31690" y="119732"/>
                    <a:pt x="27447" y="130207"/>
                    <a:pt x="24265" y="129146"/>
                  </a:cubicBezTo>
                  <a:cubicBezTo>
                    <a:pt x="21082" y="128086"/>
                    <a:pt x="26386" y="142804"/>
                    <a:pt x="20022" y="148108"/>
                  </a:cubicBezTo>
                  <a:cubicBezTo>
                    <a:pt x="13657" y="153411"/>
                    <a:pt x="18961" y="167068"/>
                    <a:pt x="29435" y="176483"/>
                  </a:cubicBezTo>
                  <a:cubicBezTo>
                    <a:pt x="39911" y="185897"/>
                    <a:pt x="39911" y="200747"/>
                    <a:pt x="39911" y="209101"/>
                  </a:cubicBezTo>
                  <a:cubicBezTo>
                    <a:pt x="39911" y="217454"/>
                    <a:pt x="48264" y="218515"/>
                    <a:pt x="48264" y="229122"/>
                  </a:cubicBezTo>
                  <a:cubicBezTo>
                    <a:pt x="48264" y="229122"/>
                    <a:pt x="35668" y="275000"/>
                    <a:pt x="25458" y="273011"/>
                  </a:cubicBezTo>
                  <a:cubicBezTo>
                    <a:pt x="23204" y="284547"/>
                    <a:pt x="20419" y="302447"/>
                    <a:pt x="17900" y="312259"/>
                  </a:cubicBezTo>
                  <a:cubicBezTo>
                    <a:pt x="14718" y="324457"/>
                    <a:pt x="12464" y="335065"/>
                    <a:pt x="19491" y="335861"/>
                  </a:cubicBezTo>
                  <a:cubicBezTo>
                    <a:pt x="26652" y="336656"/>
                    <a:pt x="40839" y="352833"/>
                    <a:pt x="54496" y="370203"/>
                  </a:cubicBezTo>
                  <a:cubicBezTo>
                    <a:pt x="57811" y="374445"/>
                    <a:pt x="60463" y="378821"/>
                    <a:pt x="62452" y="383462"/>
                  </a:cubicBezTo>
                  <a:cubicBezTo>
                    <a:pt x="67225" y="383197"/>
                    <a:pt x="72529" y="383462"/>
                    <a:pt x="77965" y="384523"/>
                  </a:cubicBezTo>
                  <a:cubicBezTo>
                    <a:pt x="88440" y="386512"/>
                    <a:pt x="91092" y="394998"/>
                    <a:pt x="91092" y="400301"/>
                  </a:cubicBezTo>
                  <a:cubicBezTo>
                    <a:pt x="91092" y="405605"/>
                    <a:pt x="108860" y="403616"/>
                    <a:pt x="112042" y="402953"/>
                  </a:cubicBezTo>
                  <a:cubicBezTo>
                    <a:pt x="114561" y="402423"/>
                    <a:pt x="111379" y="395130"/>
                    <a:pt x="120263" y="392213"/>
                  </a:cubicBezTo>
                  <a:cubicBezTo>
                    <a:pt x="114959" y="384655"/>
                    <a:pt x="101037" y="375374"/>
                    <a:pt x="89634" y="374313"/>
                  </a:cubicBezTo>
                  <a:cubicBezTo>
                    <a:pt x="76242" y="373120"/>
                    <a:pt x="69877" y="352965"/>
                    <a:pt x="71070" y="343949"/>
                  </a:cubicBezTo>
                  <a:cubicBezTo>
                    <a:pt x="72264" y="334932"/>
                    <a:pt x="61258" y="326977"/>
                    <a:pt x="61258" y="319154"/>
                  </a:cubicBezTo>
                  <a:cubicBezTo>
                    <a:pt x="61258" y="311198"/>
                    <a:pt x="53435" y="310800"/>
                    <a:pt x="44286" y="306557"/>
                  </a:cubicBezTo>
                  <a:cubicBezTo>
                    <a:pt x="35270" y="302182"/>
                    <a:pt x="46275" y="275398"/>
                    <a:pt x="47469" y="263995"/>
                  </a:cubicBezTo>
                  <a:cubicBezTo>
                    <a:pt x="48662" y="252591"/>
                    <a:pt x="67623" y="219841"/>
                    <a:pt x="62054" y="209631"/>
                  </a:cubicBezTo>
                  <a:cubicBezTo>
                    <a:pt x="56485" y="199421"/>
                    <a:pt x="81413" y="191466"/>
                    <a:pt x="84462" y="202869"/>
                  </a:cubicBezTo>
                  <a:cubicBezTo>
                    <a:pt x="87644" y="214272"/>
                    <a:pt x="88838" y="219841"/>
                    <a:pt x="104617" y="219045"/>
                  </a:cubicBezTo>
                  <a:cubicBezTo>
                    <a:pt x="120396" y="218250"/>
                    <a:pt x="120396" y="230448"/>
                    <a:pt x="132991" y="234028"/>
                  </a:cubicBezTo>
                  <a:cubicBezTo>
                    <a:pt x="133787" y="234161"/>
                    <a:pt x="134185" y="234559"/>
                    <a:pt x="134848" y="234824"/>
                  </a:cubicBezTo>
                  <a:cubicBezTo>
                    <a:pt x="134981" y="234559"/>
                    <a:pt x="134981" y="234294"/>
                    <a:pt x="135113" y="234028"/>
                  </a:cubicBezTo>
                  <a:cubicBezTo>
                    <a:pt x="138694" y="224879"/>
                    <a:pt x="131799" y="224879"/>
                    <a:pt x="131799" y="213476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45573DE3-EBE5-4FD0-B2CF-82A95662494A}"/>
                </a:ext>
              </a:extLst>
            </p:cNvPr>
            <p:cNvSpPr/>
            <p:nvPr/>
          </p:nvSpPr>
          <p:spPr>
            <a:xfrm>
              <a:off x="5864669" y="3141201"/>
              <a:ext cx="251929" cy="198891"/>
            </a:xfrm>
            <a:custGeom>
              <a:avLst/>
              <a:gdLst>
                <a:gd name="connsiteX0" fmla="*/ 2883 w 251928"/>
                <a:gd name="connsiteY0" fmla="*/ 41347 h 198891"/>
                <a:gd name="connsiteX1" fmla="*/ 2353 w 251928"/>
                <a:gd name="connsiteY1" fmla="*/ 69192 h 198891"/>
                <a:gd name="connsiteX2" fmla="*/ 4076 w 251928"/>
                <a:gd name="connsiteY2" fmla="*/ 79800 h 198891"/>
                <a:gd name="connsiteX3" fmla="*/ 10043 w 251928"/>
                <a:gd name="connsiteY3" fmla="*/ 92794 h 198891"/>
                <a:gd name="connsiteX4" fmla="*/ 13623 w 251928"/>
                <a:gd name="connsiteY4" fmla="*/ 106981 h 198891"/>
                <a:gd name="connsiteX5" fmla="*/ 20120 w 251928"/>
                <a:gd name="connsiteY5" fmla="*/ 128196 h 198891"/>
                <a:gd name="connsiteX6" fmla="*/ 20916 w 251928"/>
                <a:gd name="connsiteY6" fmla="*/ 140130 h 198891"/>
                <a:gd name="connsiteX7" fmla="*/ 36297 w 251928"/>
                <a:gd name="connsiteY7" fmla="*/ 149014 h 198891"/>
                <a:gd name="connsiteX8" fmla="*/ 53932 w 251928"/>
                <a:gd name="connsiteY8" fmla="*/ 161345 h 198891"/>
                <a:gd name="connsiteX9" fmla="*/ 67987 w 251928"/>
                <a:gd name="connsiteY9" fmla="*/ 167444 h 198891"/>
                <a:gd name="connsiteX10" fmla="*/ 82970 w 251928"/>
                <a:gd name="connsiteY10" fmla="*/ 164792 h 198891"/>
                <a:gd name="connsiteX11" fmla="*/ 89998 w 251928"/>
                <a:gd name="connsiteY11" fmla="*/ 174472 h 198891"/>
                <a:gd name="connsiteX12" fmla="*/ 107632 w 251928"/>
                <a:gd name="connsiteY12" fmla="*/ 178847 h 198891"/>
                <a:gd name="connsiteX13" fmla="*/ 119964 w 251928"/>
                <a:gd name="connsiteY13" fmla="*/ 194759 h 198891"/>
                <a:gd name="connsiteX14" fmla="*/ 135875 w 251928"/>
                <a:gd name="connsiteY14" fmla="*/ 193035 h 198891"/>
                <a:gd name="connsiteX15" fmla="*/ 158814 w 251928"/>
                <a:gd name="connsiteY15" fmla="*/ 195687 h 198891"/>
                <a:gd name="connsiteX16" fmla="*/ 179101 w 251928"/>
                <a:gd name="connsiteY16" fmla="*/ 197410 h 198891"/>
                <a:gd name="connsiteX17" fmla="*/ 202039 w 251928"/>
                <a:gd name="connsiteY17" fmla="*/ 202714 h 198891"/>
                <a:gd name="connsiteX18" fmla="*/ 217685 w 251928"/>
                <a:gd name="connsiteY18" fmla="*/ 206559 h 198891"/>
                <a:gd name="connsiteX19" fmla="*/ 216625 w 251928"/>
                <a:gd name="connsiteY19" fmla="*/ 189057 h 198891"/>
                <a:gd name="connsiteX20" fmla="*/ 241420 w 251928"/>
                <a:gd name="connsiteY20" fmla="*/ 163599 h 198891"/>
                <a:gd name="connsiteX21" fmla="*/ 253221 w 251928"/>
                <a:gd name="connsiteY21" fmla="*/ 154185 h 198891"/>
                <a:gd name="connsiteX22" fmla="*/ 242613 w 251928"/>
                <a:gd name="connsiteY22" fmla="*/ 128196 h 198891"/>
                <a:gd name="connsiteX23" fmla="*/ 240889 w 251928"/>
                <a:gd name="connsiteY23" fmla="*/ 104595 h 198891"/>
                <a:gd name="connsiteX24" fmla="*/ 232006 w 251928"/>
                <a:gd name="connsiteY24" fmla="*/ 91070 h 198891"/>
                <a:gd name="connsiteX25" fmla="*/ 247387 w 251928"/>
                <a:gd name="connsiteY25" fmla="*/ 77413 h 198891"/>
                <a:gd name="connsiteX26" fmla="*/ 246193 w 251928"/>
                <a:gd name="connsiteY26" fmla="*/ 54341 h 198891"/>
                <a:gd name="connsiteX27" fmla="*/ 242083 w 251928"/>
                <a:gd name="connsiteY27" fmla="*/ 34187 h 198891"/>
                <a:gd name="connsiteX28" fmla="*/ 221398 w 251928"/>
                <a:gd name="connsiteY28" fmla="*/ 19469 h 198891"/>
                <a:gd name="connsiteX29" fmla="*/ 220470 w 251928"/>
                <a:gd name="connsiteY29" fmla="*/ 18276 h 198891"/>
                <a:gd name="connsiteX30" fmla="*/ 151123 w 251928"/>
                <a:gd name="connsiteY30" fmla="*/ 15359 h 198891"/>
                <a:gd name="connsiteX31" fmla="*/ 137599 w 251928"/>
                <a:gd name="connsiteY31" fmla="*/ 10453 h 198891"/>
                <a:gd name="connsiteX32" fmla="*/ 123013 w 251928"/>
                <a:gd name="connsiteY32" fmla="*/ 18011 h 198891"/>
                <a:gd name="connsiteX33" fmla="*/ 110417 w 251928"/>
                <a:gd name="connsiteY33" fmla="*/ 1436 h 198891"/>
                <a:gd name="connsiteX34" fmla="*/ 52075 w 251928"/>
                <a:gd name="connsiteY34" fmla="*/ 18011 h 198891"/>
                <a:gd name="connsiteX35" fmla="*/ 10706 w 251928"/>
                <a:gd name="connsiteY35" fmla="*/ 32198 h 198891"/>
                <a:gd name="connsiteX36" fmla="*/ 3148 w 251928"/>
                <a:gd name="connsiteY36" fmla="*/ 38298 h 198891"/>
                <a:gd name="connsiteX37" fmla="*/ 2883 w 251928"/>
                <a:gd name="connsiteY37" fmla="*/ 41347 h 198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1928" h="198891">
                  <a:moveTo>
                    <a:pt x="2883" y="41347"/>
                  </a:moveTo>
                  <a:cubicBezTo>
                    <a:pt x="4607" y="46121"/>
                    <a:pt x="6463" y="62562"/>
                    <a:pt x="2353" y="69192"/>
                  </a:cubicBezTo>
                  <a:cubicBezTo>
                    <a:pt x="-1758" y="75689"/>
                    <a:pt x="-34" y="77413"/>
                    <a:pt x="4076" y="79800"/>
                  </a:cubicBezTo>
                  <a:cubicBezTo>
                    <a:pt x="8187" y="82186"/>
                    <a:pt x="10043" y="88020"/>
                    <a:pt x="10043" y="92794"/>
                  </a:cubicBezTo>
                  <a:cubicBezTo>
                    <a:pt x="10043" y="97567"/>
                    <a:pt x="12960" y="96904"/>
                    <a:pt x="13623" y="106981"/>
                  </a:cubicBezTo>
                  <a:cubicBezTo>
                    <a:pt x="14154" y="117058"/>
                    <a:pt x="16540" y="124086"/>
                    <a:pt x="20120" y="128196"/>
                  </a:cubicBezTo>
                  <a:cubicBezTo>
                    <a:pt x="22905" y="131379"/>
                    <a:pt x="22375" y="136417"/>
                    <a:pt x="20916" y="140130"/>
                  </a:cubicBezTo>
                  <a:cubicBezTo>
                    <a:pt x="25822" y="143842"/>
                    <a:pt x="31391" y="147290"/>
                    <a:pt x="36297" y="149014"/>
                  </a:cubicBezTo>
                  <a:cubicBezTo>
                    <a:pt x="48628" y="153389"/>
                    <a:pt x="53004" y="156969"/>
                    <a:pt x="53932" y="161345"/>
                  </a:cubicBezTo>
                  <a:cubicBezTo>
                    <a:pt x="54860" y="165720"/>
                    <a:pt x="65335" y="173676"/>
                    <a:pt x="67987" y="167444"/>
                  </a:cubicBezTo>
                  <a:cubicBezTo>
                    <a:pt x="70639" y="161345"/>
                    <a:pt x="77666" y="164792"/>
                    <a:pt x="82970" y="164792"/>
                  </a:cubicBezTo>
                  <a:cubicBezTo>
                    <a:pt x="88274" y="164792"/>
                    <a:pt x="89202" y="170892"/>
                    <a:pt x="89998" y="174472"/>
                  </a:cubicBezTo>
                  <a:cubicBezTo>
                    <a:pt x="90925" y="178052"/>
                    <a:pt x="103257" y="176195"/>
                    <a:pt x="107632" y="178847"/>
                  </a:cubicBezTo>
                  <a:cubicBezTo>
                    <a:pt x="112008" y="181499"/>
                    <a:pt x="113732" y="191179"/>
                    <a:pt x="119964" y="194759"/>
                  </a:cubicBezTo>
                  <a:cubicBezTo>
                    <a:pt x="126195" y="198206"/>
                    <a:pt x="131367" y="190383"/>
                    <a:pt x="135875" y="193035"/>
                  </a:cubicBezTo>
                  <a:cubicBezTo>
                    <a:pt x="140250" y="195687"/>
                    <a:pt x="151786" y="198339"/>
                    <a:pt x="158814" y="195687"/>
                  </a:cubicBezTo>
                  <a:cubicBezTo>
                    <a:pt x="165841" y="193035"/>
                    <a:pt x="170217" y="198339"/>
                    <a:pt x="179101" y="197410"/>
                  </a:cubicBezTo>
                  <a:cubicBezTo>
                    <a:pt x="187852" y="196482"/>
                    <a:pt x="199388" y="200062"/>
                    <a:pt x="202039" y="202714"/>
                  </a:cubicBezTo>
                  <a:cubicBezTo>
                    <a:pt x="203498" y="204040"/>
                    <a:pt x="210923" y="205499"/>
                    <a:pt x="217685" y="206559"/>
                  </a:cubicBezTo>
                  <a:cubicBezTo>
                    <a:pt x="219409" y="202979"/>
                    <a:pt x="215962" y="191841"/>
                    <a:pt x="216625" y="189057"/>
                  </a:cubicBezTo>
                  <a:cubicBezTo>
                    <a:pt x="217155" y="186140"/>
                    <a:pt x="237840" y="167842"/>
                    <a:pt x="241420" y="163599"/>
                  </a:cubicBezTo>
                  <a:cubicBezTo>
                    <a:pt x="245000" y="159489"/>
                    <a:pt x="250304" y="159489"/>
                    <a:pt x="253221" y="154185"/>
                  </a:cubicBezTo>
                  <a:cubicBezTo>
                    <a:pt x="256138" y="148881"/>
                    <a:pt x="245000" y="131776"/>
                    <a:pt x="242613" y="128196"/>
                  </a:cubicBezTo>
                  <a:cubicBezTo>
                    <a:pt x="240226" y="124616"/>
                    <a:pt x="239033" y="110429"/>
                    <a:pt x="240889" y="104595"/>
                  </a:cubicBezTo>
                  <a:cubicBezTo>
                    <a:pt x="242613" y="98628"/>
                    <a:pt x="232006" y="95180"/>
                    <a:pt x="232006" y="91070"/>
                  </a:cubicBezTo>
                  <a:cubicBezTo>
                    <a:pt x="232006" y="86960"/>
                    <a:pt x="242083" y="79800"/>
                    <a:pt x="247387" y="77413"/>
                  </a:cubicBezTo>
                  <a:cubicBezTo>
                    <a:pt x="252690" y="75026"/>
                    <a:pt x="250967" y="58452"/>
                    <a:pt x="246193" y="54341"/>
                  </a:cubicBezTo>
                  <a:cubicBezTo>
                    <a:pt x="241420" y="50231"/>
                    <a:pt x="239033" y="42541"/>
                    <a:pt x="242083" y="34187"/>
                  </a:cubicBezTo>
                  <a:cubicBezTo>
                    <a:pt x="245000" y="25966"/>
                    <a:pt x="224315" y="19469"/>
                    <a:pt x="221398" y="19469"/>
                  </a:cubicBezTo>
                  <a:cubicBezTo>
                    <a:pt x="220868" y="19469"/>
                    <a:pt x="220602" y="18939"/>
                    <a:pt x="220470" y="18276"/>
                  </a:cubicBezTo>
                  <a:cubicBezTo>
                    <a:pt x="202039" y="21723"/>
                    <a:pt x="154703" y="16817"/>
                    <a:pt x="151123" y="15359"/>
                  </a:cubicBezTo>
                  <a:cubicBezTo>
                    <a:pt x="148737" y="14431"/>
                    <a:pt x="142770" y="12309"/>
                    <a:pt x="137599" y="10453"/>
                  </a:cubicBezTo>
                  <a:cubicBezTo>
                    <a:pt x="135212" y="14298"/>
                    <a:pt x="130439" y="18011"/>
                    <a:pt x="123013" y="18011"/>
                  </a:cubicBezTo>
                  <a:cubicBezTo>
                    <a:pt x="111610" y="18011"/>
                    <a:pt x="110815" y="6608"/>
                    <a:pt x="110417" y="1436"/>
                  </a:cubicBezTo>
                  <a:cubicBezTo>
                    <a:pt x="110019" y="-3735"/>
                    <a:pt x="64274" y="5812"/>
                    <a:pt x="52075" y="18011"/>
                  </a:cubicBezTo>
                  <a:cubicBezTo>
                    <a:pt x="39877" y="30209"/>
                    <a:pt x="11502" y="25436"/>
                    <a:pt x="10706" y="32198"/>
                  </a:cubicBezTo>
                  <a:cubicBezTo>
                    <a:pt x="10176" y="37104"/>
                    <a:pt x="5800" y="39624"/>
                    <a:pt x="3148" y="38298"/>
                  </a:cubicBezTo>
                  <a:cubicBezTo>
                    <a:pt x="2485" y="39226"/>
                    <a:pt x="2485" y="40419"/>
                    <a:pt x="2883" y="41347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226903B4-87F1-47EA-A581-8FA9B9DA86CF}"/>
                </a:ext>
              </a:extLst>
            </p:cNvPr>
            <p:cNvSpPr/>
            <p:nvPr/>
          </p:nvSpPr>
          <p:spPr>
            <a:xfrm>
              <a:off x="5901107" y="3480912"/>
              <a:ext cx="92816" cy="79556"/>
            </a:xfrm>
            <a:custGeom>
              <a:avLst/>
              <a:gdLst>
                <a:gd name="connsiteX0" fmla="*/ 70796 w 92815"/>
                <a:gd name="connsiteY0" fmla="*/ 81916 h 79556"/>
                <a:gd name="connsiteX1" fmla="*/ 90951 w 92815"/>
                <a:gd name="connsiteY1" fmla="*/ 52215 h 79556"/>
                <a:gd name="connsiteX2" fmla="*/ 94265 w 92815"/>
                <a:gd name="connsiteY2" fmla="*/ 16680 h 79556"/>
                <a:gd name="connsiteX3" fmla="*/ 70266 w 92815"/>
                <a:gd name="connsiteY3" fmla="*/ 4481 h 79556"/>
                <a:gd name="connsiteX4" fmla="*/ 29029 w 92815"/>
                <a:gd name="connsiteY4" fmla="*/ 371 h 79556"/>
                <a:gd name="connsiteX5" fmla="*/ 11925 w 92815"/>
                <a:gd name="connsiteY5" fmla="*/ 3951 h 79556"/>
                <a:gd name="connsiteX6" fmla="*/ 124 w 92815"/>
                <a:gd name="connsiteY6" fmla="*/ 10978 h 79556"/>
                <a:gd name="connsiteX7" fmla="*/ 12455 w 92815"/>
                <a:gd name="connsiteY7" fmla="*/ 29276 h 79556"/>
                <a:gd name="connsiteX8" fmla="*/ 34200 w 92815"/>
                <a:gd name="connsiteY8" fmla="*/ 55795 h 79556"/>
                <a:gd name="connsiteX9" fmla="*/ 55813 w 92815"/>
                <a:gd name="connsiteY9" fmla="*/ 80192 h 79556"/>
                <a:gd name="connsiteX10" fmla="*/ 69470 w 92815"/>
                <a:gd name="connsiteY10" fmla="*/ 90269 h 79556"/>
                <a:gd name="connsiteX11" fmla="*/ 70796 w 92815"/>
                <a:gd name="connsiteY11" fmla="*/ 81916 h 79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2815" h="79556">
                  <a:moveTo>
                    <a:pt x="70796" y="81916"/>
                  </a:moveTo>
                  <a:cubicBezTo>
                    <a:pt x="69736" y="76612"/>
                    <a:pt x="86708" y="52215"/>
                    <a:pt x="90951" y="52215"/>
                  </a:cubicBezTo>
                  <a:cubicBezTo>
                    <a:pt x="94531" y="52215"/>
                    <a:pt x="95857" y="28746"/>
                    <a:pt x="94265" y="16680"/>
                  </a:cubicBezTo>
                  <a:cubicBezTo>
                    <a:pt x="81139" y="7663"/>
                    <a:pt x="70266" y="4481"/>
                    <a:pt x="70266" y="4481"/>
                  </a:cubicBezTo>
                  <a:cubicBezTo>
                    <a:pt x="70266" y="4481"/>
                    <a:pt x="34996" y="2758"/>
                    <a:pt x="29029" y="371"/>
                  </a:cubicBezTo>
                  <a:cubicBezTo>
                    <a:pt x="23195" y="-2016"/>
                    <a:pt x="17228" y="8061"/>
                    <a:pt x="11925" y="3951"/>
                  </a:cubicBezTo>
                  <a:cubicBezTo>
                    <a:pt x="6621" y="-160"/>
                    <a:pt x="-1070" y="5144"/>
                    <a:pt x="124" y="10978"/>
                  </a:cubicBezTo>
                  <a:cubicBezTo>
                    <a:pt x="1317" y="16812"/>
                    <a:pt x="12455" y="20392"/>
                    <a:pt x="12455" y="29276"/>
                  </a:cubicBezTo>
                  <a:cubicBezTo>
                    <a:pt x="12455" y="38160"/>
                    <a:pt x="34864" y="51022"/>
                    <a:pt x="34200" y="55795"/>
                  </a:cubicBezTo>
                  <a:cubicBezTo>
                    <a:pt x="33803" y="59110"/>
                    <a:pt x="47592" y="68126"/>
                    <a:pt x="55813" y="80192"/>
                  </a:cubicBezTo>
                  <a:cubicBezTo>
                    <a:pt x="60189" y="82977"/>
                    <a:pt x="64829" y="86557"/>
                    <a:pt x="69470" y="90269"/>
                  </a:cubicBezTo>
                  <a:cubicBezTo>
                    <a:pt x="70664" y="86292"/>
                    <a:pt x="71061" y="83242"/>
                    <a:pt x="70796" y="81916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E7D61063-FFD9-4C56-9F29-E0AE79F34936}"/>
                </a:ext>
              </a:extLst>
            </p:cNvPr>
            <p:cNvSpPr/>
            <p:nvPr/>
          </p:nvSpPr>
          <p:spPr>
            <a:xfrm>
              <a:off x="5853099" y="3436333"/>
              <a:ext cx="132594" cy="119335"/>
            </a:xfrm>
            <a:custGeom>
              <a:avLst/>
              <a:gdLst>
                <a:gd name="connsiteX0" fmla="*/ 82341 w 132594"/>
                <a:gd name="connsiteY0" fmla="*/ 100241 h 119334"/>
                <a:gd name="connsiteX1" fmla="*/ 60595 w 132594"/>
                <a:gd name="connsiteY1" fmla="*/ 73722 h 119334"/>
                <a:gd name="connsiteX2" fmla="*/ 48264 w 132594"/>
                <a:gd name="connsiteY2" fmla="*/ 55424 h 119334"/>
                <a:gd name="connsiteX3" fmla="*/ 60065 w 132594"/>
                <a:gd name="connsiteY3" fmla="*/ 48397 h 119334"/>
                <a:gd name="connsiteX4" fmla="*/ 77169 w 132594"/>
                <a:gd name="connsiteY4" fmla="*/ 44817 h 119334"/>
                <a:gd name="connsiteX5" fmla="*/ 118406 w 132594"/>
                <a:gd name="connsiteY5" fmla="*/ 48927 h 119334"/>
                <a:gd name="connsiteX6" fmla="*/ 142406 w 132594"/>
                <a:gd name="connsiteY6" fmla="*/ 61126 h 119334"/>
                <a:gd name="connsiteX7" fmla="*/ 141213 w 132594"/>
                <a:gd name="connsiteY7" fmla="*/ 55424 h 119334"/>
                <a:gd name="connsiteX8" fmla="*/ 132726 w 132594"/>
                <a:gd name="connsiteY8" fmla="*/ 36331 h 119334"/>
                <a:gd name="connsiteX9" fmla="*/ 125832 w 132594"/>
                <a:gd name="connsiteY9" fmla="*/ 20154 h 119334"/>
                <a:gd name="connsiteX10" fmla="*/ 116683 w 132594"/>
                <a:gd name="connsiteY10" fmla="*/ 22806 h 119334"/>
                <a:gd name="connsiteX11" fmla="*/ 89368 w 132594"/>
                <a:gd name="connsiteY11" fmla="*/ 16574 h 119334"/>
                <a:gd name="connsiteX12" fmla="*/ 67225 w 132594"/>
                <a:gd name="connsiteY12" fmla="*/ 0 h 119334"/>
                <a:gd name="connsiteX13" fmla="*/ 51314 w 132594"/>
                <a:gd name="connsiteY13" fmla="*/ 10608 h 119334"/>
                <a:gd name="connsiteX14" fmla="*/ 44817 w 132594"/>
                <a:gd name="connsiteY14" fmla="*/ 23602 h 119334"/>
                <a:gd name="connsiteX15" fmla="*/ 35402 w 132594"/>
                <a:gd name="connsiteY15" fmla="*/ 35403 h 119334"/>
                <a:gd name="connsiteX16" fmla="*/ 18828 w 132594"/>
                <a:gd name="connsiteY16" fmla="*/ 34872 h 119334"/>
                <a:gd name="connsiteX17" fmla="*/ 0 w 132594"/>
                <a:gd name="connsiteY17" fmla="*/ 38452 h 119334"/>
                <a:gd name="connsiteX18" fmla="*/ 4773 w 132594"/>
                <a:gd name="connsiteY18" fmla="*/ 49855 h 119334"/>
                <a:gd name="connsiteX19" fmla="*/ 25326 w 132594"/>
                <a:gd name="connsiteY19" fmla="*/ 58474 h 119334"/>
                <a:gd name="connsiteX20" fmla="*/ 48927 w 132594"/>
                <a:gd name="connsiteY20" fmla="*/ 95865 h 119334"/>
                <a:gd name="connsiteX21" fmla="*/ 70275 w 132594"/>
                <a:gd name="connsiteY21" fmla="*/ 107269 h 119334"/>
                <a:gd name="connsiteX22" fmla="*/ 93214 w 132594"/>
                <a:gd name="connsiteY22" fmla="*/ 119467 h 119334"/>
                <a:gd name="connsiteX23" fmla="*/ 104484 w 132594"/>
                <a:gd name="connsiteY23" fmla="*/ 124108 h 119334"/>
                <a:gd name="connsiteX24" fmla="*/ 82341 w 132594"/>
                <a:gd name="connsiteY24" fmla="*/ 100241 h 119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32594" h="119334">
                  <a:moveTo>
                    <a:pt x="82341" y="100241"/>
                  </a:moveTo>
                  <a:cubicBezTo>
                    <a:pt x="82871" y="95600"/>
                    <a:pt x="60595" y="82606"/>
                    <a:pt x="60595" y="73722"/>
                  </a:cubicBezTo>
                  <a:cubicBezTo>
                    <a:pt x="60595" y="64971"/>
                    <a:pt x="49457" y="61391"/>
                    <a:pt x="48264" y="55424"/>
                  </a:cubicBezTo>
                  <a:cubicBezTo>
                    <a:pt x="47071" y="49590"/>
                    <a:pt x="54761" y="44286"/>
                    <a:pt x="60065" y="48397"/>
                  </a:cubicBezTo>
                  <a:cubicBezTo>
                    <a:pt x="65369" y="52507"/>
                    <a:pt x="71203" y="42563"/>
                    <a:pt x="77169" y="44817"/>
                  </a:cubicBezTo>
                  <a:cubicBezTo>
                    <a:pt x="83004" y="47203"/>
                    <a:pt x="118406" y="48927"/>
                    <a:pt x="118406" y="48927"/>
                  </a:cubicBezTo>
                  <a:cubicBezTo>
                    <a:pt x="118406" y="48927"/>
                    <a:pt x="129279" y="51977"/>
                    <a:pt x="142406" y="61126"/>
                  </a:cubicBezTo>
                  <a:cubicBezTo>
                    <a:pt x="142141" y="58739"/>
                    <a:pt x="141743" y="56618"/>
                    <a:pt x="141213" y="55424"/>
                  </a:cubicBezTo>
                  <a:cubicBezTo>
                    <a:pt x="138030" y="47999"/>
                    <a:pt x="141213" y="39513"/>
                    <a:pt x="132726" y="36331"/>
                  </a:cubicBezTo>
                  <a:cubicBezTo>
                    <a:pt x="128351" y="34740"/>
                    <a:pt x="126494" y="27182"/>
                    <a:pt x="125832" y="20154"/>
                  </a:cubicBezTo>
                  <a:cubicBezTo>
                    <a:pt x="121854" y="21348"/>
                    <a:pt x="118406" y="22408"/>
                    <a:pt x="116683" y="22806"/>
                  </a:cubicBezTo>
                  <a:cubicBezTo>
                    <a:pt x="109655" y="24530"/>
                    <a:pt x="94672" y="23734"/>
                    <a:pt x="89368" y="16574"/>
                  </a:cubicBezTo>
                  <a:cubicBezTo>
                    <a:pt x="85391" y="11271"/>
                    <a:pt x="73192" y="3580"/>
                    <a:pt x="67225" y="0"/>
                  </a:cubicBezTo>
                  <a:cubicBezTo>
                    <a:pt x="64706" y="2122"/>
                    <a:pt x="55424" y="10210"/>
                    <a:pt x="51314" y="10608"/>
                  </a:cubicBezTo>
                  <a:cubicBezTo>
                    <a:pt x="46540" y="11138"/>
                    <a:pt x="49590" y="23602"/>
                    <a:pt x="44817" y="23602"/>
                  </a:cubicBezTo>
                  <a:cubicBezTo>
                    <a:pt x="40043" y="23602"/>
                    <a:pt x="36596" y="31822"/>
                    <a:pt x="35402" y="35403"/>
                  </a:cubicBezTo>
                  <a:cubicBezTo>
                    <a:pt x="34209" y="38983"/>
                    <a:pt x="23602" y="33016"/>
                    <a:pt x="18828" y="34872"/>
                  </a:cubicBezTo>
                  <a:cubicBezTo>
                    <a:pt x="15513" y="36198"/>
                    <a:pt x="5436" y="37657"/>
                    <a:pt x="0" y="38452"/>
                  </a:cubicBezTo>
                  <a:cubicBezTo>
                    <a:pt x="796" y="43889"/>
                    <a:pt x="530" y="49855"/>
                    <a:pt x="4773" y="49855"/>
                  </a:cubicBezTo>
                  <a:cubicBezTo>
                    <a:pt x="11933" y="49855"/>
                    <a:pt x="24928" y="49060"/>
                    <a:pt x="25326" y="58474"/>
                  </a:cubicBezTo>
                  <a:cubicBezTo>
                    <a:pt x="25723" y="67888"/>
                    <a:pt x="42695" y="88838"/>
                    <a:pt x="48927" y="95865"/>
                  </a:cubicBezTo>
                  <a:cubicBezTo>
                    <a:pt x="55291" y="103026"/>
                    <a:pt x="69479" y="101434"/>
                    <a:pt x="70275" y="107269"/>
                  </a:cubicBezTo>
                  <a:cubicBezTo>
                    <a:pt x="71070" y="113235"/>
                    <a:pt x="81280" y="118672"/>
                    <a:pt x="93214" y="119467"/>
                  </a:cubicBezTo>
                  <a:cubicBezTo>
                    <a:pt x="96396" y="119732"/>
                    <a:pt x="100241" y="121589"/>
                    <a:pt x="104484" y="124108"/>
                  </a:cubicBezTo>
                  <a:cubicBezTo>
                    <a:pt x="95733" y="112572"/>
                    <a:pt x="81943" y="103556"/>
                    <a:pt x="82341" y="100241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B6B8AC87-E27E-43B5-A5D8-D386372E151C}"/>
                </a:ext>
              </a:extLst>
            </p:cNvPr>
            <p:cNvSpPr/>
            <p:nvPr/>
          </p:nvSpPr>
          <p:spPr>
            <a:xfrm>
              <a:off x="5991130" y="3566540"/>
              <a:ext cx="39778" cy="92816"/>
            </a:xfrm>
            <a:custGeom>
              <a:avLst/>
              <a:gdLst>
                <a:gd name="connsiteX0" fmla="*/ 31822 w 39778"/>
                <a:gd name="connsiteY0" fmla="*/ 83534 h 92815"/>
                <a:gd name="connsiteX1" fmla="*/ 38319 w 39778"/>
                <a:gd name="connsiteY1" fmla="*/ 73457 h 92815"/>
                <a:gd name="connsiteX2" fmla="*/ 47734 w 39778"/>
                <a:gd name="connsiteY2" fmla="*/ 58076 h 92815"/>
                <a:gd name="connsiteX3" fmla="*/ 48264 w 39778"/>
                <a:gd name="connsiteY3" fmla="*/ 57281 h 92815"/>
                <a:gd name="connsiteX4" fmla="*/ 32883 w 39778"/>
                <a:gd name="connsiteY4" fmla="*/ 40706 h 92815"/>
                <a:gd name="connsiteX5" fmla="*/ 35800 w 39778"/>
                <a:gd name="connsiteY5" fmla="*/ 12994 h 92815"/>
                <a:gd name="connsiteX6" fmla="*/ 12729 w 39778"/>
                <a:gd name="connsiteY6" fmla="*/ 0 h 92815"/>
                <a:gd name="connsiteX7" fmla="*/ 0 w 39778"/>
                <a:gd name="connsiteY7" fmla="*/ 19093 h 92815"/>
                <a:gd name="connsiteX8" fmla="*/ 7293 w 39778"/>
                <a:gd name="connsiteY8" fmla="*/ 35668 h 92815"/>
                <a:gd name="connsiteX9" fmla="*/ 6497 w 39778"/>
                <a:gd name="connsiteY9" fmla="*/ 75048 h 92815"/>
                <a:gd name="connsiteX10" fmla="*/ 24265 w 39778"/>
                <a:gd name="connsiteY10" fmla="*/ 97722 h 92815"/>
                <a:gd name="connsiteX11" fmla="*/ 31822 w 39778"/>
                <a:gd name="connsiteY11" fmla="*/ 83534 h 92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9778" h="92815">
                  <a:moveTo>
                    <a:pt x="31822" y="83534"/>
                  </a:moveTo>
                  <a:cubicBezTo>
                    <a:pt x="37789" y="82341"/>
                    <a:pt x="34209" y="77567"/>
                    <a:pt x="38319" y="73457"/>
                  </a:cubicBezTo>
                  <a:cubicBezTo>
                    <a:pt x="42430" y="69347"/>
                    <a:pt x="47203" y="60993"/>
                    <a:pt x="47734" y="58076"/>
                  </a:cubicBezTo>
                  <a:cubicBezTo>
                    <a:pt x="47734" y="57811"/>
                    <a:pt x="47999" y="57546"/>
                    <a:pt x="48264" y="57281"/>
                  </a:cubicBezTo>
                  <a:cubicBezTo>
                    <a:pt x="40176" y="51181"/>
                    <a:pt x="34607" y="46938"/>
                    <a:pt x="32883" y="40706"/>
                  </a:cubicBezTo>
                  <a:cubicBezTo>
                    <a:pt x="31027" y="34342"/>
                    <a:pt x="32883" y="22010"/>
                    <a:pt x="35800" y="12994"/>
                  </a:cubicBezTo>
                  <a:cubicBezTo>
                    <a:pt x="31159" y="9679"/>
                    <a:pt x="17104" y="0"/>
                    <a:pt x="12729" y="0"/>
                  </a:cubicBezTo>
                  <a:cubicBezTo>
                    <a:pt x="8353" y="0"/>
                    <a:pt x="1591" y="9679"/>
                    <a:pt x="0" y="19093"/>
                  </a:cubicBezTo>
                  <a:cubicBezTo>
                    <a:pt x="10342" y="24662"/>
                    <a:pt x="14453" y="28508"/>
                    <a:pt x="7293" y="35668"/>
                  </a:cubicBezTo>
                  <a:cubicBezTo>
                    <a:pt x="-133" y="43093"/>
                    <a:pt x="-1724" y="68418"/>
                    <a:pt x="6497" y="75048"/>
                  </a:cubicBezTo>
                  <a:cubicBezTo>
                    <a:pt x="14320" y="81413"/>
                    <a:pt x="16574" y="94142"/>
                    <a:pt x="24265" y="97722"/>
                  </a:cubicBezTo>
                  <a:cubicBezTo>
                    <a:pt x="26386" y="91622"/>
                    <a:pt x="27977" y="84330"/>
                    <a:pt x="31822" y="83534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F3DE2F0B-596D-41DF-8CF3-B8AE898A61D3}"/>
                </a:ext>
              </a:extLst>
            </p:cNvPr>
            <p:cNvSpPr/>
            <p:nvPr/>
          </p:nvSpPr>
          <p:spPr>
            <a:xfrm>
              <a:off x="5745295" y="3351075"/>
              <a:ext cx="185632" cy="79556"/>
            </a:xfrm>
            <a:custGeom>
              <a:avLst/>
              <a:gdLst>
                <a:gd name="connsiteX0" fmla="*/ 165217 w 185631"/>
                <a:gd name="connsiteY0" fmla="*/ 7956 h 79556"/>
                <a:gd name="connsiteX1" fmla="*/ 140555 w 185631"/>
                <a:gd name="connsiteY1" fmla="*/ 0 h 79556"/>
                <a:gd name="connsiteX2" fmla="*/ 136179 w 185631"/>
                <a:gd name="connsiteY2" fmla="*/ 12331 h 79556"/>
                <a:gd name="connsiteX3" fmla="*/ 112975 w 185631"/>
                <a:gd name="connsiteY3" fmla="*/ 13790 h 79556"/>
                <a:gd name="connsiteX4" fmla="*/ 98522 w 185631"/>
                <a:gd name="connsiteY4" fmla="*/ 23602 h 79556"/>
                <a:gd name="connsiteX5" fmla="*/ 87915 w 185631"/>
                <a:gd name="connsiteY5" fmla="*/ 40176 h 79556"/>
                <a:gd name="connsiteX6" fmla="*/ 77307 w 185631"/>
                <a:gd name="connsiteY6" fmla="*/ 47866 h 79556"/>
                <a:gd name="connsiteX7" fmla="*/ 50126 w 185631"/>
                <a:gd name="connsiteY7" fmla="*/ 53170 h 79556"/>
                <a:gd name="connsiteX8" fmla="*/ 34745 w 185631"/>
                <a:gd name="connsiteY8" fmla="*/ 54364 h 79556"/>
                <a:gd name="connsiteX9" fmla="*/ 18833 w 185631"/>
                <a:gd name="connsiteY9" fmla="*/ 56750 h 79556"/>
                <a:gd name="connsiteX10" fmla="*/ 3453 w 185631"/>
                <a:gd name="connsiteY10" fmla="*/ 52640 h 79556"/>
                <a:gd name="connsiteX11" fmla="*/ 536 w 185631"/>
                <a:gd name="connsiteY11" fmla="*/ 66827 h 79556"/>
                <a:gd name="connsiteX12" fmla="*/ 14193 w 185631"/>
                <a:gd name="connsiteY12" fmla="*/ 73987 h 79556"/>
                <a:gd name="connsiteX13" fmla="*/ 30767 w 185631"/>
                <a:gd name="connsiteY13" fmla="*/ 77567 h 79556"/>
                <a:gd name="connsiteX14" fmla="*/ 47341 w 185631"/>
                <a:gd name="connsiteY14" fmla="*/ 72264 h 79556"/>
                <a:gd name="connsiteX15" fmla="*/ 68689 w 185631"/>
                <a:gd name="connsiteY15" fmla="*/ 69347 h 79556"/>
                <a:gd name="connsiteX16" fmla="*/ 73992 w 185631"/>
                <a:gd name="connsiteY16" fmla="*/ 80617 h 79556"/>
                <a:gd name="connsiteX17" fmla="*/ 98257 w 185631"/>
                <a:gd name="connsiteY17" fmla="*/ 84197 h 79556"/>
                <a:gd name="connsiteX18" fmla="*/ 127826 w 185631"/>
                <a:gd name="connsiteY18" fmla="*/ 89501 h 79556"/>
                <a:gd name="connsiteX19" fmla="*/ 150897 w 185631"/>
                <a:gd name="connsiteY19" fmla="*/ 81148 h 79556"/>
                <a:gd name="connsiteX20" fmla="*/ 169195 w 185631"/>
                <a:gd name="connsiteY20" fmla="*/ 75181 h 79556"/>
                <a:gd name="connsiteX21" fmla="*/ 169328 w 185631"/>
                <a:gd name="connsiteY21" fmla="*/ 75313 h 79556"/>
                <a:gd name="connsiteX22" fmla="*/ 173703 w 185631"/>
                <a:gd name="connsiteY22" fmla="*/ 69081 h 79556"/>
                <a:gd name="connsiteX23" fmla="*/ 178079 w 185631"/>
                <a:gd name="connsiteY23" fmla="*/ 57413 h 79556"/>
                <a:gd name="connsiteX24" fmla="*/ 181129 w 185631"/>
                <a:gd name="connsiteY24" fmla="*/ 46938 h 79556"/>
                <a:gd name="connsiteX25" fmla="*/ 192797 w 185631"/>
                <a:gd name="connsiteY25" fmla="*/ 40176 h 79556"/>
                <a:gd name="connsiteX26" fmla="*/ 196377 w 185631"/>
                <a:gd name="connsiteY26" fmla="*/ 33149 h 79556"/>
                <a:gd name="connsiteX27" fmla="*/ 185902 w 185631"/>
                <a:gd name="connsiteY27" fmla="*/ 11005 h 79556"/>
                <a:gd name="connsiteX28" fmla="*/ 165217 w 185631"/>
                <a:gd name="connsiteY28" fmla="*/ 7956 h 79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85631" h="79556">
                  <a:moveTo>
                    <a:pt x="165217" y="7956"/>
                  </a:moveTo>
                  <a:cubicBezTo>
                    <a:pt x="158190" y="0"/>
                    <a:pt x="140555" y="0"/>
                    <a:pt x="140555" y="0"/>
                  </a:cubicBezTo>
                  <a:cubicBezTo>
                    <a:pt x="140555" y="0"/>
                    <a:pt x="138831" y="7956"/>
                    <a:pt x="136179" y="12331"/>
                  </a:cubicBezTo>
                  <a:cubicBezTo>
                    <a:pt x="133925" y="16044"/>
                    <a:pt x="121196" y="15911"/>
                    <a:pt x="112975" y="13790"/>
                  </a:cubicBezTo>
                  <a:cubicBezTo>
                    <a:pt x="110589" y="16839"/>
                    <a:pt x="99981" y="19226"/>
                    <a:pt x="98522" y="23602"/>
                  </a:cubicBezTo>
                  <a:cubicBezTo>
                    <a:pt x="96799" y="28906"/>
                    <a:pt x="83805" y="25988"/>
                    <a:pt x="87915" y="40176"/>
                  </a:cubicBezTo>
                  <a:cubicBezTo>
                    <a:pt x="92025" y="54364"/>
                    <a:pt x="81418" y="49590"/>
                    <a:pt x="77307" y="47866"/>
                  </a:cubicBezTo>
                  <a:cubicBezTo>
                    <a:pt x="73197" y="46143"/>
                    <a:pt x="54899" y="48397"/>
                    <a:pt x="50126" y="53170"/>
                  </a:cubicBezTo>
                  <a:cubicBezTo>
                    <a:pt x="45352" y="57944"/>
                    <a:pt x="38855" y="56750"/>
                    <a:pt x="34745" y="54364"/>
                  </a:cubicBezTo>
                  <a:cubicBezTo>
                    <a:pt x="30634" y="51977"/>
                    <a:pt x="22281" y="50784"/>
                    <a:pt x="18833" y="56750"/>
                  </a:cubicBezTo>
                  <a:cubicBezTo>
                    <a:pt x="15253" y="62717"/>
                    <a:pt x="8756" y="51977"/>
                    <a:pt x="3453" y="52640"/>
                  </a:cubicBezTo>
                  <a:cubicBezTo>
                    <a:pt x="-1851" y="53170"/>
                    <a:pt x="536" y="64441"/>
                    <a:pt x="536" y="66827"/>
                  </a:cubicBezTo>
                  <a:cubicBezTo>
                    <a:pt x="536" y="69214"/>
                    <a:pt x="8756" y="76242"/>
                    <a:pt x="14193" y="73987"/>
                  </a:cubicBezTo>
                  <a:cubicBezTo>
                    <a:pt x="19496" y="71601"/>
                    <a:pt x="25993" y="74518"/>
                    <a:pt x="30767" y="77567"/>
                  </a:cubicBezTo>
                  <a:cubicBezTo>
                    <a:pt x="35540" y="80485"/>
                    <a:pt x="44424" y="75181"/>
                    <a:pt x="47341" y="72264"/>
                  </a:cubicBezTo>
                  <a:cubicBezTo>
                    <a:pt x="50258" y="69347"/>
                    <a:pt x="66833" y="69347"/>
                    <a:pt x="68689" y="69347"/>
                  </a:cubicBezTo>
                  <a:cubicBezTo>
                    <a:pt x="70413" y="69347"/>
                    <a:pt x="71075" y="78761"/>
                    <a:pt x="73992" y="80617"/>
                  </a:cubicBezTo>
                  <a:cubicBezTo>
                    <a:pt x="76910" y="82341"/>
                    <a:pt x="88180" y="83534"/>
                    <a:pt x="98257" y="84197"/>
                  </a:cubicBezTo>
                  <a:cubicBezTo>
                    <a:pt x="108334" y="84728"/>
                    <a:pt x="123052" y="89501"/>
                    <a:pt x="127826" y="89501"/>
                  </a:cubicBezTo>
                  <a:cubicBezTo>
                    <a:pt x="132599" y="89501"/>
                    <a:pt x="140289" y="81148"/>
                    <a:pt x="150897" y="81148"/>
                  </a:cubicBezTo>
                  <a:cubicBezTo>
                    <a:pt x="161505" y="81148"/>
                    <a:pt x="167471" y="74651"/>
                    <a:pt x="169195" y="75181"/>
                  </a:cubicBezTo>
                  <a:cubicBezTo>
                    <a:pt x="169195" y="75181"/>
                    <a:pt x="169328" y="75181"/>
                    <a:pt x="169328" y="75313"/>
                  </a:cubicBezTo>
                  <a:cubicBezTo>
                    <a:pt x="170123" y="71999"/>
                    <a:pt x="171316" y="69347"/>
                    <a:pt x="173703" y="69081"/>
                  </a:cubicBezTo>
                  <a:cubicBezTo>
                    <a:pt x="178079" y="68419"/>
                    <a:pt x="174897" y="60993"/>
                    <a:pt x="178079" y="57413"/>
                  </a:cubicBezTo>
                  <a:cubicBezTo>
                    <a:pt x="181129" y="53701"/>
                    <a:pt x="175560" y="46275"/>
                    <a:pt x="181129" y="46938"/>
                  </a:cubicBezTo>
                  <a:cubicBezTo>
                    <a:pt x="186697" y="47601"/>
                    <a:pt x="192797" y="48132"/>
                    <a:pt x="192797" y="40176"/>
                  </a:cubicBezTo>
                  <a:cubicBezTo>
                    <a:pt x="192797" y="37524"/>
                    <a:pt x="194255" y="35137"/>
                    <a:pt x="196377" y="33149"/>
                  </a:cubicBezTo>
                  <a:cubicBezTo>
                    <a:pt x="190278" y="24662"/>
                    <a:pt x="185902" y="11005"/>
                    <a:pt x="185902" y="11005"/>
                  </a:cubicBezTo>
                  <a:cubicBezTo>
                    <a:pt x="185902" y="11005"/>
                    <a:pt x="172377" y="15779"/>
                    <a:pt x="165217" y="7956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1DDAE231-C30D-4015-AC28-684EF58A47D2}"/>
                </a:ext>
              </a:extLst>
            </p:cNvPr>
            <p:cNvSpPr/>
            <p:nvPr/>
          </p:nvSpPr>
          <p:spPr>
            <a:xfrm>
              <a:off x="5914358" y="3363369"/>
              <a:ext cx="159113" cy="92816"/>
            </a:xfrm>
            <a:custGeom>
              <a:avLst/>
              <a:gdLst>
                <a:gd name="connsiteX0" fmla="*/ 167201 w 159112"/>
                <a:gd name="connsiteY0" fmla="*/ 17805 h 92815"/>
                <a:gd name="connsiteX1" fmla="*/ 160969 w 159112"/>
                <a:gd name="connsiteY1" fmla="*/ 13959 h 92815"/>
                <a:gd name="connsiteX2" fmla="*/ 144262 w 159112"/>
                <a:gd name="connsiteY2" fmla="*/ 7993 h 92815"/>
                <a:gd name="connsiteX3" fmla="*/ 119600 w 159112"/>
                <a:gd name="connsiteY3" fmla="*/ 37 h 92815"/>
                <a:gd name="connsiteX4" fmla="*/ 94937 w 159112"/>
                <a:gd name="connsiteY4" fmla="*/ 15948 h 92815"/>
                <a:gd name="connsiteX5" fmla="*/ 66695 w 159112"/>
                <a:gd name="connsiteY5" fmla="*/ 24700 h 92815"/>
                <a:gd name="connsiteX6" fmla="*/ 30629 w 159112"/>
                <a:gd name="connsiteY6" fmla="*/ 24700 h 92815"/>
                <a:gd name="connsiteX7" fmla="*/ 27049 w 159112"/>
                <a:gd name="connsiteY7" fmla="*/ 20456 h 92815"/>
                <a:gd name="connsiteX8" fmla="*/ 23469 w 159112"/>
                <a:gd name="connsiteY8" fmla="*/ 27484 h 92815"/>
                <a:gd name="connsiteX9" fmla="*/ 11801 w 159112"/>
                <a:gd name="connsiteY9" fmla="*/ 34246 h 92815"/>
                <a:gd name="connsiteX10" fmla="*/ 8751 w 159112"/>
                <a:gd name="connsiteY10" fmla="*/ 44721 h 92815"/>
                <a:gd name="connsiteX11" fmla="*/ 4375 w 159112"/>
                <a:gd name="connsiteY11" fmla="*/ 56389 h 92815"/>
                <a:gd name="connsiteX12" fmla="*/ 0 w 159112"/>
                <a:gd name="connsiteY12" fmla="*/ 62621 h 92815"/>
                <a:gd name="connsiteX13" fmla="*/ 6365 w 159112"/>
                <a:gd name="connsiteY13" fmla="*/ 72566 h 92815"/>
                <a:gd name="connsiteX14" fmla="*/ 5701 w 159112"/>
                <a:gd name="connsiteY14" fmla="*/ 73096 h 92815"/>
                <a:gd name="connsiteX15" fmla="*/ 27845 w 159112"/>
                <a:gd name="connsiteY15" fmla="*/ 89671 h 92815"/>
                <a:gd name="connsiteX16" fmla="*/ 55159 w 159112"/>
                <a:gd name="connsiteY16" fmla="*/ 95902 h 92815"/>
                <a:gd name="connsiteX17" fmla="*/ 92153 w 159112"/>
                <a:gd name="connsiteY17" fmla="*/ 84499 h 92815"/>
                <a:gd name="connsiteX18" fmla="*/ 103556 w 159112"/>
                <a:gd name="connsiteY18" fmla="*/ 87947 h 92815"/>
                <a:gd name="connsiteX19" fmla="*/ 111114 w 159112"/>
                <a:gd name="connsiteY19" fmla="*/ 89140 h 92815"/>
                <a:gd name="connsiteX20" fmla="*/ 126893 w 159112"/>
                <a:gd name="connsiteY20" fmla="*/ 77870 h 92815"/>
                <a:gd name="connsiteX21" fmla="*/ 151157 w 159112"/>
                <a:gd name="connsiteY21" fmla="*/ 37694 h 92815"/>
                <a:gd name="connsiteX22" fmla="*/ 168925 w 159112"/>
                <a:gd name="connsiteY22" fmla="*/ 26423 h 92815"/>
                <a:gd name="connsiteX23" fmla="*/ 167201 w 159112"/>
                <a:gd name="connsiteY23" fmla="*/ 17805 h 92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59112" h="92815">
                  <a:moveTo>
                    <a:pt x="167201" y="17805"/>
                  </a:moveTo>
                  <a:cubicBezTo>
                    <a:pt x="165212" y="17142"/>
                    <a:pt x="162958" y="15683"/>
                    <a:pt x="160969" y="13959"/>
                  </a:cubicBezTo>
                  <a:cubicBezTo>
                    <a:pt x="153544" y="12368"/>
                    <a:pt x="146384" y="10114"/>
                    <a:pt x="144262" y="7993"/>
                  </a:cubicBezTo>
                  <a:cubicBezTo>
                    <a:pt x="139887" y="3617"/>
                    <a:pt x="122252" y="965"/>
                    <a:pt x="119600" y="37"/>
                  </a:cubicBezTo>
                  <a:cubicBezTo>
                    <a:pt x="116948" y="-891"/>
                    <a:pt x="100241" y="15948"/>
                    <a:pt x="94937" y="15948"/>
                  </a:cubicBezTo>
                  <a:cubicBezTo>
                    <a:pt x="89634" y="15948"/>
                    <a:pt x="66695" y="18600"/>
                    <a:pt x="66695" y="24700"/>
                  </a:cubicBezTo>
                  <a:cubicBezTo>
                    <a:pt x="66695" y="30931"/>
                    <a:pt x="38585" y="31727"/>
                    <a:pt x="30629" y="24700"/>
                  </a:cubicBezTo>
                  <a:cubicBezTo>
                    <a:pt x="29436" y="23639"/>
                    <a:pt x="28243" y="22048"/>
                    <a:pt x="27049" y="20456"/>
                  </a:cubicBezTo>
                  <a:cubicBezTo>
                    <a:pt x="24928" y="22445"/>
                    <a:pt x="23469" y="24832"/>
                    <a:pt x="23469" y="27484"/>
                  </a:cubicBezTo>
                  <a:cubicBezTo>
                    <a:pt x="23469" y="35440"/>
                    <a:pt x="17370" y="34909"/>
                    <a:pt x="11801" y="34246"/>
                  </a:cubicBezTo>
                  <a:cubicBezTo>
                    <a:pt x="6232" y="33583"/>
                    <a:pt x="11801" y="41009"/>
                    <a:pt x="8751" y="44721"/>
                  </a:cubicBezTo>
                  <a:cubicBezTo>
                    <a:pt x="5701" y="48434"/>
                    <a:pt x="8751" y="55859"/>
                    <a:pt x="4375" y="56389"/>
                  </a:cubicBezTo>
                  <a:cubicBezTo>
                    <a:pt x="2122" y="56655"/>
                    <a:pt x="796" y="59307"/>
                    <a:pt x="0" y="62621"/>
                  </a:cubicBezTo>
                  <a:cubicBezTo>
                    <a:pt x="1856" y="63550"/>
                    <a:pt x="6365" y="72566"/>
                    <a:pt x="6365" y="72566"/>
                  </a:cubicBezTo>
                  <a:cubicBezTo>
                    <a:pt x="6365" y="72566"/>
                    <a:pt x="6099" y="72831"/>
                    <a:pt x="5701" y="73096"/>
                  </a:cubicBezTo>
                  <a:cubicBezTo>
                    <a:pt x="11668" y="76676"/>
                    <a:pt x="23999" y="84367"/>
                    <a:pt x="27845" y="89671"/>
                  </a:cubicBezTo>
                  <a:cubicBezTo>
                    <a:pt x="33149" y="96698"/>
                    <a:pt x="48132" y="97626"/>
                    <a:pt x="55159" y="95902"/>
                  </a:cubicBezTo>
                  <a:cubicBezTo>
                    <a:pt x="62187" y="94179"/>
                    <a:pt x="92153" y="84499"/>
                    <a:pt x="92153" y="84499"/>
                  </a:cubicBezTo>
                  <a:cubicBezTo>
                    <a:pt x="92153" y="84499"/>
                    <a:pt x="99180" y="87151"/>
                    <a:pt x="103556" y="87947"/>
                  </a:cubicBezTo>
                  <a:cubicBezTo>
                    <a:pt x="104616" y="88212"/>
                    <a:pt x="107401" y="88610"/>
                    <a:pt x="111114" y="89140"/>
                  </a:cubicBezTo>
                  <a:cubicBezTo>
                    <a:pt x="113235" y="86886"/>
                    <a:pt x="119865" y="85030"/>
                    <a:pt x="126893" y="77870"/>
                  </a:cubicBezTo>
                  <a:cubicBezTo>
                    <a:pt x="135113" y="69649"/>
                    <a:pt x="147577" y="40080"/>
                    <a:pt x="151157" y="37694"/>
                  </a:cubicBezTo>
                  <a:cubicBezTo>
                    <a:pt x="154737" y="35307"/>
                    <a:pt x="164151" y="30003"/>
                    <a:pt x="168925" y="26423"/>
                  </a:cubicBezTo>
                  <a:cubicBezTo>
                    <a:pt x="173698" y="23108"/>
                    <a:pt x="172505" y="19528"/>
                    <a:pt x="167201" y="17805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EDB244E6-D53F-4BBD-B7DC-DB60C940F4BB}"/>
                </a:ext>
              </a:extLst>
            </p:cNvPr>
            <p:cNvSpPr/>
            <p:nvPr/>
          </p:nvSpPr>
          <p:spPr>
            <a:xfrm>
              <a:off x="5816460" y="3281463"/>
              <a:ext cx="159113" cy="79556"/>
            </a:xfrm>
            <a:custGeom>
              <a:avLst/>
              <a:gdLst>
                <a:gd name="connsiteX0" fmla="*/ 155709 w 159112"/>
                <a:gd name="connsiteY0" fmla="*/ 38717 h 79556"/>
                <a:gd name="connsiteX1" fmla="*/ 138074 w 159112"/>
                <a:gd name="connsiteY1" fmla="*/ 34342 h 79556"/>
                <a:gd name="connsiteX2" fmla="*/ 131046 w 159112"/>
                <a:gd name="connsiteY2" fmla="*/ 24662 h 79556"/>
                <a:gd name="connsiteX3" fmla="*/ 116063 w 159112"/>
                <a:gd name="connsiteY3" fmla="*/ 27314 h 79556"/>
                <a:gd name="connsiteX4" fmla="*/ 102008 w 159112"/>
                <a:gd name="connsiteY4" fmla="*/ 21215 h 79556"/>
                <a:gd name="connsiteX5" fmla="*/ 84373 w 159112"/>
                <a:gd name="connsiteY5" fmla="*/ 8884 h 79556"/>
                <a:gd name="connsiteX6" fmla="*/ 68992 w 159112"/>
                <a:gd name="connsiteY6" fmla="*/ 0 h 79556"/>
                <a:gd name="connsiteX7" fmla="*/ 67534 w 159112"/>
                <a:gd name="connsiteY7" fmla="*/ 2784 h 79556"/>
                <a:gd name="connsiteX8" fmla="*/ 53346 w 159112"/>
                <a:gd name="connsiteY8" fmla="*/ 3315 h 79556"/>
                <a:gd name="connsiteX9" fmla="*/ 31468 w 159112"/>
                <a:gd name="connsiteY9" fmla="*/ 13392 h 79556"/>
                <a:gd name="connsiteX10" fmla="*/ 3623 w 159112"/>
                <a:gd name="connsiteY10" fmla="*/ 24000 h 79556"/>
                <a:gd name="connsiteX11" fmla="*/ 5347 w 159112"/>
                <a:gd name="connsiteY11" fmla="*/ 38187 h 79556"/>
                <a:gd name="connsiteX12" fmla="*/ 14231 w 159112"/>
                <a:gd name="connsiteY12" fmla="*/ 60595 h 79556"/>
                <a:gd name="connsiteX13" fmla="*/ 42076 w 159112"/>
                <a:gd name="connsiteY13" fmla="*/ 81280 h 79556"/>
                <a:gd name="connsiteX14" fmla="*/ 41678 w 159112"/>
                <a:gd name="connsiteY14" fmla="*/ 83269 h 79556"/>
                <a:gd name="connsiteX15" fmla="*/ 64882 w 159112"/>
                <a:gd name="connsiteY15" fmla="*/ 81810 h 79556"/>
                <a:gd name="connsiteX16" fmla="*/ 69257 w 159112"/>
                <a:gd name="connsiteY16" fmla="*/ 69479 h 79556"/>
                <a:gd name="connsiteX17" fmla="*/ 93920 w 159112"/>
                <a:gd name="connsiteY17" fmla="*/ 77435 h 79556"/>
                <a:gd name="connsiteX18" fmla="*/ 114207 w 159112"/>
                <a:gd name="connsiteY18" fmla="*/ 80087 h 79556"/>
                <a:gd name="connsiteX19" fmla="*/ 116063 w 159112"/>
                <a:gd name="connsiteY19" fmla="*/ 85523 h 79556"/>
                <a:gd name="connsiteX20" fmla="*/ 123488 w 159112"/>
                <a:gd name="connsiteY20" fmla="*/ 76905 h 79556"/>
                <a:gd name="connsiteX21" fmla="*/ 148946 w 159112"/>
                <a:gd name="connsiteY21" fmla="*/ 64176 h 79556"/>
                <a:gd name="connsiteX22" fmla="*/ 164460 w 159112"/>
                <a:gd name="connsiteY22" fmla="*/ 51447 h 79556"/>
                <a:gd name="connsiteX23" fmla="*/ 155709 w 159112"/>
                <a:gd name="connsiteY23" fmla="*/ 38717 h 79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59112" h="79556">
                  <a:moveTo>
                    <a:pt x="155709" y="38717"/>
                  </a:moveTo>
                  <a:cubicBezTo>
                    <a:pt x="151333" y="36066"/>
                    <a:pt x="139002" y="37789"/>
                    <a:pt x="138074" y="34342"/>
                  </a:cubicBezTo>
                  <a:cubicBezTo>
                    <a:pt x="137278" y="30762"/>
                    <a:pt x="136350" y="24662"/>
                    <a:pt x="131046" y="24662"/>
                  </a:cubicBezTo>
                  <a:cubicBezTo>
                    <a:pt x="125743" y="24662"/>
                    <a:pt x="118715" y="21215"/>
                    <a:pt x="116063" y="27314"/>
                  </a:cubicBezTo>
                  <a:cubicBezTo>
                    <a:pt x="113411" y="33414"/>
                    <a:pt x="102804" y="25591"/>
                    <a:pt x="102008" y="21215"/>
                  </a:cubicBezTo>
                  <a:cubicBezTo>
                    <a:pt x="101213" y="16839"/>
                    <a:pt x="96704" y="13259"/>
                    <a:pt x="84373" y="8884"/>
                  </a:cubicBezTo>
                  <a:cubicBezTo>
                    <a:pt x="79467" y="7160"/>
                    <a:pt x="73898" y="3580"/>
                    <a:pt x="68992" y="0"/>
                  </a:cubicBezTo>
                  <a:cubicBezTo>
                    <a:pt x="68595" y="1061"/>
                    <a:pt x="68064" y="2122"/>
                    <a:pt x="67534" y="2784"/>
                  </a:cubicBezTo>
                  <a:cubicBezTo>
                    <a:pt x="65147" y="6365"/>
                    <a:pt x="56926" y="-133"/>
                    <a:pt x="53346" y="3315"/>
                  </a:cubicBezTo>
                  <a:cubicBezTo>
                    <a:pt x="49766" y="6895"/>
                    <a:pt x="37965" y="7425"/>
                    <a:pt x="31468" y="13392"/>
                  </a:cubicBezTo>
                  <a:cubicBezTo>
                    <a:pt x="24971" y="19359"/>
                    <a:pt x="11314" y="22276"/>
                    <a:pt x="3623" y="24000"/>
                  </a:cubicBezTo>
                  <a:cubicBezTo>
                    <a:pt x="-4067" y="25723"/>
                    <a:pt x="2430" y="32883"/>
                    <a:pt x="5347" y="38187"/>
                  </a:cubicBezTo>
                  <a:cubicBezTo>
                    <a:pt x="8264" y="43491"/>
                    <a:pt x="8264" y="56485"/>
                    <a:pt x="14231" y="60595"/>
                  </a:cubicBezTo>
                  <a:cubicBezTo>
                    <a:pt x="20197" y="64706"/>
                    <a:pt x="39689" y="77170"/>
                    <a:pt x="42076" y="81280"/>
                  </a:cubicBezTo>
                  <a:cubicBezTo>
                    <a:pt x="42473" y="81943"/>
                    <a:pt x="42208" y="82606"/>
                    <a:pt x="41678" y="83269"/>
                  </a:cubicBezTo>
                  <a:cubicBezTo>
                    <a:pt x="49899" y="85523"/>
                    <a:pt x="62628" y="85523"/>
                    <a:pt x="64882" y="81810"/>
                  </a:cubicBezTo>
                  <a:cubicBezTo>
                    <a:pt x="67534" y="77435"/>
                    <a:pt x="69257" y="69479"/>
                    <a:pt x="69257" y="69479"/>
                  </a:cubicBezTo>
                  <a:cubicBezTo>
                    <a:pt x="69257" y="69479"/>
                    <a:pt x="86892" y="69479"/>
                    <a:pt x="93920" y="77435"/>
                  </a:cubicBezTo>
                  <a:cubicBezTo>
                    <a:pt x="100948" y="85391"/>
                    <a:pt x="114207" y="80087"/>
                    <a:pt x="114207" y="80087"/>
                  </a:cubicBezTo>
                  <a:cubicBezTo>
                    <a:pt x="114207" y="80087"/>
                    <a:pt x="114870" y="82341"/>
                    <a:pt x="116063" y="85523"/>
                  </a:cubicBezTo>
                  <a:cubicBezTo>
                    <a:pt x="117920" y="81148"/>
                    <a:pt x="120438" y="77302"/>
                    <a:pt x="123488" y="76905"/>
                  </a:cubicBezTo>
                  <a:cubicBezTo>
                    <a:pt x="130913" y="75844"/>
                    <a:pt x="141521" y="74783"/>
                    <a:pt x="148946" y="64176"/>
                  </a:cubicBezTo>
                  <a:cubicBezTo>
                    <a:pt x="152791" y="58739"/>
                    <a:pt x="159156" y="54364"/>
                    <a:pt x="164460" y="51447"/>
                  </a:cubicBezTo>
                  <a:cubicBezTo>
                    <a:pt x="161013" y="47071"/>
                    <a:pt x="159156" y="40839"/>
                    <a:pt x="155709" y="38717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84FCB158-CA58-4CD6-A5BE-ABD8E36815AB}"/>
                </a:ext>
              </a:extLst>
            </p:cNvPr>
            <p:cNvSpPr/>
            <p:nvPr/>
          </p:nvSpPr>
          <p:spPr>
            <a:xfrm>
              <a:off x="5932523" y="3332910"/>
              <a:ext cx="145853" cy="53038"/>
            </a:xfrm>
            <a:custGeom>
              <a:avLst/>
              <a:gdLst>
                <a:gd name="connsiteX0" fmla="*/ 110981 w 145853"/>
                <a:gd name="connsiteY0" fmla="*/ 5834 h 53037"/>
                <a:gd name="connsiteX1" fmla="*/ 90694 w 145853"/>
                <a:gd name="connsiteY1" fmla="*/ 4110 h 53037"/>
                <a:gd name="connsiteX2" fmla="*/ 67756 w 145853"/>
                <a:gd name="connsiteY2" fmla="*/ 1458 h 53037"/>
                <a:gd name="connsiteX3" fmla="*/ 51844 w 145853"/>
                <a:gd name="connsiteY3" fmla="*/ 3182 h 53037"/>
                <a:gd name="connsiteX4" fmla="*/ 48397 w 145853"/>
                <a:gd name="connsiteY4" fmla="*/ 0 h 53037"/>
                <a:gd name="connsiteX5" fmla="*/ 32883 w 145853"/>
                <a:gd name="connsiteY5" fmla="*/ 12729 h 53037"/>
                <a:gd name="connsiteX6" fmla="*/ 7425 w 145853"/>
                <a:gd name="connsiteY6" fmla="*/ 25458 h 53037"/>
                <a:gd name="connsiteX7" fmla="*/ 0 w 145853"/>
                <a:gd name="connsiteY7" fmla="*/ 34077 h 53037"/>
                <a:gd name="connsiteX8" fmla="*/ 12199 w 145853"/>
                <a:gd name="connsiteY8" fmla="*/ 55159 h 53037"/>
                <a:gd name="connsiteX9" fmla="*/ 48264 w 145853"/>
                <a:gd name="connsiteY9" fmla="*/ 55159 h 53037"/>
                <a:gd name="connsiteX10" fmla="*/ 76507 w 145853"/>
                <a:gd name="connsiteY10" fmla="*/ 46408 h 53037"/>
                <a:gd name="connsiteX11" fmla="*/ 101169 w 145853"/>
                <a:gd name="connsiteY11" fmla="*/ 30497 h 53037"/>
                <a:gd name="connsiteX12" fmla="*/ 125832 w 145853"/>
                <a:gd name="connsiteY12" fmla="*/ 38452 h 53037"/>
                <a:gd name="connsiteX13" fmla="*/ 142539 w 145853"/>
                <a:gd name="connsiteY13" fmla="*/ 44419 h 53037"/>
                <a:gd name="connsiteX14" fmla="*/ 136969 w 145853"/>
                <a:gd name="connsiteY14" fmla="*/ 35270 h 53037"/>
                <a:gd name="connsiteX15" fmla="*/ 148771 w 145853"/>
                <a:gd name="connsiteY15" fmla="*/ 15779 h 53037"/>
                <a:gd name="connsiteX16" fmla="*/ 149301 w 145853"/>
                <a:gd name="connsiteY16" fmla="*/ 14983 h 53037"/>
                <a:gd name="connsiteX17" fmla="*/ 133655 w 145853"/>
                <a:gd name="connsiteY17" fmla="*/ 11138 h 53037"/>
                <a:gd name="connsiteX18" fmla="*/ 110981 w 145853"/>
                <a:gd name="connsiteY18" fmla="*/ 5834 h 53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45853" h="53037">
                  <a:moveTo>
                    <a:pt x="110981" y="5834"/>
                  </a:moveTo>
                  <a:cubicBezTo>
                    <a:pt x="102230" y="6630"/>
                    <a:pt x="97722" y="1458"/>
                    <a:pt x="90694" y="4110"/>
                  </a:cubicBezTo>
                  <a:cubicBezTo>
                    <a:pt x="83667" y="6762"/>
                    <a:pt x="72131" y="4110"/>
                    <a:pt x="67756" y="1458"/>
                  </a:cubicBezTo>
                  <a:cubicBezTo>
                    <a:pt x="63380" y="-1193"/>
                    <a:pt x="58076" y="6762"/>
                    <a:pt x="51844" y="3182"/>
                  </a:cubicBezTo>
                  <a:cubicBezTo>
                    <a:pt x="50518" y="2387"/>
                    <a:pt x="49325" y="1326"/>
                    <a:pt x="48397" y="0"/>
                  </a:cubicBezTo>
                  <a:cubicBezTo>
                    <a:pt x="43093" y="2917"/>
                    <a:pt x="36728" y="7293"/>
                    <a:pt x="32883" y="12729"/>
                  </a:cubicBezTo>
                  <a:cubicBezTo>
                    <a:pt x="25458" y="23336"/>
                    <a:pt x="14850" y="24397"/>
                    <a:pt x="7425" y="25458"/>
                  </a:cubicBezTo>
                  <a:cubicBezTo>
                    <a:pt x="4375" y="25856"/>
                    <a:pt x="1857" y="29701"/>
                    <a:pt x="0" y="34077"/>
                  </a:cubicBezTo>
                  <a:cubicBezTo>
                    <a:pt x="2387" y="40308"/>
                    <a:pt x="6895" y="50386"/>
                    <a:pt x="12199" y="55159"/>
                  </a:cubicBezTo>
                  <a:cubicBezTo>
                    <a:pt x="20154" y="62187"/>
                    <a:pt x="48264" y="61391"/>
                    <a:pt x="48264" y="55159"/>
                  </a:cubicBezTo>
                  <a:cubicBezTo>
                    <a:pt x="48264" y="49060"/>
                    <a:pt x="71203" y="46408"/>
                    <a:pt x="76507" y="46408"/>
                  </a:cubicBezTo>
                  <a:cubicBezTo>
                    <a:pt x="81811" y="46408"/>
                    <a:pt x="98517" y="29701"/>
                    <a:pt x="101169" y="30497"/>
                  </a:cubicBezTo>
                  <a:cubicBezTo>
                    <a:pt x="103821" y="31425"/>
                    <a:pt x="121456" y="34077"/>
                    <a:pt x="125832" y="38452"/>
                  </a:cubicBezTo>
                  <a:cubicBezTo>
                    <a:pt x="127953" y="40706"/>
                    <a:pt x="135113" y="42828"/>
                    <a:pt x="142539" y="44419"/>
                  </a:cubicBezTo>
                  <a:cubicBezTo>
                    <a:pt x="139489" y="41635"/>
                    <a:pt x="136969" y="38187"/>
                    <a:pt x="136969" y="35270"/>
                  </a:cubicBezTo>
                  <a:cubicBezTo>
                    <a:pt x="136969" y="30497"/>
                    <a:pt x="145853" y="18165"/>
                    <a:pt x="148771" y="15779"/>
                  </a:cubicBezTo>
                  <a:cubicBezTo>
                    <a:pt x="149036" y="15646"/>
                    <a:pt x="149168" y="15248"/>
                    <a:pt x="149301" y="14983"/>
                  </a:cubicBezTo>
                  <a:cubicBezTo>
                    <a:pt x="142539" y="13922"/>
                    <a:pt x="135113" y="12596"/>
                    <a:pt x="133655" y="11138"/>
                  </a:cubicBezTo>
                  <a:cubicBezTo>
                    <a:pt x="131268" y="8486"/>
                    <a:pt x="119732" y="4906"/>
                    <a:pt x="110981" y="5834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2CF968C3-8F0B-4FCC-AE9F-2D9A015237EE}"/>
                </a:ext>
              </a:extLst>
            </p:cNvPr>
            <p:cNvSpPr/>
            <p:nvPr/>
          </p:nvSpPr>
          <p:spPr>
            <a:xfrm>
              <a:off x="5230378" y="3583418"/>
              <a:ext cx="79556" cy="159113"/>
            </a:xfrm>
            <a:custGeom>
              <a:avLst/>
              <a:gdLst>
                <a:gd name="connsiteX0" fmla="*/ 66887 w 79556"/>
                <a:gd name="connsiteY0" fmla="*/ 133351 h 159112"/>
                <a:gd name="connsiteX1" fmla="*/ 61052 w 79556"/>
                <a:gd name="connsiteY1" fmla="*/ 119959 h 159112"/>
                <a:gd name="connsiteX2" fmla="*/ 67815 w 79556"/>
                <a:gd name="connsiteY2" fmla="*/ 105639 h 159112"/>
                <a:gd name="connsiteX3" fmla="*/ 60124 w 79556"/>
                <a:gd name="connsiteY3" fmla="*/ 91186 h 159112"/>
                <a:gd name="connsiteX4" fmla="*/ 66887 w 79556"/>
                <a:gd name="connsiteY4" fmla="*/ 80711 h 159112"/>
                <a:gd name="connsiteX5" fmla="*/ 71660 w 79556"/>
                <a:gd name="connsiteY5" fmla="*/ 62546 h 159112"/>
                <a:gd name="connsiteX6" fmla="*/ 69671 w 79556"/>
                <a:gd name="connsiteY6" fmla="*/ 37618 h 159112"/>
                <a:gd name="connsiteX7" fmla="*/ 86908 w 79556"/>
                <a:gd name="connsiteY7" fmla="*/ 22237 h 159112"/>
                <a:gd name="connsiteX8" fmla="*/ 80146 w 79556"/>
                <a:gd name="connsiteY8" fmla="*/ 11630 h 159112"/>
                <a:gd name="connsiteX9" fmla="*/ 63837 w 79556"/>
                <a:gd name="connsiteY9" fmla="*/ 8712 h 159112"/>
                <a:gd name="connsiteX10" fmla="*/ 53229 w 79556"/>
                <a:gd name="connsiteY10" fmla="*/ 8712 h 159112"/>
                <a:gd name="connsiteX11" fmla="*/ 36920 w 79556"/>
                <a:gd name="connsiteY11" fmla="*/ 4867 h 159112"/>
                <a:gd name="connsiteX12" fmla="*/ 27374 w 79556"/>
                <a:gd name="connsiteY12" fmla="*/ 3939 h 159112"/>
                <a:gd name="connsiteX13" fmla="*/ 20214 w 79556"/>
                <a:gd name="connsiteY13" fmla="*/ 6989 h 159112"/>
                <a:gd name="connsiteX14" fmla="*/ 20876 w 79556"/>
                <a:gd name="connsiteY14" fmla="*/ 25021 h 159112"/>
                <a:gd name="connsiteX15" fmla="*/ 4302 w 79556"/>
                <a:gd name="connsiteY15" fmla="*/ 88932 h 159112"/>
                <a:gd name="connsiteX16" fmla="*/ 14512 w 79556"/>
                <a:gd name="connsiteY16" fmla="*/ 112136 h 159112"/>
                <a:gd name="connsiteX17" fmla="*/ 18092 w 79556"/>
                <a:gd name="connsiteY17" fmla="*/ 157483 h 159112"/>
                <a:gd name="connsiteX18" fmla="*/ 38512 w 79556"/>
                <a:gd name="connsiteY18" fmla="*/ 162654 h 159112"/>
                <a:gd name="connsiteX19" fmla="*/ 59859 w 79556"/>
                <a:gd name="connsiteY19" fmla="*/ 158411 h 159112"/>
                <a:gd name="connsiteX20" fmla="*/ 56014 w 79556"/>
                <a:gd name="connsiteY20" fmla="*/ 149793 h 159112"/>
                <a:gd name="connsiteX21" fmla="*/ 66887 w 79556"/>
                <a:gd name="connsiteY21" fmla="*/ 133351 h 159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9556" h="159112">
                  <a:moveTo>
                    <a:pt x="66887" y="133351"/>
                  </a:moveTo>
                  <a:cubicBezTo>
                    <a:pt x="77494" y="131494"/>
                    <a:pt x="63970" y="122743"/>
                    <a:pt x="61052" y="119959"/>
                  </a:cubicBezTo>
                  <a:cubicBezTo>
                    <a:pt x="58135" y="117042"/>
                    <a:pt x="61981" y="105639"/>
                    <a:pt x="67815" y="105639"/>
                  </a:cubicBezTo>
                  <a:cubicBezTo>
                    <a:pt x="73516" y="105639"/>
                    <a:pt x="67815" y="98876"/>
                    <a:pt x="60124" y="91186"/>
                  </a:cubicBezTo>
                  <a:cubicBezTo>
                    <a:pt x="52434" y="83496"/>
                    <a:pt x="60124" y="80711"/>
                    <a:pt x="66887" y="80711"/>
                  </a:cubicBezTo>
                  <a:cubicBezTo>
                    <a:pt x="73649" y="80711"/>
                    <a:pt x="65031" y="69175"/>
                    <a:pt x="71660" y="62546"/>
                  </a:cubicBezTo>
                  <a:cubicBezTo>
                    <a:pt x="78422" y="55783"/>
                    <a:pt x="69671" y="43320"/>
                    <a:pt x="69671" y="37618"/>
                  </a:cubicBezTo>
                  <a:cubicBezTo>
                    <a:pt x="69671" y="31916"/>
                    <a:pt x="79218" y="29928"/>
                    <a:pt x="86908" y="22237"/>
                  </a:cubicBezTo>
                  <a:cubicBezTo>
                    <a:pt x="94599" y="14547"/>
                    <a:pt x="80146" y="17464"/>
                    <a:pt x="80146" y="11630"/>
                  </a:cubicBezTo>
                  <a:cubicBezTo>
                    <a:pt x="80146" y="5928"/>
                    <a:pt x="70599" y="3939"/>
                    <a:pt x="63837" y="8712"/>
                  </a:cubicBezTo>
                  <a:cubicBezTo>
                    <a:pt x="57075" y="13486"/>
                    <a:pt x="59064" y="8712"/>
                    <a:pt x="53229" y="8712"/>
                  </a:cubicBezTo>
                  <a:cubicBezTo>
                    <a:pt x="47528" y="8712"/>
                    <a:pt x="36920" y="10569"/>
                    <a:pt x="36920" y="4867"/>
                  </a:cubicBezTo>
                  <a:cubicBezTo>
                    <a:pt x="36920" y="-967"/>
                    <a:pt x="32147" y="-1895"/>
                    <a:pt x="27374" y="3939"/>
                  </a:cubicBezTo>
                  <a:cubicBezTo>
                    <a:pt x="25915" y="5663"/>
                    <a:pt x="23529" y="6591"/>
                    <a:pt x="20214" y="6989"/>
                  </a:cubicBezTo>
                  <a:cubicBezTo>
                    <a:pt x="19550" y="14547"/>
                    <a:pt x="18755" y="21574"/>
                    <a:pt x="20876" y="25021"/>
                  </a:cubicBezTo>
                  <a:cubicBezTo>
                    <a:pt x="26048" y="33242"/>
                    <a:pt x="14512" y="76998"/>
                    <a:pt x="4302" y="88932"/>
                  </a:cubicBezTo>
                  <a:cubicBezTo>
                    <a:pt x="-5907" y="100733"/>
                    <a:pt x="3904" y="103915"/>
                    <a:pt x="14512" y="112136"/>
                  </a:cubicBezTo>
                  <a:cubicBezTo>
                    <a:pt x="25120" y="120357"/>
                    <a:pt x="18092" y="150323"/>
                    <a:pt x="18092" y="157483"/>
                  </a:cubicBezTo>
                  <a:cubicBezTo>
                    <a:pt x="18092" y="164643"/>
                    <a:pt x="27506" y="162654"/>
                    <a:pt x="38512" y="162654"/>
                  </a:cubicBezTo>
                  <a:cubicBezTo>
                    <a:pt x="45141" y="162654"/>
                    <a:pt x="52567" y="159737"/>
                    <a:pt x="59859" y="158411"/>
                  </a:cubicBezTo>
                  <a:cubicBezTo>
                    <a:pt x="57738" y="155096"/>
                    <a:pt x="56014" y="151914"/>
                    <a:pt x="56014" y="149793"/>
                  </a:cubicBezTo>
                  <a:cubicBezTo>
                    <a:pt x="56279" y="143826"/>
                    <a:pt x="56279" y="135207"/>
                    <a:pt x="66887" y="133351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BEA5FA2B-08F6-4A66-B5B4-57FC2E018DE4}"/>
                </a:ext>
              </a:extLst>
            </p:cNvPr>
            <p:cNvSpPr/>
            <p:nvPr/>
          </p:nvSpPr>
          <p:spPr>
            <a:xfrm>
              <a:off x="5572133" y="3195012"/>
              <a:ext cx="106075" cy="92816"/>
            </a:xfrm>
            <a:custGeom>
              <a:avLst/>
              <a:gdLst>
                <a:gd name="connsiteX0" fmla="*/ 34740 w 106075"/>
                <a:gd name="connsiteY0" fmla="*/ 72927 h 92815"/>
                <a:gd name="connsiteX1" fmla="*/ 52772 w 106075"/>
                <a:gd name="connsiteY1" fmla="*/ 75313 h 92815"/>
                <a:gd name="connsiteX2" fmla="*/ 71998 w 106075"/>
                <a:gd name="connsiteY2" fmla="*/ 88573 h 92815"/>
                <a:gd name="connsiteX3" fmla="*/ 77833 w 106075"/>
                <a:gd name="connsiteY3" fmla="*/ 93611 h 92815"/>
                <a:gd name="connsiteX4" fmla="*/ 80882 w 106075"/>
                <a:gd name="connsiteY4" fmla="*/ 73192 h 92815"/>
                <a:gd name="connsiteX5" fmla="*/ 82474 w 106075"/>
                <a:gd name="connsiteY5" fmla="*/ 60595 h 92815"/>
                <a:gd name="connsiteX6" fmla="*/ 97457 w 106075"/>
                <a:gd name="connsiteY6" fmla="*/ 53568 h 92815"/>
                <a:gd name="connsiteX7" fmla="*/ 103025 w 106075"/>
                <a:gd name="connsiteY7" fmla="*/ 44817 h 92815"/>
                <a:gd name="connsiteX8" fmla="*/ 94407 w 106075"/>
                <a:gd name="connsiteY8" fmla="*/ 30629 h 92815"/>
                <a:gd name="connsiteX9" fmla="*/ 107799 w 106075"/>
                <a:gd name="connsiteY9" fmla="*/ 18033 h 92815"/>
                <a:gd name="connsiteX10" fmla="*/ 107003 w 106075"/>
                <a:gd name="connsiteY10" fmla="*/ 0 h 92815"/>
                <a:gd name="connsiteX11" fmla="*/ 100241 w 106075"/>
                <a:gd name="connsiteY11" fmla="*/ 2652 h 92815"/>
                <a:gd name="connsiteX12" fmla="*/ 73457 w 106075"/>
                <a:gd name="connsiteY12" fmla="*/ 3447 h 92815"/>
                <a:gd name="connsiteX13" fmla="*/ 62452 w 106075"/>
                <a:gd name="connsiteY13" fmla="*/ 22011 h 92815"/>
                <a:gd name="connsiteX14" fmla="*/ 49855 w 106075"/>
                <a:gd name="connsiteY14" fmla="*/ 22806 h 92815"/>
                <a:gd name="connsiteX15" fmla="*/ 37657 w 106075"/>
                <a:gd name="connsiteY15" fmla="*/ 29038 h 92815"/>
                <a:gd name="connsiteX16" fmla="*/ 25458 w 106075"/>
                <a:gd name="connsiteY16" fmla="*/ 50651 h 92815"/>
                <a:gd name="connsiteX17" fmla="*/ 4110 w 106075"/>
                <a:gd name="connsiteY17" fmla="*/ 75446 h 92815"/>
                <a:gd name="connsiteX18" fmla="*/ 0 w 106075"/>
                <a:gd name="connsiteY18" fmla="*/ 77833 h 92815"/>
                <a:gd name="connsiteX19" fmla="*/ 9547 w 106075"/>
                <a:gd name="connsiteY19" fmla="*/ 81147 h 92815"/>
                <a:gd name="connsiteX20" fmla="*/ 34740 w 106075"/>
                <a:gd name="connsiteY20" fmla="*/ 72927 h 92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6075" h="92815">
                  <a:moveTo>
                    <a:pt x="34740" y="72927"/>
                  </a:moveTo>
                  <a:cubicBezTo>
                    <a:pt x="39513" y="68153"/>
                    <a:pt x="47999" y="70540"/>
                    <a:pt x="52772" y="75313"/>
                  </a:cubicBezTo>
                  <a:cubicBezTo>
                    <a:pt x="57546" y="80087"/>
                    <a:pt x="64838" y="81280"/>
                    <a:pt x="71998" y="88573"/>
                  </a:cubicBezTo>
                  <a:cubicBezTo>
                    <a:pt x="73855" y="90429"/>
                    <a:pt x="75844" y="92153"/>
                    <a:pt x="77833" y="93611"/>
                  </a:cubicBezTo>
                  <a:cubicBezTo>
                    <a:pt x="78495" y="88573"/>
                    <a:pt x="78628" y="78363"/>
                    <a:pt x="80882" y="73192"/>
                  </a:cubicBezTo>
                  <a:cubicBezTo>
                    <a:pt x="83269" y="67623"/>
                    <a:pt x="78495" y="60595"/>
                    <a:pt x="82474" y="60595"/>
                  </a:cubicBezTo>
                  <a:cubicBezTo>
                    <a:pt x="86451" y="60595"/>
                    <a:pt x="97457" y="60595"/>
                    <a:pt x="97457" y="53568"/>
                  </a:cubicBezTo>
                  <a:cubicBezTo>
                    <a:pt x="97457" y="46408"/>
                    <a:pt x="100639" y="48795"/>
                    <a:pt x="103025" y="44817"/>
                  </a:cubicBezTo>
                  <a:cubicBezTo>
                    <a:pt x="105412" y="40839"/>
                    <a:pt x="95865" y="33016"/>
                    <a:pt x="94407" y="30629"/>
                  </a:cubicBezTo>
                  <a:cubicBezTo>
                    <a:pt x="92816" y="28242"/>
                    <a:pt x="101567" y="27447"/>
                    <a:pt x="107799" y="18033"/>
                  </a:cubicBezTo>
                  <a:cubicBezTo>
                    <a:pt x="110053" y="14585"/>
                    <a:pt x="109125" y="7558"/>
                    <a:pt x="107003" y="0"/>
                  </a:cubicBezTo>
                  <a:cubicBezTo>
                    <a:pt x="105943" y="2784"/>
                    <a:pt x="103821" y="4773"/>
                    <a:pt x="100241" y="2652"/>
                  </a:cubicBezTo>
                  <a:cubicBezTo>
                    <a:pt x="94274" y="-928"/>
                    <a:pt x="85258" y="1061"/>
                    <a:pt x="73457" y="3447"/>
                  </a:cubicBezTo>
                  <a:cubicBezTo>
                    <a:pt x="61656" y="5834"/>
                    <a:pt x="58076" y="17237"/>
                    <a:pt x="62452" y="22011"/>
                  </a:cubicBezTo>
                  <a:cubicBezTo>
                    <a:pt x="66828" y="26784"/>
                    <a:pt x="51049" y="29171"/>
                    <a:pt x="49855" y="22806"/>
                  </a:cubicBezTo>
                  <a:cubicBezTo>
                    <a:pt x="48662" y="16442"/>
                    <a:pt x="36861" y="20817"/>
                    <a:pt x="37657" y="29038"/>
                  </a:cubicBezTo>
                  <a:cubicBezTo>
                    <a:pt x="38452" y="37259"/>
                    <a:pt x="24662" y="40441"/>
                    <a:pt x="25458" y="50651"/>
                  </a:cubicBezTo>
                  <a:cubicBezTo>
                    <a:pt x="26253" y="60861"/>
                    <a:pt x="12862" y="70407"/>
                    <a:pt x="4110" y="75446"/>
                  </a:cubicBezTo>
                  <a:cubicBezTo>
                    <a:pt x="2784" y="76242"/>
                    <a:pt x="1326" y="77037"/>
                    <a:pt x="0" y="77833"/>
                  </a:cubicBezTo>
                  <a:cubicBezTo>
                    <a:pt x="4375" y="79822"/>
                    <a:pt x="7823" y="81147"/>
                    <a:pt x="9547" y="81147"/>
                  </a:cubicBezTo>
                  <a:cubicBezTo>
                    <a:pt x="16707" y="81413"/>
                    <a:pt x="29966" y="77700"/>
                    <a:pt x="34740" y="72927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A19ECED8-4F86-436C-B81A-B5D94482708C}"/>
                </a:ext>
              </a:extLst>
            </p:cNvPr>
            <p:cNvSpPr/>
            <p:nvPr/>
          </p:nvSpPr>
          <p:spPr>
            <a:xfrm>
              <a:off x="5642320" y="3313816"/>
              <a:ext cx="13259" cy="13259"/>
            </a:xfrm>
            <a:custGeom>
              <a:avLst/>
              <a:gdLst>
                <a:gd name="connsiteX0" fmla="*/ 9369 w 13259"/>
                <a:gd name="connsiteY0" fmla="*/ 0 h 13259"/>
                <a:gd name="connsiteX1" fmla="*/ 87 w 13259"/>
                <a:gd name="connsiteY1" fmla="*/ 22674 h 13259"/>
                <a:gd name="connsiteX2" fmla="*/ 17722 w 13259"/>
                <a:gd name="connsiteY2" fmla="*/ 24662 h 13259"/>
                <a:gd name="connsiteX3" fmla="*/ 9236 w 13259"/>
                <a:gd name="connsiteY3" fmla="*/ 2519 h 13259"/>
                <a:gd name="connsiteX4" fmla="*/ 9369 w 13259"/>
                <a:gd name="connsiteY4" fmla="*/ 0 h 13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59" h="13259">
                  <a:moveTo>
                    <a:pt x="9369" y="0"/>
                  </a:moveTo>
                  <a:cubicBezTo>
                    <a:pt x="4065" y="2917"/>
                    <a:pt x="-708" y="9282"/>
                    <a:pt x="87" y="22674"/>
                  </a:cubicBezTo>
                  <a:cubicBezTo>
                    <a:pt x="5259" y="22541"/>
                    <a:pt x="12418" y="23071"/>
                    <a:pt x="17722" y="24662"/>
                  </a:cubicBezTo>
                  <a:cubicBezTo>
                    <a:pt x="16396" y="10077"/>
                    <a:pt x="10695" y="5569"/>
                    <a:pt x="9236" y="2519"/>
                  </a:cubicBezTo>
                  <a:cubicBezTo>
                    <a:pt x="8838" y="1724"/>
                    <a:pt x="8971" y="796"/>
                    <a:pt x="9369" y="0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1B29725E-CDB3-43D4-AC0A-AD99F06FEA55}"/>
                </a:ext>
              </a:extLst>
            </p:cNvPr>
            <p:cNvSpPr/>
            <p:nvPr/>
          </p:nvSpPr>
          <p:spPr>
            <a:xfrm>
              <a:off x="5554232" y="3265279"/>
              <a:ext cx="92816" cy="66297"/>
            </a:xfrm>
            <a:custGeom>
              <a:avLst/>
              <a:gdLst>
                <a:gd name="connsiteX0" fmla="*/ 3448 w 92815"/>
                <a:gd name="connsiteY0" fmla="*/ 18836 h 66297"/>
                <a:gd name="connsiteX1" fmla="*/ 12862 w 92815"/>
                <a:gd name="connsiteY1" fmla="*/ 28914 h 66297"/>
                <a:gd name="connsiteX2" fmla="*/ 26519 w 92815"/>
                <a:gd name="connsiteY2" fmla="*/ 37134 h 66297"/>
                <a:gd name="connsiteX3" fmla="*/ 43093 w 92815"/>
                <a:gd name="connsiteY3" fmla="*/ 47212 h 66297"/>
                <a:gd name="connsiteX4" fmla="*/ 50783 w 92815"/>
                <a:gd name="connsiteY4" fmla="*/ 56095 h 66297"/>
                <a:gd name="connsiteX5" fmla="*/ 62584 w 92815"/>
                <a:gd name="connsiteY5" fmla="*/ 50129 h 66297"/>
                <a:gd name="connsiteX6" fmla="*/ 70275 w 92815"/>
                <a:gd name="connsiteY6" fmla="*/ 62592 h 66297"/>
                <a:gd name="connsiteX7" fmla="*/ 83932 w 92815"/>
                <a:gd name="connsiteY7" fmla="*/ 71476 h 66297"/>
                <a:gd name="connsiteX8" fmla="*/ 88175 w 92815"/>
                <a:gd name="connsiteY8" fmla="*/ 71078 h 66297"/>
                <a:gd name="connsiteX9" fmla="*/ 97457 w 92815"/>
                <a:gd name="connsiteY9" fmla="*/ 48405 h 66297"/>
                <a:gd name="connsiteX10" fmla="*/ 102760 w 92815"/>
                <a:gd name="connsiteY10" fmla="*/ 40714 h 66297"/>
                <a:gd name="connsiteX11" fmla="*/ 95600 w 92815"/>
                <a:gd name="connsiteY11" fmla="*/ 24140 h 66297"/>
                <a:gd name="connsiteX12" fmla="*/ 95733 w 92815"/>
                <a:gd name="connsiteY12" fmla="*/ 23345 h 66297"/>
                <a:gd name="connsiteX13" fmla="*/ 89899 w 92815"/>
                <a:gd name="connsiteY13" fmla="*/ 18306 h 66297"/>
                <a:gd name="connsiteX14" fmla="*/ 70672 w 92815"/>
                <a:gd name="connsiteY14" fmla="*/ 5047 h 66297"/>
                <a:gd name="connsiteX15" fmla="*/ 52640 w 92815"/>
                <a:gd name="connsiteY15" fmla="*/ 2660 h 66297"/>
                <a:gd name="connsiteX16" fmla="*/ 27314 w 92815"/>
                <a:gd name="connsiteY16" fmla="*/ 11146 h 66297"/>
                <a:gd name="connsiteX17" fmla="*/ 17768 w 92815"/>
                <a:gd name="connsiteY17" fmla="*/ 7831 h 66297"/>
                <a:gd name="connsiteX18" fmla="*/ 0 w 92815"/>
                <a:gd name="connsiteY18" fmla="*/ 15522 h 66297"/>
                <a:gd name="connsiteX19" fmla="*/ 3448 w 92815"/>
                <a:gd name="connsiteY19" fmla="*/ 18836 h 66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2815" h="66297">
                  <a:moveTo>
                    <a:pt x="3448" y="18836"/>
                  </a:moveTo>
                  <a:cubicBezTo>
                    <a:pt x="3978" y="22947"/>
                    <a:pt x="10607" y="33024"/>
                    <a:pt x="12862" y="28914"/>
                  </a:cubicBezTo>
                  <a:cubicBezTo>
                    <a:pt x="15248" y="24803"/>
                    <a:pt x="21082" y="34217"/>
                    <a:pt x="26519" y="37134"/>
                  </a:cubicBezTo>
                  <a:cubicBezTo>
                    <a:pt x="31822" y="40051"/>
                    <a:pt x="42430" y="43631"/>
                    <a:pt x="43093" y="47212"/>
                  </a:cubicBezTo>
                  <a:cubicBezTo>
                    <a:pt x="43624" y="50792"/>
                    <a:pt x="45480" y="58482"/>
                    <a:pt x="50783" y="56095"/>
                  </a:cubicBezTo>
                  <a:cubicBezTo>
                    <a:pt x="56087" y="53709"/>
                    <a:pt x="62584" y="45488"/>
                    <a:pt x="62584" y="50129"/>
                  </a:cubicBezTo>
                  <a:cubicBezTo>
                    <a:pt x="62584" y="54902"/>
                    <a:pt x="64308" y="63786"/>
                    <a:pt x="70275" y="62592"/>
                  </a:cubicBezTo>
                  <a:cubicBezTo>
                    <a:pt x="76242" y="61399"/>
                    <a:pt x="77965" y="72670"/>
                    <a:pt x="83932" y="71476"/>
                  </a:cubicBezTo>
                  <a:cubicBezTo>
                    <a:pt x="84993" y="71344"/>
                    <a:pt x="86451" y="71211"/>
                    <a:pt x="88175" y="71078"/>
                  </a:cubicBezTo>
                  <a:cubicBezTo>
                    <a:pt x="87379" y="57687"/>
                    <a:pt x="92285" y="51322"/>
                    <a:pt x="97457" y="48405"/>
                  </a:cubicBezTo>
                  <a:cubicBezTo>
                    <a:pt x="98650" y="46018"/>
                    <a:pt x="102230" y="43631"/>
                    <a:pt x="102760" y="40714"/>
                  </a:cubicBezTo>
                  <a:cubicBezTo>
                    <a:pt x="103556" y="36737"/>
                    <a:pt x="94937" y="28914"/>
                    <a:pt x="95600" y="24140"/>
                  </a:cubicBezTo>
                  <a:cubicBezTo>
                    <a:pt x="95600" y="23875"/>
                    <a:pt x="95733" y="23610"/>
                    <a:pt x="95733" y="23345"/>
                  </a:cubicBezTo>
                  <a:cubicBezTo>
                    <a:pt x="93744" y="21886"/>
                    <a:pt x="91755" y="20162"/>
                    <a:pt x="89899" y="18306"/>
                  </a:cubicBezTo>
                  <a:cubicBezTo>
                    <a:pt x="82606" y="11146"/>
                    <a:pt x="75446" y="9953"/>
                    <a:pt x="70672" y="5047"/>
                  </a:cubicBezTo>
                  <a:cubicBezTo>
                    <a:pt x="65899" y="273"/>
                    <a:pt x="57413" y="-2246"/>
                    <a:pt x="52640" y="2660"/>
                  </a:cubicBezTo>
                  <a:cubicBezTo>
                    <a:pt x="47866" y="7433"/>
                    <a:pt x="34607" y="11146"/>
                    <a:pt x="27314" y="11146"/>
                  </a:cubicBezTo>
                  <a:cubicBezTo>
                    <a:pt x="25723" y="11146"/>
                    <a:pt x="22143" y="9820"/>
                    <a:pt x="17768" y="7831"/>
                  </a:cubicBezTo>
                  <a:cubicBezTo>
                    <a:pt x="12066" y="11146"/>
                    <a:pt x="5967" y="14196"/>
                    <a:pt x="0" y="15522"/>
                  </a:cubicBezTo>
                  <a:cubicBezTo>
                    <a:pt x="1326" y="16980"/>
                    <a:pt x="3050" y="16185"/>
                    <a:pt x="3448" y="18836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AAE5B0A0-ACB8-41B5-98B5-59E6FF97AC32}"/>
                </a:ext>
              </a:extLst>
            </p:cNvPr>
            <p:cNvSpPr/>
            <p:nvPr/>
          </p:nvSpPr>
          <p:spPr>
            <a:xfrm>
              <a:off x="6024788" y="3374014"/>
              <a:ext cx="238669" cy="145853"/>
            </a:xfrm>
            <a:custGeom>
              <a:avLst/>
              <a:gdLst>
                <a:gd name="connsiteX0" fmla="*/ 215619 w 238669"/>
                <a:gd name="connsiteY0" fmla="*/ 104617 h 145853"/>
                <a:gd name="connsiteX1" fmla="*/ 205409 w 238669"/>
                <a:gd name="connsiteY1" fmla="*/ 98385 h 145853"/>
                <a:gd name="connsiteX2" fmla="*/ 206072 w 238669"/>
                <a:gd name="connsiteY2" fmla="*/ 97456 h 145853"/>
                <a:gd name="connsiteX3" fmla="*/ 201431 w 238669"/>
                <a:gd name="connsiteY3" fmla="*/ 67490 h 145853"/>
                <a:gd name="connsiteX4" fmla="*/ 184592 w 238669"/>
                <a:gd name="connsiteY4" fmla="*/ 30099 h 145853"/>
                <a:gd name="connsiteX5" fmla="*/ 166956 w 238669"/>
                <a:gd name="connsiteY5" fmla="*/ 0 h 145853"/>
                <a:gd name="connsiteX6" fmla="*/ 154095 w 238669"/>
                <a:gd name="connsiteY6" fmla="*/ 6099 h 145853"/>
                <a:gd name="connsiteX7" fmla="*/ 139112 w 238669"/>
                <a:gd name="connsiteY7" fmla="*/ 13922 h 145853"/>
                <a:gd name="connsiteX8" fmla="*/ 125720 w 238669"/>
                <a:gd name="connsiteY8" fmla="*/ 15513 h 145853"/>
                <a:gd name="connsiteX9" fmla="*/ 113919 w 238669"/>
                <a:gd name="connsiteY9" fmla="*/ 18696 h 145853"/>
                <a:gd name="connsiteX10" fmla="*/ 98140 w 238669"/>
                <a:gd name="connsiteY10" fmla="*/ 13922 h 145853"/>
                <a:gd name="connsiteX11" fmla="*/ 71356 w 238669"/>
                <a:gd name="connsiteY11" fmla="*/ 9149 h 145853"/>
                <a:gd name="connsiteX12" fmla="*/ 61147 w 238669"/>
                <a:gd name="connsiteY12" fmla="*/ 10077 h 145853"/>
                <a:gd name="connsiteX13" fmla="*/ 58627 w 238669"/>
                <a:gd name="connsiteY13" fmla="*/ 15911 h 145853"/>
                <a:gd name="connsiteX14" fmla="*/ 40860 w 238669"/>
                <a:gd name="connsiteY14" fmla="*/ 27182 h 145853"/>
                <a:gd name="connsiteX15" fmla="*/ 16595 w 238669"/>
                <a:gd name="connsiteY15" fmla="*/ 67358 h 145853"/>
                <a:gd name="connsiteX16" fmla="*/ 20 w 238669"/>
                <a:gd name="connsiteY16" fmla="*/ 79822 h 145853"/>
                <a:gd name="connsiteX17" fmla="*/ 9435 w 238669"/>
                <a:gd name="connsiteY17" fmla="*/ 95202 h 145853"/>
                <a:gd name="connsiteX18" fmla="*/ 18319 w 238669"/>
                <a:gd name="connsiteY18" fmla="*/ 104617 h 145853"/>
                <a:gd name="connsiteX19" fmla="*/ 21899 w 238669"/>
                <a:gd name="connsiteY19" fmla="*/ 121191 h 145853"/>
                <a:gd name="connsiteX20" fmla="*/ 51467 w 238669"/>
                <a:gd name="connsiteY20" fmla="*/ 130075 h 145853"/>
                <a:gd name="connsiteX21" fmla="*/ 53058 w 238669"/>
                <a:gd name="connsiteY21" fmla="*/ 141743 h 145853"/>
                <a:gd name="connsiteX22" fmla="*/ 68307 w 238669"/>
                <a:gd name="connsiteY22" fmla="*/ 151953 h 145853"/>
                <a:gd name="connsiteX23" fmla="*/ 96682 w 238669"/>
                <a:gd name="connsiteY23" fmla="*/ 155135 h 145853"/>
                <a:gd name="connsiteX24" fmla="*/ 125057 w 238669"/>
                <a:gd name="connsiteY24" fmla="*/ 155931 h 145853"/>
                <a:gd name="connsiteX25" fmla="*/ 144018 w 238669"/>
                <a:gd name="connsiteY25" fmla="*/ 148108 h 145853"/>
                <a:gd name="connsiteX26" fmla="*/ 175575 w 238669"/>
                <a:gd name="connsiteY26" fmla="*/ 142539 h 145853"/>
                <a:gd name="connsiteX27" fmla="*/ 196790 w 238669"/>
                <a:gd name="connsiteY27" fmla="*/ 148903 h 145853"/>
                <a:gd name="connsiteX28" fmla="*/ 212966 w 238669"/>
                <a:gd name="connsiteY28" fmla="*/ 156594 h 145853"/>
                <a:gd name="connsiteX29" fmla="*/ 212966 w 238669"/>
                <a:gd name="connsiteY29" fmla="*/ 142539 h 145853"/>
                <a:gd name="connsiteX30" fmla="*/ 226359 w 238669"/>
                <a:gd name="connsiteY30" fmla="*/ 120926 h 145853"/>
                <a:gd name="connsiteX31" fmla="*/ 240148 w 238669"/>
                <a:gd name="connsiteY31" fmla="*/ 106340 h 145853"/>
                <a:gd name="connsiteX32" fmla="*/ 240148 w 238669"/>
                <a:gd name="connsiteY32" fmla="*/ 105014 h 145853"/>
                <a:gd name="connsiteX33" fmla="*/ 230734 w 238669"/>
                <a:gd name="connsiteY33" fmla="*/ 98385 h 145853"/>
                <a:gd name="connsiteX34" fmla="*/ 215619 w 238669"/>
                <a:gd name="connsiteY34" fmla="*/ 104617 h 145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38669" h="145853">
                  <a:moveTo>
                    <a:pt x="215619" y="104617"/>
                  </a:moveTo>
                  <a:cubicBezTo>
                    <a:pt x="210049" y="103821"/>
                    <a:pt x="203022" y="101434"/>
                    <a:pt x="205409" y="98385"/>
                  </a:cubicBezTo>
                  <a:cubicBezTo>
                    <a:pt x="205541" y="98120"/>
                    <a:pt x="205939" y="97854"/>
                    <a:pt x="206072" y="97456"/>
                  </a:cubicBezTo>
                  <a:cubicBezTo>
                    <a:pt x="198646" y="91490"/>
                    <a:pt x="196790" y="72131"/>
                    <a:pt x="201431" y="67490"/>
                  </a:cubicBezTo>
                  <a:cubicBezTo>
                    <a:pt x="207398" y="61524"/>
                    <a:pt x="191752" y="38585"/>
                    <a:pt x="184592" y="30099"/>
                  </a:cubicBezTo>
                  <a:cubicBezTo>
                    <a:pt x="181277" y="26121"/>
                    <a:pt x="173851" y="12994"/>
                    <a:pt x="166956" y="0"/>
                  </a:cubicBezTo>
                  <a:cubicBezTo>
                    <a:pt x="160724" y="1989"/>
                    <a:pt x="155156" y="4376"/>
                    <a:pt x="154095" y="6099"/>
                  </a:cubicBezTo>
                  <a:cubicBezTo>
                    <a:pt x="151708" y="10077"/>
                    <a:pt x="143885" y="13922"/>
                    <a:pt x="139112" y="13922"/>
                  </a:cubicBezTo>
                  <a:cubicBezTo>
                    <a:pt x="134338" y="13922"/>
                    <a:pt x="129697" y="11536"/>
                    <a:pt x="125720" y="15513"/>
                  </a:cubicBezTo>
                  <a:cubicBezTo>
                    <a:pt x="121742" y="19491"/>
                    <a:pt x="116306" y="21082"/>
                    <a:pt x="113919" y="18696"/>
                  </a:cubicBezTo>
                  <a:cubicBezTo>
                    <a:pt x="111532" y="16309"/>
                    <a:pt x="103709" y="13922"/>
                    <a:pt x="98140" y="13922"/>
                  </a:cubicBezTo>
                  <a:cubicBezTo>
                    <a:pt x="92704" y="13922"/>
                    <a:pt x="75334" y="9149"/>
                    <a:pt x="71356" y="9149"/>
                  </a:cubicBezTo>
                  <a:cubicBezTo>
                    <a:pt x="68970" y="9149"/>
                    <a:pt x="65257" y="9414"/>
                    <a:pt x="61147" y="10077"/>
                  </a:cubicBezTo>
                  <a:cubicBezTo>
                    <a:pt x="62075" y="11801"/>
                    <a:pt x="61279" y="13790"/>
                    <a:pt x="58627" y="15911"/>
                  </a:cubicBezTo>
                  <a:cubicBezTo>
                    <a:pt x="53854" y="19491"/>
                    <a:pt x="44440" y="24795"/>
                    <a:pt x="40860" y="27182"/>
                  </a:cubicBezTo>
                  <a:cubicBezTo>
                    <a:pt x="37279" y="29568"/>
                    <a:pt x="24948" y="59137"/>
                    <a:pt x="16595" y="67358"/>
                  </a:cubicBezTo>
                  <a:cubicBezTo>
                    <a:pt x="8374" y="75579"/>
                    <a:pt x="684" y="76772"/>
                    <a:pt x="20" y="79822"/>
                  </a:cubicBezTo>
                  <a:cubicBezTo>
                    <a:pt x="-510" y="82739"/>
                    <a:pt x="9435" y="90429"/>
                    <a:pt x="9435" y="95202"/>
                  </a:cubicBezTo>
                  <a:cubicBezTo>
                    <a:pt x="9435" y="99976"/>
                    <a:pt x="11822" y="104617"/>
                    <a:pt x="18319" y="104617"/>
                  </a:cubicBezTo>
                  <a:cubicBezTo>
                    <a:pt x="24815" y="104617"/>
                    <a:pt x="17788" y="119998"/>
                    <a:pt x="21899" y="121191"/>
                  </a:cubicBezTo>
                  <a:cubicBezTo>
                    <a:pt x="26009" y="122384"/>
                    <a:pt x="51467" y="124108"/>
                    <a:pt x="51467" y="130075"/>
                  </a:cubicBezTo>
                  <a:cubicBezTo>
                    <a:pt x="51467" y="134716"/>
                    <a:pt x="54251" y="138561"/>
                    <a:pt x="53058" y="141743"/>
                  </a:cubicBezTo>
                  <a:cubicBezTo>
                    <a:pt x="60218" y="142936"/>
                    <a:pt x="65390" y="152616"/>
                    <a:pt x="68307" y="151953"/>
                  </a:cubicBezTo>
                  <a:cubicBezTo>
                    <a:pt x="71489" y="151157"/>
                    <a:pt x="92704" y="155931"/>
                    <a:pt x="96682" y="155135"/>
                  </a:cubicBezTo>
                  <a:cubicBezTo>
                    <a:pt x="100659" y="154339"/>
                    <a:pt x="118825" y="155135"/>
                    <a:pt x="125057" y="155931"/>
                  </a:cubicBezTo>
                  <a:cubicBezTo>
                    <a:pt x="131421" y="156726"/>
                    <a:pt x="138449" y="153544"/>
                    <a:pt x="144018" y="148108"/>
                  </a:cubicBezTo>
                  <a:cubicBezTo>
                    <a:pt x="149587" y="142539"/>
                    <a:pt x="169211" y="141743"/>
                    <a:pt x="175575" y="142539"/>
                  </a:cubicBezTo>
                  <a:cubicBezTo>
                    <a:pt x="181807" y="143334"/>
                    <a:pt x="194536" y="144925"/>
                    <a:pt x="196790" y="148903"/>
                  </a:cubicBezTo>
                  <a:cubicBezTo>
                    <a:pt x="197984" y="150892"/>
                    <a:pt x="205409" y="154074"/>
                    <a:pt x="212966" y="156594"/>
                  </a:cubicBezTo>
                  <a:cubicBezTo>
                    <a:pt x="213895" y="152748"/>
                    <a:pt x="212701" y="147577"/>
                    <a:pt x="212966" y="142539"/>
                  </a:cubicBezTo>
                  <a:cubicBezTo>
                    <a:pt x="213364" y="134318"/>
                    <a:pt x="218138" y="121721"/>
                    <a:pt x="226359" y="120926"/>
                  </a:cubicBezTo>
                  <a:cubicBezTo>
                    <a:pt x="234579" y="120130"/>
                    <a:pt x="241342" y="120130"/>
                    <a:pt x="240148" y="106340"/>
                  </a:cubicBezTo>
                  <a:cubicBezTo>
                    <a:pt x="240148" y="105810"/>
                    <a:pt x="240148" y="105545"/>
                    <a:pt x="240148" y="105014"/>
                  </a:cubicBezTo>
                  <a:cubicBezTo>
                    <a:pt x="235905" y="101434"/>
                    <a:pt x="232060" y="98385"/>
                    <a:pt x="230734" y="98385"/>
                  </a:cubicBezTo>
                  <a:cubicBezTo>
                    <a:pt x="227420" y="98385"/>
                    <a:pt x="217873" y="105014"/>
                    <a:pt x="215619" y="104617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FD55E4C6-18F7-4AB6-88E3-14814AB85F23}"/>
                </a:ext>
              </a:extLst>
            </p:cNvPr>
            <p:cNvSpPr/>
            <p:nvPr/>
          </p:nvSpPr>
          <p:spPr>
            <a:xfrm>
              <a:off x="6191744" y="3369072"/>
              <a:ext cx="79556" cy="92816"/>
            </a:xfrm>
            <a:custGeom>
              <a:avLst/>
              <a:gdLst>
                <a:gd name="connsiteX0" fmla="*/ 59667 w 79556"/>
                <a:gd name="connsiteY0" fmla="*/ 26025 h 92815"/>
                <a:gd name="connsiteX1" fmla="*/ 40706 w 79556"/>
                <a:gd name="connsiteY1" fmla="*/ 11837 h 92815"/>
                <a:gd name="connsiteX2" fmla="*/ 19491 w 79556"/>
                <a:gd name="connsiteY2" fmla="*/ 36 h 92815"/>
                <a:gd name="connsiteX3" fmla="*/ 0 w 79556"/>
                <a:gd name="connsiteY3" fmla="*/ 4942 h 92815"/>
                <a:gd name="connsiteX4" fmla="*/ 17635 w 79556"/>
                <a:gd name="connsiteY4" fmla="*/ 35041 h 92815"/>
                <a:gd name="connsiteX5" fmla="*/ 34475 w 79556"/>
                <a:gd name="connsiteY5" fmla="*/ 72432 h 92815"/>
                <a:gd name="connsiteX6" fmla="*/ 39115 w 79556"/>
                <a:gd name="connsiteY6" fmla="*/ 102399 h 92815"/>
                <a:gd name="connsiteX7" fmla="*/ 54231 w 79556"/>
                <a:gd name="connsiteY7" fmla="*/ 78797 h 92815"/>
                <a:gd name="connsiteX8" fmla="*/ 64441 w 79556"/>
                <a:gd name="connsiteY8" fmla="*/ 66996 h 92815"/>
                <a:gd name="connsiteX9" fmla="*/ 82606 w 79556"/>
                <a:gd name="connsiteY9" fmla="*/ 70178 h 92815"/>
                <a:gd name="connsiteX10" fmla="*/ 76374 w 79556"/>
                <a:gd name="connsiteY10" fmla="*/ 52809 h 92815"/>
                <a:gd name="connsiteX11" fmla="*/ 59667 w 79556"/>
                <a:gd name="connsiteY11" fmla="*/ 26025 h 92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9556" h="92815">
                  <a:moveTo>
                    <a:pt x="59667" y="26025"/>
                  </a:moveTo>
                  <a:cubicBezTo>
                    <a:pt x="56485" y="15815"/>
                    <a:pt x="46276" y="11837"/>
                    <a:pt x="40706" y="11837"/>
                  </a:cubicBezTo>
                  <a:cubicBezTo>
                    <a:pt x="35138" y="11837"/>
                    <a:pt x="25723" y="-759"/>
                    <a:pt x="19491" y="36"/>
                  </a:cubicBezTo>
                  <a:cubicBezTo>
                    <a:pt x="16044" y="434"/>
                    <a:pt x="7558" y="2555"/>
                    <a:pt x="0" y="4942"/>
                  </a:cubicBezTo>
                  <a:cubicBezTo>
                    <a:pt x="6895" y="17804"/>
                    <a:pt x="14188" y="31063"/>
                    <a:pt x="17635" y="35041"/>
                  </a:cubicBezTo>
                  <a:cubicBezTo>
                    <a:pt x="24795" y="43527"/>
                    <a:pt x="40574" y="66333"/>
                    <a:pt x="34475" y="72432"/>
                  </a:cubicBezTo>
                  <a:cubicBezTo>
                    <a:pt x="29701" y="77206"/>
                    <a:pt x="31690" y="96432"/>
                    <a:pt x="39115" y="102399"/>
                  </a:cubicBezTo>
                  <a:cubicBezTo>
                    <a:pt x="42563" y="97891"/>
                    <a:pt x="54231" y="83305"/>
                    <a:pt x="54231" y="78797"/>
                  </a:cubicBezTo>
                  <a:cubicBezTo>
                    <a:pt x="54231" y="74024"/>
                    <a:pt x="55027" y="64609"/>
                    <a:pt x="64441" y="66996"/>
                  </a:cubicBezTo>
                  <a:cubicBezTo>
                    <a:pt x="73855" y="69383"/>
                    <a:pt x="82606" y="73361"/>
                    <a:pt x="82606" y="70178"/>
                  </a:cubicBezTo>
                  <a:cubicBezTo>
                    <a:pt x="82606" y="66996"/>
                    <a:pt x="80220" y="56786"/>
                    <a:pt x="76374" y="52809"/>
                  </a:cubicBezTo>
                  <a:cubicBezTo>
                    <a:pt x="72264" y="48963"/>
                    <a:pt x="62850" y="36367"/>
                    <a:pt x="59667" y="26025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6E63CAA6-E512-4E2A-8089-A5666E6A0249}"/>
                </a:ext>
              </a:extLst>
            </p:cNvPr>
            <p:cNvSpPr/>
            <p:nvPr/>
          </p:nvSpPr>
          <p:spPr>
            <a:xfrm>
              <a:off x="6071362" y="3515757"/>
              <a:ext cx="159113" cy="79556"/>
            </a:xfrm>
            <a:custGeom>
              <a:avLst/>
              <a:gdLst>
                <a:gd name="connsiteX0" fmla="*/ 128868 w 159112"/>
                <a:gd name="connsiteY0" fmla="*/ 796 h 79556"/>
                <a:gd name="connsiteX1" fmla="*/ 97311 w 159112"/>
                <a:gd name="connsiteY1" fmla="*/ 6364 h 79556"/>
                <a:gd name="connsiteX2" fmla="*/ 78350 w 159112"/>
                <a:gd name="connsiteY2" fmla="*/ 14187 h 79556"/>
                <a:gd name="connsiteX3" fmla="*/ 49975 w 159112"/>
                <a:gd name="connsiteY3" fmla="*/ 13392 h 79556"/>
                <a:gd name="connsiteX4" fmla="*/ 21600 w 159112"/>
                <a:gd name="connsiteY4" fmla="*/ 10210 h 79556"/>
                <a:gd name="connsiteX5" fmla="*/ 6352 w 159112"/>
                <a:gd name="connsiteY5" fmla="*/ 0 h 79556"/>
                <a:gd name="connsiteX6" fmla="*/ 4230 w 159112"/>
                <a:gd name="connsiteY6" fmla="*/ 2519 h 79556"/>
                <a:gd name="connsiteX7" fmla="*/ 4230 w 159112"/>
                <a:gd name="connsiteY7" fmla="*/ 20817 h 79556"/>
                <a:gd name="connsiteX8" fmla="*/ 12451 w 159112"/>
                <a:gd name="connsiteY8" fmla="*/ 37922 h 79556"/>
                <a:gd name="connsiteX9" fmla="*/ 3567 w 159112"/>
                <a:gd name="connsiteY9" fmla="*/ 48529 h 79556"/>
                <a:gd name="connsiteX10" fmla="*/ 3567 w 159112"/>
                <a:gd name="connsiteY10" fmla="*/ 61524 h 79556"/>
                <a:gd name="connsiteX11" fmla="*/ 18285 w 159112"/>
                <a:gd name="connsiteY11" fmla="*/ 78628 h 79556"/>
                <a:gd name="connsiteX12" fmla="*/ 23456 w 159112"/>
                <a:gd name="connsiteY12" fmla="*/ 86053 h 79556"/>
                <a:gd name="connsiteX13" fmla="*/ 59257 w 159112"/>
                <a:gd name="connsiteY13" fmla="*/ 86451 h 79556"/>
                <a:gd name="connsiteX14" fmla="*/ 87631 w 159112"/>
                <a:gd name="connsiteY14" fmla="*/ 91225 h 79556"/>
                <a:gd name="connsiteX15" fmla="*/ 97841 w 159112"/>
                <a:gd name="connsiteY15" fmla="*/ 84993 h 79556"/>
                <a:gd name="connsiteX16" fmla="*/ 110703 w 159112"/>
                <a:gd name="connsiteY16" fmla="*/ 78893 h 79556"/>
                <a:gd name="connsiteX17" fmla="*/ 110438 w 159112"/>
                <a:gd name="connsiteY17" fmla="*/ 71601 h 79556"/>
                <a:gd name="connsiteX18" fmla="*/ 137620 w 159112"/>
                <a:gd name="connsiteY18" fmla="*/ 71601 h 79556"/>
                <a:gd name="connsiteX19" fmla="*/ 148360 w 159112"/>
                <a:gd name="connsiteY19" fmla="*/ 69612 h 79556"/>
                <a:gd name="connsiteX20" fmla="*/ 144647 w 159112"/>
                <a:gd name="connsiteY20" fmla="*/ 63380 h 79556"/>
                <a:gd name="connsiteX21" fmla="*/ 139078 w 159112"/>
                <a:gd name="connsiteY21" fmla="*/ 43226 h 79556"/>
                <a:gd name="connsiteX22" fmla="*/ 160426 w 159112"/>
                <a:gd name="connsiteY22" fmla="*/ 20419 h 79556"/>
                <a:gd name="connsiteX23" fmla="*/ 165995 w 159112"/>
                <a:gd name="connsiteY23" fmla="*/ 14718 h 79556"/>
                <a:gd name="connsiteX24" fmla="*/ 149818 w 159112"/>
                <a:gd name="connsiteY24" fmla="*/ 7027 h 79556"/>
                <a:gd name="connsiteX25" fmla="*/ 128868 w 159112"/>
                <a:gd name="connsiteY25" fmla="*/ 796 h 79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59112" h="79556">
                  <a:moveTo>
                    <a:pt x="128868" y="796"/>
                  </a:moveTo>
                  <a:cubicBezTo>
                    <a:pt x="122504" y="0"/>
                    <a:pt x="102880" y="796"/>
                    <a:pt x="97311" y="6364"/>
                  </a:cubicBezTo>
                  <a:cubicBezTo>
                    <a:pt x="91742" y="11933"/>
                    <a:pt x="84715" y="14983"/>
                    <a:pt x="78350" y="14187"/>
                  </a:cubicBezTo>
                  <a:cubicBezTo>
                    <a:pt x="71985" y="13392"/>
                    <a:pt x="53953" y="12596"/>
                    <a:pt x="49975" y="13392"/>
                  </a:cubicBezTo>
                  <a:cubicBezTo>
                    <a:pt x="45997" y="14187"/>
                    <a:pt x="24782" y="9414"/>
                    <a:pt x="21600" y="10210"/>
                  </a:cubicBezTo>
                  <a:cubicBezTo>
                    <a:pt x="18816" y="10873"/>
                    <a:pt x="13511" y="1193"/>
                    <a:pt x="6352" y="0"/>
                  </a:cubicBezTo>
                  <a:cubicBezTo>
                    <a:pt x="5954" y="928"/>
                    <a:pt x="5423" y="1724"/>
                    <a:pt x="4230" y="2519"/>
                  </a:cubicBezTo>
                  <a:cubicBezTo>
                    <a:pt x="-1074" y="6099"/>
                    <a:pt x="-1737" y="15513"/>
                    <a:pt x="4230" y="20817"/>
                  </a:cubicBezTo>
                  <a:cubicBezTo>
                    <a:pt x="10197" y="26121"/>
                    <a:pt x="17887" y="37922"/>
                    <a:pt x="12451" y="37922"/>
                  </a:cubicBezTo>
                  <a:cubicBezTo>
                    <a:pt x="7147" y="37922"/>
                    <a:pt x="3037" y="44949"/>
                    <a:pt x="3567" y="48529"/>
                  </a:cubicBezTo>
                  <a:cubicBezTo>
                    <a:pt x="4230" y="52109"/>
                    <a:pt x="1844" y="59800"/>
                    <a:pt x="3567" y="61524"/>
                  </a:cubicBezTo>
                  <a:cubicBezTo>
                    <a:pt x="5291" y="63247"/>
                    <a:pt x="17755" y="75181"/>
                    <a:pt x="18285" y="78628"/>
                  </a:cubicBezTo>
                  <a:cubicBezTo>
                    <a:pt x="18816" y="81810"/>
                    <a:pt x="23854" y="83402"/>
                    <a:pt x="23456" y="86053"/>
                  </a:cubicBezTo>
                  <a:cubicBezTo>
                    <a:pt x="33401" y="85258"/>
                    <a:pt x="54483" y="84065"/>
                    <a:pt x="59257" y="86451"/>
                  </a:cubicBezTo>
                  <a:cubicBezTo>
                    <a:pt x="65621" y="89633"/>
                    <a:pt x="87631" y="91225"/>
                    <a:pt x="87631" y="91225"/>
                  </a:cubicBezTo>
                  <a:cubicBezTo>
                    <a:pt x="93863" y="91225"/>
                    <a:pt x="99433" y="88838"/>
                    <a:pt x="97841" y="84993"/>
                  </a:cubicBezTo>
                  <a:cubicBezTo>
                    <a:pt x="96515" y="81678"/>
                    <a:pt x="104736" y="79424"/>
                    <a:pt x="110703" y="78893"/>
                  </a:cubicBezTo>
                  <a:cubicBezTo>
                    <a:pt x="109642" y="75313"/>
                    <a:pt x="108979" y="72264"/>
                    <a:pt x="110438" y="71601"/>
                  </a:cubicBezTo>
                  <a:cubicBezTo>
                    <a:pt x="113355" y="70407"/>
                    <a:pt x="130592" y="68021"/>
                    <a:pt x="137620" y="71601"/>
                  </a:cubicBezTo>
                  <a:cubicBezTo>
                    <a:pt x="141200" y="73457"/>
                    <a:pt x="145310" y="71733"/>
                    <a:pt x="148360" y="69612"/>
                  </a:cubicBezTo>
                  <a:cubicBezTo>
                    <a:pt x="147432" y="66297"/>
                    <a:pt x="146503" y="63645"/>
                    <a:pt x="144647" y="63380"/>
                  </a:cubicBezTo>
                  <a:cubicBezTo>
                    <a:pt x="140271" y="62584"/>
                    <a:pt x="133642" y="44419"/>
                    <a:pt x="139078" y="43226"/>
                  </a:cubicBezTo>
                  <a:cubicBezTo>
                    <a:pt x="144647" y="42032"/>
                    <a:pt x="151675" y="23071"/>
                    <a:pt x="160426" y="20419"/>
                  </a:cubicBezTo>
                  <a:cubicBezTo>
                    <a:pt x="163873" y="19359"/>
                    <a:pt x="165332" y="17237"/>
                    <a:pt x="165995" y="14718"/>
                  </a:cubicBezTo>
                  <a:cubicBezTo>
                    <a:pt x="158437" y="12199"/>
                    <a:pt x="151012" y="9149"/>
                    <a:pt x="149818" y="7027"/>
                  </a:cubicBezTo>
                  <a:cubicBezTo>
                    <a:pt x="147697" y="3182"/>
                    <a:pt x="135100" y="1591"/>
                    <a:pt x="128868" y="796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83435130-5B0B-4617-9569-A4412B5A304D}"/>
                </a:ext>
              </a:extLst>
            </p:cNvPr>
            <p:cNvSpPr/>
            <p:nvPr/>
          </p:nvSpPr>
          <p:spPr>
            <a:xfrm>
              <a:off x="6023745" y="3572374"/>
              <a:ext cx="66297" cy="39778"/>
            </a:xfrm>
            <a:custGeom>
              <a:avLst/>
              <a:gdLst>
                <a:gd name="connsiteX0" fmla="*/ 15781 w 66297"/>
                <a:gd name="connsiteY0" fmla="*/ 51579 h 39778"/>
                <a:gd name="connsiteX1" fmla="*/ 15781 w 66297"/>
                <a:gd name="connsiteY1" fmla="*/ 51579 h 39778"/>
                <a:gd name="connsiteX2" fmla="*/ 16842 w 66297"/>
                <a:gd name="connsiteY2" fmla="*/ 51181 h 39778"/>
                <a:gd name="connsiteX3" fmla="*/ 17107 w 66297"/>
                <a:gd name="connsiteY3" fmla="*/ 51049 h 39778"/>
                <a:gd name="connsiteX4" fmla="*/ 18566 w 66297"/>
                <a:gd name="connsiteY4" fmla="*/ 50784 h 39778"/>
                <a:gd name="connsiteX5" fmla="*/ 18831 w 66297"/>
                <a:gd name="connsiteY5" fmla="*/ 50784 h 39778"/>
                <a:gd name="connsiteX6" fmla="*/ 27317 w 66297"/>
                <a:gd name="connsiteY6" fmla="*/ 50651 h 39778"/>
                <a:gd name="connsiteX7" fmla="*/ 27980 w 66297"/>
                <a:gd name="connsiteY7" fmla="*/ 50651 h 39778"/>
                <a:gd name="connsiteX8" fmla="*/ 30101 w 66297"/>
                <a:gd name="connsiteY8" fmla="*/ 50518 h 39778"/>
                <a:gd name="connsiteX9" fmla="*/ 30897 w 66297"/>
                <a:gd name="connsiteY9" fmla="*/ 50386 h 39778"/>
                <a:gd name="connsiteX10" fmla="*/ 33549 w 66297"/>
                <a:gd name="connsiteY10" fmla="*/ 49855 h 39778"/>
                <a:gd name="connsiteX11" fmla="*/ 46013 w 66297"/>
                <a:gd name="connsiteY11" fmla="*/ 42165 h 39778"/>
                <a:gd name="connsiteX12" fmla="*/ 70808 w 66297"/>
                <a:gd name="connsiteY12" fmla="*/ 30762 h 39778"/>
                <a:gd name="connsiteX13" fmla="*/ 71338 w 66297"/>
                <a:gd name="connsiteY13" fmla="*/ 29569 h 39778"/>
                <a:gd name="connsiteX14" fmla="*/ 66167 w 66297"/>
                <a:gd name="connsiteY14" fmla="*/ 22143 h 39778"/>
                <a:gd name="connsiteX15" fmla="*/ 51449 w 66297"/>
                <a:gd name="connsiteY15" fmla="*/ 5039 h 39778"/>
                <a:gd name="connsiteX16" fmla="*/ 50919 w 66297"/>
                <a:gd name="connsiteY16" fmla="*/ 3182 h 39778"/>
                <a:gd name="connsiteX17" fmla="*/ 50919 w 66297"/>
                <a:gd name="connsiteY17" fmla="*/ 2917 h 39778"/>
                <a:gd name="connsiteX18" fmla="*/ 51052 w 66297"/>
                <a:gd name="connsiteY18" fmla="*/ 0 h 39778"/>
                <a:gd name="connsiteX19" fmla="*/ 5174 w 66297"/>
                <a:gd name="connsiteY19" fmla="*/ 8353 h 39778"/>
                <a:gd name="connsiteX20" fmla="*/ 3583 w 66297"/>
                <a:gd name="connsiteY20" fmla="*/ 7293 h 39778"/>
                <a:gd name="connsiteX21" fmla="*/ 666 w 66297"/>
                <a:gd name="connsiteY21" fmla="*/ 35005 h 39778"/>
                <a:gd name="connsiteX22" fmla="*/ 15781 w 66297"/>
                <a:gd name="connsiteY22" fmla="*/ 51579 h 39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66297" h="39778">
                  <a:moveTo>
                    <a:pt x="15781" y="51579"/>
                  </a:moveTo>
                  <a:lnTo>
                    <a:pt x="15781" y="51579"/>
                  </a:lnTo>
                  <a:cubicBezTo>
                    <a:pt x="16046" y="51447"/>
                    <a:pt x="16312" y="51181"/>
                    <a:pt x="16842" y="51181"/>
                  </a:cubicBezTo>
                  <a:cubicBezTo>
                    <a:pt x="16975" y="51181"/>
                    <a:pt x="16975" y="51181"/>
                    <a:pt x="17107" y="51049"/>
                  </a:cubicBezTo>
                  <a:cubicBezTo>
                    <a:pt x="17505" y="50916"/>
                    <a:pt x="18035" y="50916"/>
                    <a:pt x="18566" y="50784"/>
                  </a:cubicBezTo>
                  <a:cubicBezTo>
                    <a:pt x="18699" y="50784"/>
                    <a:pt x="18699" y="50784"/>
                    <a:pt x="18831" y="50784"/>
                  </a:cubicBezTo>
                  <a:cubicBezTo>
                    <a:pt x="21085" y="50651"/>
                    <a:pt x="24267" y="50784"/>
                    <a:pt x="27317" y="50651"/>
                  </a:cubicBezTo>
                  <a:cubicBezTo>
                    <a:pt x="27450" y="50651"/>
                    <a:pt x="27715" y="50651"/>
                    <a:pt x="27980" y="50651"/>
                  </a:cubicBezTo>
                  <a:cubicBezTo>
                    <a:pt x="28643" y="50651"/>
                    <a:pt x="29439" y="50518"/>
                    <a:pt x="30101" y="50518"/>
                  </a:cubicBezTo>
                  <a:cubicBezTo>
                    <a:pt x="30367" y="50518"/>
                    <a:pt x="30632" y="50518"/>
                    <a:pt x="30897" y="50386"/>
                  </a:cubicBezTo>
                  <a:cubicBezTo>
                    <a:pt x="31825" y="50253"/>
                    <a:pt x="32753" y="50121"/>
                    <a:pt x="33549" y="49855"/>
                  </a:cubicBezTo>
                  <a:cubicBezTo>
                    <a:pt x="40576" y="48132"/>
                    <a:pt x="42433" y="40441"/>
                    <a:pt x="46013" y="42165"/>
                  </a:cubicBezTo>
                  <a:cubicBezTo>
                    <a:pt x="49593" y="43889"/>
                    <a:pt x="68421" y="34342"/>
                    <a:pt x="70808" y="30762"/>
                  </a:cubicBezTo>
                  <a:cubicBezTo>
                    <a:pt x="71073" y="30364"/>
                    <a:pt x="71206" y="29966"/>
                    <a:pt x="71338" y="29569"/>
                  </a:cubicBezTo>
                  <a:cubicBezTo>
                    <a:pt x="71736" y="26784"/>
                    <a:pt x="66698" y="25193"/>
                    <a:pt x="66167" y="22143"/>
                  </a:cubicBezTo>
                  <a:cubicBezTo>
                    <a:pt x="65637" y="18563"/>
                    <a:pt x="53173" y="6762"/>
                    <a:pt x="51449" y="5039"/>
                  </a:cubicBezTo>
                  <a:cubicBezTo>
                    <a:pt x="51052" y="4641"/>
                    <a:pt x="50919" y="3978"/>
                    <a:pt x="50919" y="3182"/>
                  </a:cubicBezTo>
                  <a:cubicBezTo>
                    <a:pt x="50919" y="3050"/>
                    <a:pt x="50919" y="3050"/>
                    <a:pt x="50919" y="2917"/>
                  </a:cubicBezTo>
                  <a:cubicBezTo>
                    <a:pt x="50919" y="2122"/>
                    <a:pt x="50919" y="1061"/>
                    <a:pt x="51052" y="0"/>
                  </a:cubicBezTo>
                  <a:cubicBezTo>
                    <a:pt x="32621" y="2652"/>
                    <a:pt x="5174" y="8353"/>
                    <a:pt x="5174" y="8353"/>
                  </a:cubicBezTo>
                  <a:cubicBezTo>
                    <a:pt x="5174" y="8353"/>
                    <a:pt x="4511" y="7823"/>
                    <a:pt x="3583" y="7293"/>
                  </a:cubicBezTo>
                  <a:cubicBezTo>
                    <a:pt x="798" y="16309"/>
                    <a:pt x="-1058" y="28640"/>
                    <a:pt x="666" y="35005"/>
                  </a:cubicBezTo>
                  <a:cubicBezTo>
                    <a:pt x="2124" y="41237"/>
                    <a:pt x="7693" y="45612"/>
                    <a:pt x="15781" y="51579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E0E7E861-852C-4F47-8527-0AF576A25997}"/>
                </a:ext>
              </a:extLst>
            </p:cNvPr>
            <p:cNvSpPr/>
            <p:nvPr/>
          </p:nvSpPr>
          <p:spPr>
            <a:xfrm>
              <a:off x="6069227" y="3232442"/>
              <a:ext cx="464079" cy="265188"/>
            </a:xfrm>
            <a:custGeom>
              <a:avLst/>
              <a:gdLst>
                <a:gd name="connsiteX0" fmla="*/ 423108 w 464079"/>
                <a:gd name="connsiteY0" fmla="*/ 171140 h 265188"/>
                <a:gd name="connsiteX1" fmla="*/ 443792 w 464079"/>
                <a:gd name="connsiteY1" fmla="*/ 156953 h 265188"/>
                <a:gd name="connsiteX2" fmla="*/ 465670 w 464079"/>
                <a:gd name="connsiteY2" fmla="*/ 157483 h 265188"/>
                <a:gd name="connsiteX3" fmla="*/ 470444 w 464079"/>
                <a:gd name="connsiteY3" fmla="*/ 141572 h 265188"/>
                <a:gd name="connsiteX4" fmla="*/ 464477 w 464079"/>
                <a:gd name="connsiteY4" fmla="*/ 131495 h 265188"/>
                <a:gd name="connsiteX5" fmla="*/ 473891 w 464079"/>
                <a:gd name="connsiteY5" fmla="*/ 124998 h 265188"/>
                <a:gd name="connsiteX6" fmla="*/ 467394 w 464079"/>
                <a:gd name="connsiteY6" fmla="*/ 117307 h 265188"/>
                <a:gd name="connsiteX7" fmla="*/ 475085 w 464079"/>
                <a:gd name="connsiteY7" fmla="*/ 106037 h 265188"/>
                <a:gd name="connsiteX8" fmla="*/ 459704 w 464079"/>
                <a:gd name="connsiteY8" fmla="*/ 96622 h 265188"/>
                <a:gd name="connsiteX9" fmla="*/ 437163 w 464079"/>
                <a:gd name="connsiteY9" fmla="*/ 90656 h 265188"/>
                <a:gd name="connsiteX10" fmla="*/ 415285 w 464079"/>
                <a:gd name="connsiteY10" fmla="*/ 87076 h 265188"/>
                <a:gd name="connsiteX11" fmla="*/ 403484 w 464079"/>
                <a:gd name="connsiteY11" fmla="*/ 72888 h 265188"/>
                <a:gd name="connsiteX12" fmla="*/ 388766 w 464079"/>
                <a:gd name="connsiteY12" fmla="*/ 74081 h 265188"/>
                <a:gd name="connsiteX13" fmla="*/ 375109 w 464079"/>
                <a:gd name="connsiteY13" fmla="*/ 75275 h 265188"/>
                <a:gd name="connsiteX14" fmla="*/ 362114 w 464079"/>
                <a:gd name="connsiteY14" fmla="*/ 69308 h 265188"/>
                <a:gd name="connsiteX15" fmla="*/ 352037 w 464079"/>
                <a:gd name="connsiteY15" fmla="*/ 64004 h 265188"/>
                <a:gd name="connsiteX16" fmla="*/ 340236 w 464079"/>
                <a:gd name="connsiteY16" fmla="*/ 43320 h 265188"/>
                <a:gd name="connsiteX17" fmla="*/ 320745 w 464079"/>
                <a:gd name="connsiteY17" fmla="*/ 38546 h 265188"/>
                <a:gd name="connsiteX18" fmla="*/ 314778 w 464079"/>
                <a:gd name="connsiteY18" fmla="*/ 23828 h 265188"/>
                <a:gd name="connsiteX19" fmla="*/ 311198 w 464079"/>
                <a:gd name="connsiteY19" fmla="*/ 3674 h 265188"/>
                <a:gd name="connsiteX20" fmla="*/ 289320 w 464079"/>
                <a:gd name="connsiteY20" fmla="*/ 1287 h 265188"/>
                <a:gd name="connsiteX21" fmla="*/ 271553 w 464079"/>
                <a:gd name="connsiteY21" fmla="*/ 1818 h 265188"/>
                <a:gd name="connsiteX22" fmla="*/ 259089 w 464079"/>
                <a:gd name="connsiteY22" fmla="*/ 8315 h 265188"/>
                <a:gd name="connsiteX23" fmla="*/ 251796 w 464079"/>
                <a:gd name="connsiteY23" fmla="*/ 5265 h 265188"/>
                <a:gd name="connsiteX24" fmla="*/ 234692 w 464079"/>
                <a:gd name="connsiteY24" fmla="*/ 8713 h 265188"/>
                <a:gd name="connsiteX25" fmla="*/ 218913 w 464079"/>
                <a:gd name="connsiteY25" fmla="*/ 26082 h 265188"/>
                <a:gd name="connsiteX26" fmla="*/ 214139 w 464079"/>
                <a:gd name="connsiteY26" fmla="*/ 34834 h 265188"/>
                <a:gd name="connsiteX27" fmla="*/ 189742 w 464079"/>
                <a:gd name="connsiteY27" fmla="*/ 33243 h 265188"/>
                <a:gd name="connsiteX28" fmla="*/ 172372 w 464079"/>
                <a:gd name="connsiteY28" fmla="*/ 27673 h 265188"/>
                <a:gd name="connsiteX29" fmla="*/ 155002 w 464079"/>
                <a:gd name="connsiteY29" fmla="*/ 26082 h 265188"/>
                <a:gd name="connsiteX30" fmla="*/ 136837 w 464079"/>
                <a:gd name="connsiteY30" fmla="*/ 23696 h 265188"/>
                <a:gd name="connsiteX31" fmla="*/ 112440 w 464079"/>
                <a:gd name="connsiteY31" fmla="*/ 19718 h 265188"/>
                <a:gd name="connsiteX32" fmla="*/ 66695 w 464079"/>
                <a:gd name="connsiteY32" fmla="*/ 14149 h 265188"/>
                <a:gd name="connsiteX33" fmla="*/ 49325 w 464079"/>
                <a:gd name="connsiteY33" fmla="*/ 24359 h 265188"/>
                <a:gd name="connsiteX34" fmla="*/ 35005 w 464079"/>
                <a:gd name="connsiteY34" fmla="*/ 27541 h 265188"/>
                <a:gd name="connsiteX35" fmla="*/ 37259 w 464079"/>
                <a:gd name="connsiteY35" fmla="*/ 36557 h 265188"/>
                <a:gd name="connsiteX36" fmla="*/ 47867 w 464079"/>
                <a:gd name="connsiteY36" fmla="*/ 62546 h 265188"/>
                <a:gd name="connsiteX37" fmla="*/ 36066 w 464079"/>
                <a:gd name="connsiteY37" fmla="*/ 71960 h 265188"/>
                <a:gd name="connsiteX38" fmla="*/ 11271 w 464079"/>
                <a:gd name="connsiteY38" fmla="*/ 97418 h 265188"/>
                <a:gd name="connsiteX39" fmla="*/ 11801 w 464079"/>
                <a:gd name="connsiteY39" fmla="*/ 115716 h 265188"/>
                <a:gd name="connsiteX40" fmla="*/ 0 w 464079"/>
                <a:gd name="connsiteY40" fmla="*/ 135207 h 265188"/>
                <a:gd name="connsiteX41" fmla="*/ 11801 w 464079"/>
                <a:gd name="connsiteY41" fmla="*/ 148202 h 265188"/>
                <a:gd name="connsiteX42" fmla="*/ 16176 w 464079"/>
                <a:gd name="connsiteY42" fmla="*/ 151251 h 265188"/>
                <a:gd name="connsiteX43" fmla="*/ 26386 w 464079"/>
                <a:gd name="connsiteY43" fmla="*/ 150323 h 265188"/>
                <a:gd name="connsiteX44" fmla="*/ 53170 w 464079"/>
                <a:gd name="connsiteY44" fmla="*/ 155096 h 265188"/>
                <a:gd name="connsiteX45" fmla="*/ 68949 w 464079"/>
                <a:gd name="connsiteY45" fmla="*/ 159870 h 265188"/>
                <a:gd name="connsiteX46" fmla="*/ 80750 w 464079"/>
                <a:gd name="connsiteY46" fmla="*/ 156688 h 265188"/>
                <a:gd name="connsiteX47" fmla="*/ 94142 w 464079"/>
                <a:gd name="connsiteY47" fmla="*/ 155096 h 265188"/>
                <a:gd name="connsiteX48" fmla="*/ 109125 w 464079"/>
                <a:gd name="connsiteY48" fmla="*/ 147273 h 265188"/>
                <a:gd name="connsiteX49" fmla="*/ 141478 w 464079"/>
                <a:gd name="connsiteY49" fmla="*/ 136268 h 265188"/>
                <a:gd name="connsiteX50" fmla="*/ 162693 w 464079"/>
                <a:gd name="connsiteY50" fmla="*/ 148069 h 265188"/>
                <a:gd name="connsiteX51" fmla="*/ 181654 w 464079"/>
                <a:gd name="connsiteY51" fmla="*/ 162256 h 265188"/>
                <a:gd name="connsiteX52" fmla="*/ 198228 w 464079"/>
                <a:gd name="connsiteY52" fmla="*/ 189041 h 265188"/>
                <a:gd name="connsiteX53" fmla="*/ 204460 w 464079"/>
                <a:gd name="connsiteY53" fmla="*/ 206410 h 265188"/>
                <a:gd name="connsiteX54" fmla="*/ 186295 w 464079"/>
                <a:gd name="connsiteY54" fmla="*/ 203228 h 265188"/>
                <a:gd name="connsiteX55" fmla="*/ 176085 w 464079"/>
                <a:gd name="connsiteY55" fmla="*/ 215029 h 265188"/>
                <a:gd name="connsiteX56" fmla="*/ 160306 w 464079"/>
                <a:gd name="connsiteY56" fmla="*/ 239426 h 265188"/>
                <a:gd name="connsiteX57" fmla="*/ 170516 w 464079"/>
                <a:gd name="connsiteY57" fmla="*/ 245658 h 265188"/>
                <a:gd name="connsiteX58" fmla="*/ 185499 w 464079"/>
                <a:gd name="connsiteY58" fmla="*/ 239426 h 265188"/>
                <a:gd name="connsiteX59" fmla="*/ 194913 w 464079"/>
                <a:gd name="connsiteY59" fmla="*/ 246056 h 265188"/>
                <a:gd name="connsiteX60" fmla="*/ 207642 w 464079"/>
                <a:gd name="connsiteY60" fmla="*/ 226034 h 265188"/>
                <a:gd name="connsiteX61" fmla="*/ 230449 w 464079"/>
                <a:gd name="connsiteY61" fmla="*/ 199250 h 265188"/>
                <a:gd name="connsiteX62" fmla="*/ 260017 w 464079"/>
                <a:gd name="connsiteY62" fmla="*/ 194875 h 265188"/>
                <a:gd name="connsiteX63" fmla="*/ 262802 w 464079"/>
                <a:gd name="connsiteY63" fmla="*/ 212244 h 265188"/>
                <a:gd name="connsiteX64" fmla="*/ 306160 w 464079"/>
                <a:gd name="connsiteY64" fmla="*/ 218609 h 265188"/>
                <a:gd name="connsiteX65" fmla="*/ 270625 w 464079"/>
                <a:gd name="connsiteY65" fmla="*/ 238366 h 265188"/>
                <a:gd name="connsiteX66" fmla="*/ 297408 w 464079"/>
                <a:gd name="connsiteY66" fmla="*/ 250564 h 265188"/>
                <a:gd name="connsiteX67" fmla="*/ 298602 w 464079"/>
                <a:gd name="connsiteY67" fmla="*/ 271116 h 265188"/>
                <a:gd name="connsiteX68" fmla="*/ 320215 w 464079"/>
                <a:gd name="connsiteY68" fmla="*/ 265945 h 265188"/>
                <a:gd name="connsiteX69" fmla="*/ 345806 w 464079"/>
                <a:gd name="connsiteY69" fmla="*/ 254940 h 265188"/>
                <a:gd name="connsiteX70" fmla="*/ 381341 w 464079"/>
                <a:gd name="connsiteY70" fmla="*/ 249769 h 265188"/>
                <a:gd name="connsiteX71" fmla="*/ 354556 w 464079"/>
                <a:gd name="connsiteY71" fmla="*/ 242608 h 265188"/>
                <a:gd name="connsiteX72" fmla="*/ 332944 w 464079"/>
                <a:gd name="connsiteY72" fmla="*/ 220863 h 265188"/>
                <a:gd name="connsiteX73" fmla="*/ 366490 w 464079"/>
                <a:gd name="connsiteY73" fmla="*/ 199648 h 265188"/>
                <a:gd name="connsiteX74" fmla="*/ 400434 w 464079"/>
                <a:gd name="connsiteY74" fmla="*/ 189438 h 265188"/>
                <a:gd name="connsiteX75" fmla="*/ 422047 w 464079"/>
                <a:gd name="connsiteY75" fmla="*/ 183339 h 265188"/>
                <a:gd name="connsiteX76" fmla="*/ 423108 w 464079"/>
                <a:gd name="connsiteY76" fmla="*/ 171140 h 265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464079" h="265188">
                  <a:moveTo>
                    <a:pt x="423108" y="171140"/>
                  </a:moveTo>
                  <a:cubicBezTo>
                    <a:pt x="427218" y="170610"/>
                    <a:pt x="439682" y="156953"/>
                    <a:pt x="443792" y="156953"/>
                  </a:cubicBezTo>
                  <a:cubicBezTo>
                    <a:pt x="447903" y="156953"/>
                    <a:pt x="465670" y="160533"/>
                    <a:pt x="465670" y="157483"/>
                  </a:cubicBezTo>
                  <a:cubicBezTo>
                    <a:pt x="465670" y="154566"/>
                    <a:pt x="471637" y="144489"/>
                    <a:pt x="470444" y="141572"/>
                  </a:cubicBezTo>
                  <a:cubicBezTo>
                    <a:pt x="469251" y="138655"/>
                    <a:pt x="463284" y="134544"/>
                    <a:pt x="464477" y="131495"/>
                  </a:cubicBezTo>
                  <a:cubicBezTo>
                    <a:pt x="465670" y="128578"/>
                    <a:pt x="473891" y="128578"/>
                    <a:pt x="473891" y="124998"/>
                  </a:cubicBezTo>
                  <a:cubicBezTo>
                    <a:pt x="473891" y="121417"/>
                    <a:pt x="467394" y="119694"/>
                    <a:pt x="467394" y="117307"/>
                  </a:cubicBezTo>
                  <a:cubicBezTo>
                    <a:pt x="467394" y="114920"/>
                    <a:pt x="475615" y="110810"/>
                    <a:pt x="475085" y="106037"/>
                  </a:cubicBezTo>
                  <a:cubicBezTo>
                    <a:pt x="474554" y="101263"/>
                    <a:pt x="467394" y="100733"/>
                    <a:pt x="459704" y="96622"/>
                  </a:cubicBezTo>
                  <a:cubicBezTo>
                    <a:pt x="452013" y="92512"/>
                    <a:pt x="444323" y="94236"/>
                    <a:pt x="437163" y="90656"/>
                  </a:cubicBezTo>
                  <a:cubicBezTo>
                    <a:pt x="430135" y="87076"/>
                    <a:pt x="415285" y="89462"/>
                    <a:pt x="415285" y="87076"/>
                  </a:cubicBezTo>
                  <a:cubicBezTo>
                    <a:pt x="415285" y="84689"/>
                    <a:pt x="405871" y="76998"/>
                    <a:pt x="403484" y="72888"/>
                  </a:cubicBezTo>
                  <a:cubicBezTo>
                    <a:pt x="401097" y="68778"/>
                    <a:pt x="393407" y="71164"/>
                    <a:pt x="388766" y="74081"/>
                  </a:cubicBezTo>
                  <a:cubicBezTo>
                    <a:pt x="383992" y="76998"/>
                    <a:pt x="379882" y="78192"/>
                    <a:pt x="375109" y="75275"/>
                  </a:cubicBezTo>
                  <a:cubicBezTo>
                    <a:pt x="370335" y="72358"/>
                    <a:pt x="366225" y="67584"/>
                    <a:pt x="362114" y="69308"/>
                  </a:cubicBezTo>
                  <a:cubicBezTo>
                    <a:pt x="358004" y="71032"/>
                    <a:pt x="350314" y="69838"/>
                    <a:pt x="352037" y="64004"/>
                  </a:cubicBezTo>
                  <a:cubicBezTo>
                    <a:pt x="353761" y="58038"/>
                    <a:pt x="344347" y="45043"/>
                    <a:pt x="340236" y="43320"/>
                  </a:cubicBezTo>
                  <a:cubicBezTo>
                    <a:pt x="336126" y="41596"/>
                    <a:pt x="323662" y="44513"/>
                    <a:pt x="320745" y="38546"/>
                  </a:cubicBezTo>
                  <a:cubicBezTo>
                    <a:pt x="317828" y="32579"/>
                    <a:pt x="312392" y="27939"/>
                    <a:pt x="314778" y="23828"/>
                  </a:cubicBezTo>
                  <a:cubicBezTo>
                    <a:pt x="317165" y="19718"/>
                    <a:pt x="314248" y="8447"/>
                    <a:pt x="311198" y="3674"/>
                  </a:cubicBezTo>
                  <a:cubicBezTo>
                    <a:pt x="308281" y="-1099"/>
                    <a:pt x="293431" y="-436"/>
                    <a:pt x="289320" y="1287"/>
                  </a:cubicBezTo>
                  <a:cubicBezTo>
                    <a:pt x="285210" y="3011"/>
                    <a:pt x="275663" y="-436"/>
                    <a:pt x="271553" y="1818"/>
                  </a:cubicBezTo>
                  <a:cubicBezTo>
                    <a:pt x="267442" y="4204"/>
                    <a:pt x="265055" y="8315"/>
                    <a:pt x="259089" y="8315"/>
                  </a:cubicBezTo>
                  <a:cubicBezTo>
                    <a:pt x="255774" y="8315"/>
                    <a:pt x="253652" y="7917"/>
                    <a:pt x="251796" y="5265"/>
                  </a:cubicBezTo>
                  <a:cubicBezTo>
                    <a:pt x="245432" y="8182"/>
                    <a:pt x="234692" y="8713"/>
                    <a:pt x="234692" y="8713"/>
                  </a:cubicBezTo>
                  <a:cubicBezTo>
                    <a:pt x="234692" y="8713"/>
                    <a:pt x="218913" y="21309"/>
                    <a:pt x="218913" y="26082"/>
                  </a:cubicBezTo>
                  <a:cubicBezTo>
                    <a:pt x="218913" y="30856"/>
                    <a:pt x="218117" y="38679"/>
                    <a:pt x="214139" y="34834"/>
                  </a:cubicBezTo>
                  <a:cubicBezTo>
                    <a:pt x="210162" y="30856"/>
                    <a:pt x="193720" y="30856"/>
                    <a:pt x="189742" y="33243"/>
                  </a:cubicBezTo>
                  <a:cubicBezTo>
                    <a:pt x="185764" y="35629"/>
                    <a:pt x="179532" y="23828"/>
                    <a:pt x="172372" y="27673"/>
                  </a:cubicBezTo>
                  <a:cubicBezTo>
                    <a:pt x="165345" y="31651"/>
                    <a:pt x="155798" y="22105"/>
                    <a:pt x="155002" y="26082"/>
                  </a:cubicBezTo>
                  <a:cubicBezTo>
                    <a:pt x="154207" y="30060"/>
                    <a:pt x="143997" y="26878"/>
                    <a:pt x="136837" y="23696"/>
                  </a:cubicBezTo>
                  <a:cubicBezTo>
                    <a:pt x="129810" y="20513"/>
                    <a:pt x="117081" y="25287"/>
                    <a:pt x="112440" y="19718"/>
                  </a:cubicBezTo>
                  <a:cubicBezTo>
                    <a:pt x="107666" y="14149"/>
                    <a:pt x="77037" y="14149"/>
                    <a:pt x="66695" y="14149"/>
                  </a:cubicBezTo>
                  <a:cubicBezTo>
                    <a:pt x="56352" y="14149"/>
                    <a:pt x="54099" y="19718"/>
                    <a:pt x="49325" y="24359"/>
                  </a:cubicBezTo>
                  <a:cubicBezTo>
                    <a:pt x="45082" y="28602"/>
                    <a:pt x="40043" y="27806"/>
                    <a:pt x="35005" y="27541"/>
                  </a:cubicBezTo>
                  <a:cubicBezTo>
                    <a:pt x="35403" y="31519"/>
                    <a:pt x="36198" y="35099"/>
                    <a:pt x="37259" y="36557"/>
                  </a:cubicBezTo>
                  <a:cubicBezTo>
                    <a:pt x="39645" y="40137"/>
                    <a:pt x="50916" y="57242"/>
                    <a:pt x="47867" y="62546"/>
                  </a:cubicBezTo>
                  <a:cubicBezTo>
                    <a:pt x="44950" y="67849"/>
                    <a:pt x="39645" y="67849"/>
                    <a:pt x="36066" y="71960"/>
                  </a:cubicBezTo>
                  <a:cubicBezTo>
                    <a:pt x="32486" y="76070"/>
                    <a:pt x="11801" y="94501"/>
                    <a:pt x="11271" y="97418"/>
                  </a:cubicBezTo>
                  <a:cubicBezTo>
                    <a:pt x="10740" y="100335"/>
                    <a:pt x="14850" y="113329"/>
                    <a:pt x="11801" y="115716"/>
                  </a:cubicBezTo>
                  <a:cubicBezTo>
                    <a:pt x="8884" y="118103"/>
                    <a:pt x="0" y="130566"/>
                    <a:pt x="0" y="135207"/>
                  </a:cubicBezTo>
                  <a:cubicBezTo>
                    <a:pt x="0" y="139981"/>
                    <a:pt x="6497" y="146478"/>
                    <a:pt x="11801" y="148202"/>
                  </a:cubicBezTo>
                  <a:cubicBezTo>
                    <a:pt x="14055" y="148997"/>
                    <a:pt x="15514" y="150058"/>
                    <a:pt x="16176" y="151251"/>
                  </a:cubicBezTo>
                  <a:cubicBezTo>
                    <a:pt x="20287" y="150721"/>
                    <a:pt x="24132" y="150323"/>
                    <a:pt x="26386" y="150323"/>
                  </a:cubicBezTo>
                  <a:cubicBezTo>
                    <a:pt x="30364" y="150323"/>
                    <a:pt x="47734" y="155096"/>
                    <a:pt x="53170" y="155096"/>
                  </a:cubicBezTo>
                  <a:cubicBezTo>
                    <a:pt x="58739" y="155096"/>
                    <a:pt x="66562" y="157483"/>
                    <a:pt x="68949" y="159870"/>
                  </a:cubicBezTo>
                  <a:cubicBezTo>
                    <a:pt x="71336" y="162256"/>
                    <a:pt x="76772" y="160665"/>
                    <a:pt x="80750" y="156688"/>
                  </a:cubicBezTo>
                  <a:cubicBezTo>
                    <a:pt x="84728" y="152710"/>
                    <a:pt x="89368" y="155096"/>
                    <a:pt x="94142" y="155096"/>
                  </a:cubicBezTo>
                  <a:cubicBezTo>
                    <a:pt x="98915" y="155096"/>
                    <a:pt x="106738" y="151119"/>
                    <a:pt x="109125" y="147273"/>
                  </a:cubicBezTo>
                  <a:cubicBezTo>
                    <a:pt x="111512" y="143296"/>
                    <a:pt x="135113" y="137064"/>
                    <a:pt x="141478" y="136268"/>
                  </a:cubicBezTo>
                  <a:cubicBezTo>
                    <a:pt x="147842" y="135473"/>
                    <a:pt x="157257" y="148069"/>
                    <a:pt x="162693" y="148069"/>
                  </a:cubicBezTo>
                  <a:cubicBezTo>
                    <a:pt x="168262" y="148069"/>
                    <a:pt x="178471" y="152047"/>
                    <a:pt x="181654" y="162256"/>
                  </a:cubicBezTo>
                  <a:cubicBezTo>
                    <a:pt x="184836" y="172466"/>
                    <a:pt x="194250" y="185063"/>
                    <a:pt x="198228" y="189041"/>
                  </a:cubicBezTo>
                  <a:cubicBezTo>
                    <a:pt x="202206" y="193018"/>
                    <a:pt x="204460" y="203228"/>
                    <a:pt x="204460" y="206410"/>
                  </a:cubicBezTo>
                  <a:cubicBezTo>
                    <a:pt x="204460" y="209593"/>
                    <a:pt x="195841" y="205615"/>
                    <a:pt x="186295" y="203228"/>
                  </a:cubicBezTo>
                  <a:cubicBezTo>
                    <a:pt x="176880" y="200841"/>
                    <a:pt x="176085" y="210388"/>
                    <a:pt x="176085" y="215029"/>
                  </a:cubicBezTo>
                  <a:cubicBezTo>
                    <a:pt x="176085" y="219802"/>
                    <a:pt x="162693" y="236376"/>
                    <a:pt x="160306" y="239426"/>
                  </a:cubicBezTo>
                  <a:cubicBezTo>
                    <a:pt x="157920" y="242608"/>
                    <a:pt x="165080" y="244995"/>
                    <a:pt x="170516" y="245658"/>
                  </a:cubicBezTo>
                  <a:cubicBezTo>
                    <a:pt x="172903" y="246056"/>
                    <a:pt x="182317" y="239426"/>
                    <a:pt x="185499" y="239426"/>
                  </a:cubicBezTo>
                  <a:cubicBezTo>
                    <a:pt x="186825" y="239426"/>
                    <a:pt x="190670" y="242476"/>
                    <a:pt x="194913" y="246056"/>
                  </a:cubicBezTo>
                  <a:cubicBezTo>
                    <a:pt x="193985" y="233725"/>
                    <a:pt x="196637" y="234388"/>
                    <a:pt x="207642" y="226034"/>
                  </a:cubicBezTo>
                  <a:cubicBezTo>
                    <a:pt x="219045" y="217416"/>
                    <a:pt x="220239" y="201239"/>
                    <a:pt x="230449" y="199250"/>
                  </a:cubicBezTo>
                  <a:cubicBezTo>
                    <a:pt x="240658" y="197261"/>
                    <a:pt x="245034" y="192488"/>
                    <a:pt x="260017" y="194875"/>
                  </a:cubicBezTo>
                  <a:cubicBezTo>
                    <a:pt x="275000" y="197261"/>
                    <a:pt x="252592" y="206676"/>
                    <a:pt x="262802" y="212244"/>
                  </a:cubicBezTo>
                  <a:cubicBezTo>
                    <a:pt x="273011" y="217813"/>
                    <a:pt x="304569" y="210653"/>
                    <a:pt x="306160" y="218609"/>
                  </a:cubicBezTo>
                  <a:cubicBezTo>
                    <a:pt x="307751" y="226432"/>
                    <a:pt x="269829" y="234388"/>
                    <a:pt x="270625" y="238366"/>
                  </a:cubicBezTo>
                  <a:cubicBezTo>
                    <a:pt x="271420" y="242343"/>
                    <a:pt x="290779" y="246189"/>
                    <a:pt x="297408" y="250564"/>
                  </a:cubicBezTo>
                  <a:cubicBezTo>
                    <a:pt x="304171" y="254940"/>
                    <a:pt x="295420" y="267138"/>
                    <a:pt x="298602" y="271116"/>
                  </a:cubicBezTo>
                  <a:cubicBezTo>
                    <a:pt x="301784" y="275094"/>
                    <a:pt x="311994" y="271912"/>
                    <a:pt x="320215" y="265945"/>
                  </a:cubicBezTo>
                  <a:cubicBezTo>
                    <a:pt x="328435" y="259978"/>
                    <a:pt x="335198" y="261967"/>
                    <a:pt x="345806" y="254940"/>
                  </a:cubicBezTo>
                  <a:cubicBezTo>
                    <a:pt x="356413" y="247780"/>
                    <a:pt x="378556" y="254144"/>
                    <a:pt x="381341" y="249769"/>
                  </a:cubicBezTo>
                  <a:cubicBezTo>
                    <a:pt x="384125" y="245393"/>
                    <a:pt x="374976" y="241150"/>
                    <a:pt x="354556" y="242608"/>
                  </a:cubicBezTo>
                  <a:cubicBezTo>
                    <a:pt x="334137" y="244200"/>
                    <a:pt x="332944" y="224841"/>
                    <a:pt x="332944" y="220863"/>
                  </a:cubicBezTo>
                  <a:cubicBezTo>
                    <a:pt x="332944" y="216885"/>
                    <a:pt x="354291" y="200709"/>
                    <a:pt x="366490" y="199648"/>
                  </a:cubicBezTo>
                  <a:cubicBezTo>
                    <a:pt x="378689" y="198455"/>
                    <a:pt x="388633" y="194875"/>
                    <a:pt x="400434" y="189438"/>
                  </a:cubicBezTo>
                  <a:cubicBezTo>
                    <a:pt x="405207" y="187184"/>
                    <a:pt x="413561" y="184930"/>
                    <a:pt x="422047" y="183339"/>
                  </a:cubicBezTo>
                  <a:cubicBezTo>
                    <a:pt x="421251" y="178168"/>
                    <a:pt x="419660" y="171671"/>
                    <a:pt x="423108" y="171140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1BA85334-124E-4589-BC7F-6A4A1B7C8137}"/>
                </a:ext>
              </a:extLst>
            </p:cNvPr>
            <p:cNvSpPr/>
            <p:nvPr/>
          </p:nvSpPr>
          <p:spPr>
            <a:xfrm>
              <a:off x="6096277" y="3090660"/>
              <a:ext cx="238669" cy="172372"/>
            </a:xfrm>
            <a:custGeom>
              <a:avLst/>
              <a:gdLst>
                <a:gd name="connsiteX0" fmla="*/ 234691 w 238669"/>
                <a:gd name="connsiteY0" fmla="*/ 88308 h 172372"/>
                <a:gd name="connsiteX1" fmla="*/ 219311 w 238669"/>
                <a:gd name="connsiteY1" fmla="*/ 73457 h 172372"/>
                <a:gd name="connsiteX2" fmla="*/ 206847 w 238669"/>
                <a:gd name="connsiteY2" fmla="*/ 56883 h 172372"/>
                <a:gd name="connsiteX3" fmla="*/ 203930 w 238669"/>
                <a:gd name="connsiteY3" fmla="*/ 37922 h 172372"/>
                <a:gd name="connsiteX4" fmla="*/ 201543 w 238669"/>
                <a:gd name="connsiteY4" fmla="*/ 19624 h 172372"/>
                <a:gd name="connsiteX5" fmla="*/ 176748 w 238669"/>
                <a:gd name="connsiteY5" fmla="*/ 12596 h 172372"/>
                <a:gd name="connsiteX6" fmla="*/ 162560 w 238669"/>
                <a:gd name="connsiteY6" fmla="*/ 12596 h 172372"/>
                <a:gd name="connsiteX7" fmla="*/ 149036 w 238669"/>
                <a:gd name="connsiteY7" fmla="*/ 6099 h 172372"/>
                <a:gd name="connsiteX8" fmla="*/ 134848 w 238669"/>
                <a:gd name="connsiteY8" fmla="*/ 1989 h 172372"/>
                <a:gd name="connsiteX9" fmla="*/ 133522 w 238669"/>
                <a:gd name="connsiteY9" fmla="*/ 0 h 172372"/>
                <a:gd name="connsiteX10" fmla="*/ 125169 w 238669"/>
                <a:gd name="connsiteY10" fmla="*/ 3315 h 172372"/>
                <a:gd name="connsiteX11" fmla="*/ 114959 w 238669"/>
                <a:gd name="connsiteY11" fmla="*/ 12729 h 172372"/>
                <a:gd name="connsiteX12" fmla="*/ 96793 w 238669"/>
                <a:gd name="connsiteY12" fmla="*/ 15116 h 172372"/>
                <a:gd name="connsiteX13" fmla="*/ 89634 w 238669"/>
                <a:gd name="connsiteY13" fmla="*/ 29303 h 172372"/>
                <a:gd name="connsiteX14" fmla="*/ 86451 w 238669"/>
                <a:gd name="connsiteY14" fmla="*/ 39513 h 172372"/>
                <a:gd name="connsiteX15" fmla="*/ 77833 w 238669"/>
                <a:gd name="connsiteY15" fmla="*/ 46673 h 172372"/>
                <a:gd name="connsiteX16" fmla="*/ 64441 w 238669"/>
                <a:gd name="connsiteY16" fmla="*/ 59270 h 172372"/>
                <a:gd name="connsiteX17" fmla="*/ 60463 w 238669"/>
                <a:gd name="connsiteY17" fmla="*/ 71866 h 172372"/>
                <a:gd name="connsiteX18" fmla="*/ 43093 w 238669"/>
                <a:gd name="connsiteY18" fmla="*/ 77435 h 172372"/>
                <a:gd name="connsiteX19" fmla="*/ 29701 w 238669"/>
                <a:gd name="connsiteY19" fmla="*/ 83799 h 172372"/>
                <a:gd name="connsiteX20" fmla="*/ 10210 w 238669"/>
                <a:gd name="connsiteY20" fmla="*/ 82474 h 172372"/>
                <a:gd name="connsiteX21" fmla="*/ 10077 w 238669"/>
                <a:gd name="connsiteY21" fmla="*/ 84860 h 172372"/>
                <a:gd name="connsiteX22" fmla="*/ 14188 w 238669"/>
                <a:gd name="connsiteY22" fmla="*/ 105014 h 172372"/>
                <a:gd name="connsiteX23" fmla="*/ 15381 w 238669"/>
                <a:gd name="connsiteY23" fmla="*/ 128086 h 172372"/>
                <a:gd name="connsiteX24" fmla="*/ 0 w 238669"/>
                <a:gd name="connsiteY24" fmla="*/ 141743 h 172372"/>
                <a:gd name="connsiteX25" fmla="*/ 8884 w 238669"/>
                <a:gd name="connsiteY25" fmla="*/ 155268 h 172372"/>
                <a:gd name="connsiteX26" fmla="*/ 8353 w 238669"/>
                <a:gd name="connsiteY26" fmla="*/ 169853 h 172372"/>
                <a:gd name="connsiteX27" fmla="*/ 22673 w 238669"/>
                <a:gd name="connsiteY27" fmla="*/ 166671 h 172372"/>
                <a:gd name="connsiteX28" fmla="*/ 40043 w 238669"/>
                <a:gd name="connsiteY28" fmla="*/ 156461 h 172372"/>
                <a:gd name="connsiteX29" fmla="*/ 85788 w 238669"/>
                <a:gd name="connsiteY29" fmla="*/ 162030 h 172372"/>
                <a:gd name="connsiteX30" fmla="*/ 110186 w 238669"/>
                <a:gd name="connsiteY30" fmla="*/ 166008 h 172372"/>
                <a:gd name="connsiteX31" fmla="*/ 128351 w 238669"/>
                <a:gd name="connsiteY31" fmla="*/ 168394 h 172372"/>
                <a:gd name="connsiteX32" fmla="*/ 145721 w 238669"/>
                <a:gd name="connsiteY32" fmla="*/ 169986 h 172372"/>
                <a:gd name="connsiteX33" fmla="*/ 163091 w 238669"/>
                <a:gd name="connsiteY33" fmla="*/ 175554 h 172372"/>
                <a:gd name="connsiteX34" fmla="*/ 187488 w 238669"/>
                <a:gd name="connsiteY34" fmla="*/ 177146 h 172372"/>
                <a:gd name="connsiteX35" fmla="*/ 192261 w 238669"/>
                <a:gd name="connsiteY35" fmla="*/ 168394 h 172372"/>
                <a:gd name="connsiteX36" fmla="*/ 208040 w 238669"/>
                <a:gd name="connsiteY36" fmla="*/ 151025 h 172372"/>
                <a:gd name="connsiteX37" fmla="*/ 225144 w 238669"/>
                <a:gd name="connsiteY37" fmla="*/ 147577 h 172372"/>
                <a:gd name="connsiteX38" fmla="*/ 221167 w 238669"/>
                <a:gd name="connsiteY38" fmla="*/ 136439 h 172372"/>
                <a:gd name="connsiteX39" fmla="*/ 217056 w 238669"/>
                <a:gd name="connsiteY39" fmla="*/ 111644 h 172372"/>
                <a:gd name="connsiteX40" fmla="*/ 236017 w 238669"/>
                <a:gd name="connsiteY40" fmla="*/ 114561 h 172372"/>
                <a:gd name="connsiteX41" fmla="*/ 249674 w 238669"/>
                <a:gd name="connsiteY41" fmla="*/ 102097 h 172372"/>
                <a:gd name="connsiteX42" fmla="*/ 234691 w 238669"/>
                <a:gd name="connsiteY42" fmla="*/ 88308 h 172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38669" h="172372">
                  <a:moveTo>
                    <a:pt x="234691" y="88308"/>
                  </a:moveTo>
                  <a:cubicBezTo>
                    <a:pt x="229918" y="87114"/>
                    <a:pt x="227001" y="76507"/>
                    <a:pt x="219311" y="73457"/>
                  </a:cubicBezTo>
                  <a:cubicBezTo>
                    <a:pt x="211620" y="70540"/>
                    <a:pt x="213344" y="60993"/>
                    <a:pt x="206847" y="56883"/>
                  </a:cubicBezTo>
                  <a:cubicBezTo>
                    <a:pt x="200349" y="52772"/>
                    <a:pt x="204460" y="44419"/>
                    <a:pt x="203930" y="37922"/>
                  </a:cubicBezTo>
                  <a:cubicBezTo>
                    <a:pt x="203399" y="31425"/>
                    <a:pt x="205123" y="21348"/>
                    <a:pt x="201543" y="19624"/>
                  </a:cubicBezTo>
                  <a:cubicBezTo>
                    <a:pt x="197963" y="17900"/>
                    <a:pt x="183245" y="9547"/>
                    <a:pt x="176748" y="12596"/>
                  </a:cubicBezTo>
                  <a:cubicBezTo>
                    <a:pt x="170251" y="15513"/>
                    <a:pt x="165477" y="17900"/>
                    <a:pt x="162560" y="12596"/>
                  </a:cubicBezTo>
                  <a:cubicBezTo>
                    <a:pt x="159643" y="7293"/>
                    <a:pt x="155533" y="4243"/>
                    <a:pt x="149036" y="6099"/>
                  </a:cubicBezTo>
                  <a:cubicBezTo>
                    <a:pt x="142539" y="7823"/>
                    <a:pt x="138428" y="4906"/>
                    <a:pt x="134848" y="1989"/>
                  </a:cubicBezTo>
                  <a:cubicBezTo>
                    <a:pt x="134318" y="1591"/>
                    <a:pt x="133920" y="796"/>
                    <a:pt x="133522" y="0"/>
                  </a:cubicBezTo>
                  <a:cubicBezTo>
                    <a:pt x="130870" y="530"/>
                    <a:pt x="127423" y="1591"/>
                    <a:pt x="125169" y="3315"/>
                  </a:cubicBezTo>
                  <a:cubicBezTo>
                    <a:pt x="121191" y="6497"/>
                    <a:pt x="120395" y="12729"/>
                    <a:pt x="114959" y="12729"/>
                  </a:cubicBezTo>
                  <a:cubicBezTo>
                    <a:pt x="109390" y="12729"/>
                    <a:pt x="103158" y="10342"/>
                    <a:pt x="96793" y="15116"/>
                  </a:cubicBezTo>
                  <a:cubicBezTo>
                    <a:pt x="90429" y="19889"/>
                    <a:pt x="88970" y="25326"/>
                    <a:pt x="89634" y="29303"/>
                  </a:cubicBezTo>
                  <a:cubicBezTo>
                    <a:pt x="90429" y="33281"/>
                    <a:pt x="91225" y="39513"/>
                    <a:pt x="86451" y="39513"/>
                  </a:cubicBezTo>
                  <a:cubicBezTo>
                    <a:pt x="81678" y="39513"/>
                    <a:pt x="82474" y="45082"/>
                    <a:pt x="77833" y="46673"/>
                  </a:cubicBezTo>
                  <a:cubicBezTo>
                    <a:pt x="73059" y="48264"/>
                    <a:pt x="65236" y="55292"/>
                    <a:pt x="64441" y="59270"/>
                  </a:cubicBezTo>
                  <a:cubicBezTo>
                    <a:pt x="63645" y="63247"/>
                    <a:pt x="63645" y="71866"/>
                    <a:pt x="60463" y="71866"/>
                  </a:cubicBezTo>
                  <a:cubicBezTo>
                    <a:pt x="57281" y="71866"/>
                    <a:pt x="46275" y="73457"/>
                    <a:pt x="43093" y="77435"/>
                  </a:cubicBezTo>
                  <a:cubicBezTo>
                    <a:pt x="39911" y="81413"/>
                    <a:pt x="36066" y="85258"/>
                    <a:pt x="29701" y="83799"/>
                  </a:cubicBezTo>
                  <a:cubicBezTo>
                    <a:pt x="26519" y="83004"/>
                    <a:pt x="17768" y="82606"/>
                    <a:pt x="10210" y="82474"/>
                  </a:cubicBezTo>
                  <a:cubicBezTo>
                    <a:pt x="10342" y="83269"/>
                    <a:pt x="10342" y="84065"/>
                    <a:pt x="10077" y="84860"/>
                  </a:cubicBezTo>
                  <a:cubicBezTo>
                    <a:pt x="7160" y="93081"/>
                    <a:pt x="9547" y="100771"/>
                    <a:pt x="14188" y="105014"/>
                  </a:cubicBezTo>
                  <a:cubicBezTo>
                    <a:pt x="18961" y="109125"/>
                    <a:pt x="20685" y="125699"/>
                    <a:pt x="15381" y="128086"/>
                  </a:cubicBezTo>
                  <a:cubicBezTo>
                    <a:pt x="10077" y="130473"/>
                    <a:pt x="0" y="137500"/>
                    <a:pt x="0" y="141743"/>
                  </a:cubicBezTo>
                  <a:cubicBezTo>
                    <a:pt x="0" y="145853"/>
                    <a:pt x="10607" y="149434"/>
                    <a:pt x="8884" y="155268"/>
                  </a:cubicBezTo>
                  <a:cubicBezTo>
                    <a:pt x="7823" y="158715"/>
                    <a:pt x="7823" y="164682"/>
                    <a:pt x="8353" y="169853"/>
                  </a:cubicBezTo>
                  <a:cubicBezTo>
                    <a:pt x="13392" y="170118"/>
                    <a:pt x="18298" y="170914"/>
                    <a:pt x="22673" y="166671"/>
                  </a:cubicBezTo>
                  <a:cubicBezTo>
                    <a:pt x="27447" y="161897"/>
                    <a:pt x="29834" y="156461"/>
                    <a:pt x="40043" y="156461"/>
                  </a:cubicBezTo>
                  <a:cubicBezTo>
                    <a:pt x="50253" y="156461"/>
                    <a:pt x="81015" y="156461"/>
                    <a:pt x="85788" y="162030"/>
                  </a:cubicBezTo>
                  <a:cubicBezTo>
                    <a:pt x="90562" y="167599"/>
                    <a:pt x="103158" y="162825"/>
                    <a:pt x="110186" y="166008"/>
                  </a:cubicBezTo>
                  <a:cubicBezTo>
                    <a:pt x="117346" y="169190"/>
                    <a:pt x="127555" y="172372"/>
                    <a:pt x="128351" y="168394"/>
                  </a:cubicBezTo>
                  <a:cubicBezTo>
                    <a:pt x="129146" y="164417"/>
                    <a:pt x="138561" y="173963"/>
                    <a:pt x="145721" y="169986"/>
                  </a:cubicBezTo>
                  <a:cubicBezTo>
                    <a:pt x="152881" y="166008"/>
                    <a:pt x="159113" y="177809"/>
                    <a:pt x="163091" y="175554"/>
                  </a:cubicBezTo>
                  <a:cubicBezTo>
                    <a:pt x="167069" y="173168"/>
                    <a:pt x="183510" y="173168"/>
                    <a:pt x="187488" y="177146"/>
                  </a:cubicBezTo>
                  <a:cubicBezTo>
                    <a:pt x="191466" y="181124"/>
                    <a:pt x="192261" y="173168"/>
                    <a:pt x="192261" y="168394"/>
                  </a:cubicBezTo>
                  <a:cubicBezTo>
                    <a:pt x="192261" y="163621"/>
                    <a:pt x="208040" y="151025"/>
                    <a:pt x="208040" y="151025"/>
                  </a:cubicBezTo>
                  <a:cubicBezTo>
                    <a:pt x="208040" y="151025"/>
                    <a:pt x="218780" y="150494"/>
                    <a:pt x="225144" y="147577"/>
                  </a:cubicBezTo>
                  <a:cubicBezTo>
                    <a:pt x="223686" y="145588"/>
                    <a:pt x="222493" y="142141"/>
                    <a:pt x="221167" y="136439"/>
                  </a:cubicBezTo>
                  <a:cubicBezTo>
                    <a:pt x="218250" y="123445"/>
                    <a:pt x="213476" y="115755"/>
                    <a:pt x="217056" y="111644"/>
                  </a:cubicBezTo>
                  <a:cubicBezTo>
                    <a:pt x="220636" y="107534"/>
                    <a:pt x="230714" y="116948"/>
                    <a:pt x="236017" y="114561"/>
                  </a:cubicBezTo>
                  <a:cubicBezTo>
                    <a:pt x="241321" y="112175"/>
                    <a:pt x="250868" y="107401"/>
                    <a:pt x="249674" y="102097"/>
                  </a:cubicBezTo>
                  <a:cubicBezTo>
                    <a:pt x="248348" y="96528"/>
                    <a:pt x="239465" y="89501"/>
                    <a:pt x="234691" y="88308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42E0F75F-10B4-4D6E-BF83-7E6A9F2CAE56}"/>
                </a:ext>
              </a:extLst>
            </p:cNvPr>
            <p:cNvSpPr/>
            <p:nvPr/>
          </p:nvSpPr>
          <p:spPr>
            <a:xfrm>
              <a:off x="6036526" y="3019097"/>
              <a:ext cx="185632" cy="79556"/>
            </a:xfrm>
            <a:custGeom>
              <a:avLst/>
              <a:gdLst>
                <a:gd name="connsiteX0" fmla="*/ 63198 w 185631"/>
                <a:gd name="connsiteY0" fmla="*/ 64536 h 79556"/>
                <a:gd name="connsiteX1" fmla="*/ 96877 w 185631"/>
                <a:gd name="connsiteY1" fmla="*/ 64536 h 79556"/>
                <a:gd name="connsiteX2" fmla="*/ 112523 w 185631"/>
                <a:gd name="connsiteY2" fmla="*/ 70503 h 79556"/>
                <a:gd name="connsiteX3" fmla="*/ 137848 w 185631"/>
                <a:gd name="connsiteY3" fmla="*/ 83762 h 79556"/>
                <a:gd name="connsiteX4" fmla="*/ 151373 w 185631"/>
                <a:gd name="connsiteY4" fmla="*/ 92514 h 79556"/>
                <a:gd name="connsiteX5" fmla="*/ 156544 w 185631"/>
                <a:gd name="connsiteY5" fmla="*/ 86812 h 79556"/>
                <a:gd name="connsiteX6" fmla="*/ 174709 w 185631"/>
                <a:gd name="connsiteY6" fmla="*/ 84425 h 79556"/>
                <a:gd name="connsiteX7" fmla="*/ 184919 w 185631"/>
                <a:gd name="connsiteY7" fmla="*/ 75011 h 79556"/>
                <a:gd name="connsiteX8" fmla="*/ 193273 w 185631"/>
                <a:gd name="connsiteY8" fmla="*/ 71696 h 79556"/>
                <a:gd name="connsiteX9" fmla="*/ 187571 w 185631"/>
                <a:gd name="connsiteY9" fmla="*/ 55255 h 79556"/>
                <a:gd name="connsiteX10" fmla="*/ 179350 w 185631"/>
                <a:gd name="connsiteY10" fmla="*/ 39874 h 79556"/>
                <a:gd name="connsiteX11" fmla="*/ 176433 w 185631"/>
                <a:gd name="connsiteY11" fmla="*/ 25156 h 79556"/>
                <a:gd name="connsiteX12" fmla="*/ 171925 w 185631"/>
                <a:gd name="connsiteY12" fmla="*/ 18393 h 79556"/>
                <a:gd name="connsiteX13" fmla="*/ 146467 w 185631"/>
                <a:gd name="connsiteY13" fmla="*/ 16670 h 79556"/>
                <a:gd name="connsiteX14" fmla="*/ 119683 w 185631"/>
                <a:gd name="connsiteY14" fmla="*/ 891 h 79556"/>
                <a:gd name="connsiteX15" fmla="*/ 90910 w 185631"/>
                <a:gd name="connsiteY15" fmla="*/ 1289 h 79556"/>
                <a:gd name="connsiteX16" fmla="*/ 88523 w 185631"/>
                <a:gd name="connsiteY16" fmla="*/ 27675 h 79556"/>
                <a:gd name="connsiteX17" fmla="*/ 66911 w 185631"/>
                <a:gd name="connsiteY17" fmla="*/ 37885 h 79556"/>
                <a:gd name="connsiteX18" fmla="*/ 43309 w 185631"/>
                <a:gd name="connsiteY18" fmla="*/ 10305 h 79556"/>
                <a:gd name="connsiteX19" fmla="*/ 17718 w 185631"/>
                <a:gd name="connsiteY19" fmla="*/ 22106 h 79556"/>
                <a:gd name="connsiteX20" fmla="*/ 7111 w 185631"/>
                <a:gd name="connsiteY20" fmla="*/ 43454 h 79556"/>
                <a:gd name="connsiteX21" fmla="*/ 3133 w 185631"/>
                <a:gd name="connsiteY21" fmla="*/ 68647 h 79556"/>
                <a:gd name="connsiteX22" fmla="*/ 3796 w 185631"/>
                <a:gd name="connsiteY22" fmla="*/ 70105 h 79556"/>
                <a:gd name="connsiteX23" fmla="*/ 24878 w 185631"/>
                <a:gd name="connsiteY23" fmla="*/ 64536 h 79556"/>
                <a:gd name="connsiteX24" fmla="*/ 63198 w 185631"/>
                <a:gd name="connsiteY24" fmla="*/ 64536 h 79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5631" h="79556">
                  <a:moveTo>
                    <a:pt x="63198" y="64536"/>
                  </a:moveTo>
                  <a:cubicBezTo>
                    <a:pt x="70358" y="64536"/>
                    <a:pt x="87330" y="68116"/>
                    <a:pt x="96877" y="64536"/>
                  </a:cubicBezTo>
                  <a:cubicBezTo>
                    <a:pt x="106556" y="60956"/>
                    <a:pt x="106556" y="71829"/>
                    <a:pt x="112523" y="70503"/>
                  </a:cubicBezTo>
                  <a:cubicBezTo>
                    <a:pt x="118490" y="69310"/>
                    <a:pt x="130556" y="77796"/>
                    <a:pt x="137848" y="83762"/>
                  </a:cubicBezTo>
                  <a:cubicBezTo>
                    <a:pt x="141694" y="86945"/>
                    <a:pt x="146202" y="89596"/>
                    <a:pt x="151373" y="92514"/>
                  </a:cubicBezTo>
                  <a:cubicBezTo>
                    <a:pt x="152566" y="90525"/>
                    <a:pt x="154025" y="88668"/>
                    <a:pt x="156544" y="86812"/>
                  </a:cubicBezTo>
                  <a:cubicBezTo>
                    <a:pt x="162909" y="82039"/>
                    <a:pt x="169141" y="84425"/>
                    <a:pt x="174709" y="84425"/>
                  </a:cubicBezTo>
                  <a:cubicBezTo>
                    <a:pt x="180279" y="84425"/>
                    <a:pt x="181074" y="78061"/>
                    <a:pt x="184919" y="75011"/>
                  </a:cubicBezTo>
                  <a:cubicBezTo>
                    <a:pt x="187173" y="73287"/>
                    <a:pt x="190621" y="72227"/>
                    <a:pt x="193273" y="71696"/>
                  </a:cubicBezTo>
                  <a:cubicBezTo>
                    <a:pt x="191151" y="67321"/>
                    <a:pt x="191019" y="58835"/>
                    <a:pt x="187571" y="55255"/>
                  </a:cubicBezTo>
                  <a:cubicBezTo>
                    <a:pt x="183461" y="51144"/>
                    <a:pt x="177494" y="43984"/>
                    <a:pt x="179350" y="39874"/>
                  </a:cubicBezTo>
                  <a:cubicBezTo>
                    <a:pt x="181074" y="35763"/>
                    <a:pt x="181074" y="29796"/>
                    <a:pt x="176433" y="25156"/>
                  </a:cubicBezTo>
                  <a:cubicBezTo>
                    <a:pt x="174312" y="23034"/>
                    <a:pt x="172721" y="20648"/>
                    <a:pt x="171925" y="18393"/>
                  </a:cubicBezTo>
                  <a:cubicBezTo>
                    <a:pt x="162378" y="17200"/>
                    <a:pt x="149384" y="15742"/>
                    <a:pt x="146467" y="16670"/>
                  </a:cubicBezTo>
                  <a:cubicBezTo>
                    <a:pt x="141694" y="18261"/>
                    <a:pt x="122865" y="3278"/>
                    <a:pt x="119683" y="891"/>
                  </a:cubicBezTo>
                  <a:cubicBezTo>
                    <a:pt x="117561" y="-700"/>
                    <a:pt x="103639" y="95"/>
                    <a:pt x="90910" y="1289"/>
                  </a:cubicBezTo>
                  <a:cubicBezTo>
                    <a:pt x="83617" y="9377"/>
                    <a:pt x="88921" y="15211"/>
                    <a:pt x="88523" y="27675"/>
                  </a:cubicBezTo>
                  <a:cubicBezTo>
                    <a:pt x="88125" y="40271"/>
                    <a:pt x="74336" y="37885"/>
                    <a:pt x="66911" y="37885"/>
                  </a:cubicBezTo>
                  <a:cubicBezTo>
                    <a:pt x="59353" y="37885"/>
                    <a:pt x="47154" y="15476"/>
                    <a:pt x="43309" y="10305"/>
                  </a:cubicBezTo>
                  <a:cubicBezTo>
                    <a:pt x="39331" y="5134"/>
                    <a:pt x="26735" y="16670"/>
                    <a:pt x="17718" y="22106"/>
                  </a:cubicBezTo>
                  <a:cubicBezTo>
                    <a:pt x="8702" y="27675"/>
                    <a:pt x="13343" y="38283"/>
                    <a:pt x="7111" y="43454"/>
                  </a:cubicBezTo>
                  <a:cubicBezTo>
                    <a:pt x="879" y="48625"/>
                    <a:pt x="-3099" y="57243"/>
                    <a:pt x="3133" y="68647"/>
                  </a:cubicBezTo>
                  <a:cubicBezTo>
                    <a:pt x="3398" y="69177"/>
                    <a:pt x="3531" y="69575"/>
                    <a:pt x="3796" y="70105"/>
                  </a:cubicBezTo>
                  <a:cubicBezTo>
                    <a:pt x="11619" y="69442"/>
                    <a:pt x="20105" y="67984"/>
                    <a:pt x="24878" y="64536"/>
                  </a:cubicBezTo>
                  <a:cubicBezTo>
                    <a:pt x="32966" y="58437"/>
                    <a:pt x="55905" y="64536"/>
                    <a:pt x="63198" y="64536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0CD63EED-B95D-4710-8608-F6D0E4DCC45A}"/>
                </a:ext>
              </a:extLst>
            </p:cNvPr>
            <p:cNvSpPr/>
            <p:nvPr/>
          </p:nvSpPr>
          <p:spPr>
            <a:xfrm>
              <a:off x="6034854" y="3080981"/>
              <a:ext cx="145853" cy="92816"/>
            </a:xfrm>
            <a:custGeom>
              <a:avLst/>
              <a:gdLst>
                <a:gd name="connsiteX0" fmla="*/ 20053 w 145853"/>
                <a:gd name="connsiteY0" fmla="*/ 45878 h 92815"/>
                <a:gd name="connsiteX1" fmla="*/ 35964 w 145853"/>
                <a:gd name="connsiteY1" fmla="*/ 51844 h 92815"/>
                <a:gd name="connsiteX2" fmla="*/ 50682 w 145853"/>
                <a:gd name="connsiteY2" fmla="*/ 60728 h 92815"/>
                <a:gd name="connsiteX3" fmla="*/ 50682 w 145853"/>
                <a:gd name="connsiteY3" fmla="*/ 79689 h 92815"/>
                <a:gd name="connsiteX4" fmla="*/ 71500 w 145853"/>
                <a:gd name="connsiteY4" fmla="*/ 92153 h 92815"/>
                <a:gd name="connsiteX5" fmla="*/ 90991 w 145853"/>
                <a:gd name="connsiteY5" fmla="*/ 93479 h 92815"/>
                <a:gd name="connsiteX6" fmla="*/ 104383 w 145853"/>
                <a:gd name="connsiteY6" fmla="*/ 87114 h 92815"/>
                <a:gd name="connsiteX7" fmla="*/ 121753 w 145853"/>
                <a:gd name="connsiteY7" fmla="*/ 81545 h 92815"/>
                <a:gd name="connsiteX8" fmla="*/ 125731 w 145853"/>
                <a:gd name="connsiteY8" fmla="*/ 68949 h 92815"/>
                <a:gd name="connsiteX9" fmla="*/ 139122 w 145853"/>
                <a:gd name="connsiteY9" fmla="*/ 56352 h 92815"/>
                <a:gd name="connsiteX10" fmla="*/ 147741 w 145853"/>
                <a:gd name="connsiteY10" fmla="*/ 49192 h 92815"/>
                <a:gd name="connsiteX11" fmla="*/ 150923 w 145853"/>
                <a:gd name="connsiteY11" fmla="*/ 38983 h 92815"/>
                <a:gd name="connsiteX12" fmla="*/ 152780 w 145853"/>
                <a:gd name="connsiteY12" fmla="*/ 30629 h 92815"/>
                <a:gd name="connsiteX13" fmla="*/ 139255 w 145853"/>
                <a:gd name="connsiteY13" fmla="*/ 21878 h 92815"/>
                <a:gd name="connsiteX14" fmla="*/ 113930 w 145853"/>
                <a:gd name="connsiteY14" fmla="*/ 8619 h 92815"/>
                <a:gd name="connsiteX15" fmla="*/ 98284 w 145853"/>
                <a:gd name="connsiteY15" fmla="*/ 2652 h 92815"/>
                <a:gd name="connsiteX16" fmla="*/ 64605 w 145853"/>
                <a:gd name="connsiteY16" fmla="*/ 2652 h 92815"/>
                <a:gd name="connsiteX17" fmla="*/ 26020 w 145853"/>
                <a:gd name="connsiteY17" fmla="*/ 2652 h 92815"/>
                <a:gd name="connsiteX18" fmla="*/ 4937 w 145853"/>
                <a:gd name="connsiteY18" fmla="*/ 8221 h 92815"/>
                <a:gd name="connsiteX19" fmla="*/ 2286 w 145853"/>
                <a:gd name="connsiteY19" fmla="*/ 37126 h 92815"/>
                <a:gd name="connsiteX20" fmla="*/ 3611 w 145853"/>
                <a:gd name="connsiteY20" fmla="*/ 44552 h 92815"/>
                <a:gd name="connsiteX21" fmla="*/ 20053 w 145853"/>
                <a:gd name="connsiteY21" fmla="*/ 45878 h 92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5853" h="92815">
                  <a:moveTo>
                    <a:pt x="20053" y="45878"/>
                  </a:moveTo>
                  <a:cubicBezTo>
                    <a:pt x="22970" y="49988"/>
                    <a:pt x="32517" y="53568"/>
                    <a:pt x="35964" y="51844"/>
                  </a:cubicBezTo>
                  <a:cubicBezTo>
                    <a:pt x="39545" y="50121"/>
                    <a:pt x="50682" y="55955"/>
                    <a:pt x="50682" y="60728"/>
                  </a:cubicBezTo>
                  <a:cubicBezTo>
                    <a:pt x="50682" y="65501"/>
                    <a:pt x="47765" y="79689"/>
                    <a:pt x="50682" y="79689"/>
                  </a:cubicBezTo>
                  <a:cubicBezTo>
                    <a:pt x="53334" y="79689"/>
                    <a:pt x="70439" y="84993"/>
                    <a:pt x="71500" y="92153"/>
                  </a:cubicBezTo>
                  <a:cubicBezTo>
                    <a:pt x="79190" y="92285"/>
                    <a:pt x="87809" y="92683"/>
                    <a:pt x="90991" y="93479"/>
                  </a:cubicBezTo>
                  <a:cubicBezTo>
                    <a:pt x="97355" y="95070"/>
                    <a:pt x="101201" y="91092"/>
                    <a:pt x="104383" y="87114"/>
                  </a:cubicBezTo>
                  <a:cubicBezTo>
                    <a:pt x="107565" y="83136"/>
                    <a:pt x="118570" y="81545"/>
                    <a:pt x="121753" y="81545"/>
                  </a:cubicBezTo>
                  <a:cubicBezTo>
                    <a:pt x="124935" y="81545"/>
                    <a:pt x="124935" y="72927"/>
                    <a:pt x="125731" y="68949"/>
                  </a:cubicBezTo>
                  <a:cubicBezTo>
                    <a:pt x="126526" y="64971"/>
                    <a:pt x="134482" y="57944"/>
                    <a:pt x="139122" y="56352"/>
                  </a:cubicBezTo>
                  <a:cubicBezTo>
                    <a:pt x="143896" y="54761"/>
                    <a:pt x="143100" y="49192"/>
                    <a:pt x="147741" y="49192"/>
                  </a:cubicBezTo>
                  <a:cubicBezTo>
                    <a:pt x="152515" y="49192"/>
                    <a:pt x="151719" y="42828"/>
                    <a:pt x="150923" y="38983"/>
                  </a:cubicBezTo>
                  <a:cubicBezTo>
                    <a:pt x="150393" y="36596"/>
                    <a:pt x="151056" y="33546"/>
                    <a:pt x="152780" y="30629"/>
                  </a:cubicBezTo>
                  <a:cubicBezTo>
                    <a:pt x="147741" y="27712"/>
                    <a:pt x="143100" y="25060"/>
                    <a:pt x="139255" y="21878"/>
                  </a:cubicBezTo>
                  <a:cubicBezTo>
                    <a:pt x="131963" y="15779"/>
                    <a:pt x="119897" y="7425"/>
                    <a:pt x="113930" y="8619"/>
                  </a:cubicBezTo>
                  <a:cubicBezTo>
                    <a:pt x="107830" y="9812"/>
                    <a:pt x="107830" y="-1061"/>
                    <a:pt x="98284" y="2652"/>
                  </a:cubicBezTo>
                  <a:cubicBezTo>
                    <a:pt x="88604" y="6232"/>
                    <a:pt x="71765" y="2652"/>
                    <a:pt x="64605" y="2652"/>
                  </a:cubicBezTo>
                  <a:cubicBezTo>
                    <a:pt x="57444" y="2652"/>
                    <a:pt x="34506" y="-3315"/>
                    <a:pt x="26020" y="2652"/>
                  </a:cubicBezTo>
                  <a:cubicBezTo>
                    <a:pt x="21114" y="6099"/>
                    <a:pt x="12760" y="7558"/>
                    <a:pt x="4937" y="8221"/>
                  </a:cubicBezTo>
                  <a:cubicBezTo>
                    <a:pt x="10374" y="19226"/>
                    <a:pt x="8385" y="30364"/>
                    <a:pt x="2286" y="37126"/>
                  </a:cubicBezTo>
                  <a:cubicBezTo>
                    <a:pt x="-1957" y="42032"/>
                    <a:pt x="429" y="42695"/>
                    <a:pt x="3611" y="44552"/>
                  </a:cubicBezTo>
                  <a:cubicBezTo>
                    <a:pt x="10374" y="43889"/>
                    <a:pt x="17666" y="42563"/>
                    <a:pt x="20053" y="45878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508A8227-9F91-4F40-AA45-B39D3F87FEFC}"/>
                </a:ext>
              </a:extLst>
            </p:cNvPr>
            <p:cNvSpPr/>
            <p:nvPr/>
          </p:nvSpPr>
          <p:spPr>
            <a:xfrm>
              <a:off x="5653290" y="3398168"/>
              <a:ext cx="106075" cy="53038"/>
            </a:xfrm>
            <a:custGeom>
              <a:avLst/>
              <a:gdLst>
                <a:gd name="connsiteX0" fmla="*/ 106065 w 106075"/>
                <a:gd name="connsiteY0" fmla="*/ 26762 h 53037"/>
                <a:gd name="connsiteX1" fmla="*/ 92408 w 106075"/>
                <a:gd name="connsiteY1" fmla="*/ 19601 h 53037"/>
                <a:gd name="connsiteX2" fmla="*/ 92408 w 106075"/>
                <a:gd name="connsiteY2" fmla="*/ 8464 h 53037"/>
                <a:gd name="connsiteX3" fmla="*/ 77027 w 106075"/>
                <a:gd name="connsiteY3" fmla="*/ 1701 h 53037"/>
                <a:gd name="connsiteX4" fmla="*/ 58862 w 106075"/>
                <a:gd name="connsiteY4" fmla="*/ 2497 h 53037"/>
                <a:gd name="connsiteX5" fmla="*/ 36189 w 106075"/>
                <a:gd name="connsiteY5" fmla="*/ 3292 h 53037"/>
                <a:gd name="connsiteX6" fmla="*/ 32608 w 106075"/>
                <a:gd name="connsiteY6" fmla="*/ 7270 h 53037"/>
                <a:gd name="connsiteX7" fmla="*/ 18951 w 106075"/>
                <a:gd name="connsiteY7" fmla="*/ 18541 h 53037"/>
                <a:gd name="connsiteX8" fmla="*/ 1846 w 106075"/>
                <a:gd name="connsiteY8" fmla="*/ 39756 h 53037"/>
                <a:gd name="connsiteX9" fmla="*/ 5427 w 106075"/>
                <a:gd name="connsiteY9" fmla="*/ 48640 h 53037"/>
                <a:gd name="connsiteX10" fmla="*/ 17227 w 106075"/>
                <a:gd name="connsiteY10" fmla="*/ 49833 h 53037"/>
                <a:gd name="connsiteX11" fmla="*/ 22001 w 106075"/>
                <a:gd name="connsiteY11" fmla="*/ 62827 h 53037"/>
                <a:gd name="connsiteX12" fmla="*/ 21868 w 106075"/>
                <a:gd name="connsiteY12" fmla="*/ 63225 h 53037"/>
                <a:gd name="connsiteX13" fmla="*/ 44674 w 106075"/>
                <a:gd name="connsiteY13" fmla="*/ 61634 h 53037"/>
                <a:gd name="connsiteX14" fmla="*/ 58067 w 106075"/>
                <a:gd name="connsiteY14" fmla="*/ 42673 h 53037"/>
                <a:gd name="connsiteX15" fmla="*/ 73050 w 106075"/>
                <a:gd name="connsiteY15" fmla="*/ 60838 h 53037"/>
                <a:gd name="connsiteX16" fmla="*/ 80209 w 106075"/>
                <a:gd name="connsiteY16" fmla="*/ 51424 h 53037"/>
                <a:gd name="connsiteX17" fmla="*/ 89624 w 106075"/>
                <a:gd name="connsiteY17" fmla="*/ 45855 h 53037"/>
                <a:gd name="connsiteX18" fmla="*/ 102220 w 106075"/>
                <a:gd name="connsiteY18" fmla="*/ 42673 h 53037"/>
                <a:gd name="connsiteX19" fmla="*/ 110043 w 106075"/>
                <a:gd name="connsiteY19" fmla="*/ 39491 h 53037"/>
                <a:gd name="connsiteX20" fmla="*/ 114021 w 106075"/>
                <a:gd name="connsiteY20" fmla="*/ 33126 h 53037"/>
                <a:gd name="connsiteX21" fmla="*/ 119192 w 106075"/>
                <a:gd name="connsiteY21" fmla="*/ 28353 h 53037"/>
                <a:gd name="connsiteX22" fmla="*/ 106065 w 106075"/>
                <a:gd name="connsiteY22" fmla="*/ 26762 h 53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6075" h="53037">
                  <a:moveTo>
                    <a:pt x="106065" y="26762"/>
                  </a:moveTo>
                  <a:cubicBezTo>
                    <a:pt x="100762" y="29148"/>
                    <a:pt x="92408" y="21988"/>
                    <a:pt x="92408" y="19601"/>
                  </a:cubicBezTo>
                  <a:cubicBezTo>
                    <a:pt x="92408" y="18010"/>
                    <a:pt x="91347" y="12044"/>
                    <a:pt x="92408" y="8464"/>
                  </a:cubicBezTo>
                  <a:cubicBezTo>
                    <a:pt x="88032" y="6210"/>
                    <a:pt x="81668" y="3160"/>
                    <a:pt x="77027" y="1701"/>
                  </a:cubicBezTo>
                  <a:cubicBezTo>
                    <a:pt x="69204" y="-685"/>
                    <a:pt x="65227" y="-685"/>
                    <a:pt x="58862" y="2497"/>
                  </a:cubicBezTo>
                  <a:cubicBezTo>
                    <a:pt x="54884" y="4486"/>
                    <a:pt x="43746" y="3955"/>
                    <a:pt x="36189" y="3292"/>
                  </a:cubicBezTo>
                  <a:cubicBezTo>
                    <a:pt x="35525" y="5679"/>
                    <a:pt x="34465" y="7270"/>
                    <a:pt x="32608" y="7270"/>
                  </a:cubicBezTo>
                  <a:cubicBezTo>
                    <a:pt x="27305" y="7270"/>
                    <a:pt x="20144" y="12574"/>
                    <a:pt x="18951" y="18541"/>
                  </a:cubicBezTo>
                  <a:cubicBezTo>
                    <a:pt x="17758" y="24507"/>
                    <a:pt x="5294" y="29148"/>
                    <a:pt x="1846" y="39756"/>
                  </a:cubicBezTo>
                  <a:cubicBezTo>
                    <a:pt x="-1734" y="50363"/>
                    <a:pt x="123" y="55137"/>
                    <a:pt x="5427" y="48640"/>
                  </a:cubicBezTo>
                  <a:cubicBezTo>
                    <a:pt x="10730" y="42142"/>
                    <a:pt x="17227" y="44529"/>
                    <a:pt x="17227" y="49833"/>
                  </a:cubicBezTo>
                  <a:cubicBezTo>
                    <a:pt x="17227" y="55137"/>
                    <a:pt x="24387" y="55800"/>
                    <a:pt x="22001" y="62827"/>
                  </a:cubicBezTo>
                  <a:cubicBezTo>
                    <a:pt x="22001" y="62960"/>
                    <a:pt x="22001" y="63092"/>
                    <a:pt x="21868" y="63225"/>
                  </a:cubicBezTo>
                  <a:cubicBezTo>
                    <a:pt x="29957" y="62562"/>
                    <a:pt x="41227" y="61634"/>
                    <a:pt x="44674" y="61634"/>
                  </a:cubicBezTo>
                  <a:cubicBezTo>
                    <a:pt x="50244" y="61634"/>
                    <a:pt x="55680" y="44264"/>
                    <a:pt x="58067" y="42673"/>
                  </a:cubicBezTo>
                  <a:cubicBezTo>
                    <a:pt x="60453" y="41082"/>
                    <a:pt x="66685" y="55269"/>
                    <a:pt x="73050" y="60838"/>
                  </a:cubicBezTo>
                  <a:cubicBezTo>
                    <a:pt x="79282" y="66407"/>
                    <a:pt x="80209" y="56065"/>
                    <a:pt x="80209" y="51424"/>
                  </a:cubicBezTo>
                  <a:cubicBezTo>
                    <a:pt x="80209" y="46651"/>
                    <a:pt x="85779" y="45060"/>
                    <a:pt x="89624" y="45855"/>
                  </a:cubicBezTo>
                  <a:cubicBezTo>
                    <a:pt x="93602" y="46651"/>
                    <a:pt x="102220" y="48242"/>
                    <a:pt x="102220" y="42673"/>
                  </a:cubicBezTo>
                  <a:cubicBezTo>
                    <a:pt x="102220" y="37237"/>
                    <a:pt x="106994" y="39491"/>
                    <a:pt x="110043" y="39491"/>
                  </a:cubicBezTo>
                  <a:cubicBezTo>
                    <a:pt x="113226" y="39491"/>
                    <a:pt x="114021" y="33126"/>
                    <a:pt x="114021" y="33126"/>
                  </a:cubicBezTo>
                  <a:lnTo>
                    <a:pt x="119192" y="28353"/>
                  </a:lnTo>
                  <a:cubicBezTo>
                    <a:pt x="115082" y="26364"/>
                    <a:pt x="110176" y="24905"/>
                    <a:pt x="106065" y="26762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DF72955F-6027-44CF-ABC9-C56BABFC1404}"/>
                </a:ext>
              </a:extLst>
            </p:cNvPr>
            <p:cNvSpPr/>
            <p:nvPr/>
          </p:nvSpPr>
          <p:spPr>
            <a:xfrm>
              <a:off x="5649781" y="3143300"/>
              <a:ext cx="225410" cy="265188"/>
            </a:xfrm>
            <a:custGeom>
              <a:avLst/>
              <a:gdLst>
                <a:gd name="connsiteX0" fmla="*/ 30151 w 225409"/>
                <a:gd name="connsiteY0" fmla="*/ 69744 h 265188"/>
                <a:gd name="connsiteX1" fmla="*/ 16759 w 225409"/>
                <a:gd name="connsiteY1" fmla="*/ 82341 h 265188"/>
                <a:gd name="connsiteX2" fmla="*/ 25377 w 225409"/>
                <a:gd name="connsiteY2" fmla="*/ 96528 h 265188"/>
                <a:gd name="connsiteX3" fmla="*/ 19809 w 225409"/>
                <a:gd name="connsiteY3" fmla="*/ 105280 h 265188"/>
                <a:gd name="connsiteX4" fmla="*/ 4826 w 225409"/>
                <a:gd name="connsiteY4" fmla="*/ 112307 h 265188"/>
                <a:gd name="connsiteX5" fmla="*/ 3234 w 225409"/>
                <a:gd name="connsiteY5" fmla="*/ 124904 h 265188"/>
                <a:gd name="connsiteX6" fmla="*/ 52 w 225409"/>
                <a:gd name="connsiteY6" fmla="*/ 146251 h 265188"/>
                <a:gd name="connsiteX7" fmla="*/ 7212 w 225409"/>
                <a:gd name="connsiteY7" fmla="*/ 162825 h 265188"/>
                <a:gd name="connsiteX8" fmla="*/ 1643 w 225409"/>
                <a:gd name="connsiteY8" fmla="*/ 173035 h 265188"/>
                <a:gd name="connsiteX9" fmla="*/ 10129 w 225409"/>
                <a:gd name="connsiteY9" fmla="*/ 195178 h 265188"/>
                <a:gd name="connsiteX10" fmla="*/ 16096 w 225409"/>
                <a:gd name="connsiteY10" fmla="*/ 198361 h 265188"/>
                <a:gd name="connsiteX11" fmla="*/ 33200 w 225409"/>
                <a:gd name="connsiteY11" fmla="*/ 206582 h 265188"/>
                <a:gd name="connsiteX12" fmla="*/ 47388 w 225409"/>
                <a:gd name="connsiteY12" fmla="*/ 211355 h 265188"/>
                <a:gd name="connsiteX13" fmla="*/ 52692 w 225409"/>
                <a:gd name="connsiteY13" fmla="*/ 220239 h 265188"/>
                <a:gd name="connsiteX14" fmla="*/ 42084 w 225409"/>
                <a:gd name="connsiteY14" fmla="*/ 242117 h 265188"/>
                <a:gd name="connsiteX15" fmla="*/ 39830 w 225409"/>
                <a:gd name="connsiteY15" fmla="*/ 258293 h 265188"/>
                <a:gd name="connsiteX16" fmla="*/ 62504 w 225409"/>
                <a:gd name="connsiteY16" fmla="*/ 257498 h 265188"/>
                <a:gd name="connsiteX17" fmla="*/ 80669 w 225409"/>
                <a:gd name="connsiteY17" fmla="*/ 256702 h 265188"/>
                <a:gd name="connsiteX18" fmla="*/ 96050 w 225409"/>
                <a:gd name="connsiteY18" fmla="*/ 263464 h 265188"/>
                <a:gd name="connsiteX19" fmla="*/ 98967 w 225409"/>
                <a:gd name="connsiteY19" fmla="*/ 260415 h 265188"/>
                <a:gd name="connsiteX20" fmla="*/ 114348 w 225409"/>
                <a:gd name="connsiteY20" fmla="*/ 264525 h 265188"/>
                <a:gd name="connsiteX21" fmla="*/ 130259 w 225409"/>
                <a:gd name="connsiteY21" fmla="*/ 262138 h 265188"/>
                <a:gd name="connsiteX22" fmla="*/ 145640 w 225409"/>
                <a:gd name="connsiteY22" fmla="*/ 260945 h 265188"/>
                <a:gd name="connsiteX23" fmla="*/ 172822 w 225409"/>
                <a:gd name="connsiteY23" fmla="*/ 255641 h 265188"/>
                <a:gd name="connsiteX24" fmla="*/ 183430 w 225409"/>
                <a:gd name="connsiteY24" fmla="*/ 247951 h 265188"/>
                <a:gd name="connsiteX25" fmla="*/ 194037 w 225409"/>
                <a:gd name="connsiteY25" fmla="*/ 231377 h 265188"/>
                <a:gd name="connsiteX26" fmla="*/ 208888 w 225409"/>
                <a:gd name="connsiteY26" fmla="*/ 219576 h 265188"/>
                <a:gd name="connsiteX27" fmla="*/ 181043 w 225409"/>
                <a:gd name="connsiteY27" fmla="*/ 198891 h 265188"/>
                <a:gd name="connsiteX28" fmla="*/ 172159 w 225409"/>
                <a:gd name="connsiteY28" fmla="*/ 176483 h 265188"/>
                <a:gd name="connsiteX29" fmla="*/ 170435 w 225409"/>
                <a:gd name="connsiteY29" fmla="*/ 162295 h 265188"/>
                <a:gd name="connsiteX30" fmla="*/ 198280 w 225409"/>
                <a:gd name="connsiteY30" fmla="*/ 151688 h 265188"/>
                <a:gd name="connsiteX31" fmla="*/ 220158 w 225409"/>
                <a:gd name="connsiteY31" fmla="*/ 141610 h 265188"/>
                <a:gd name="connsiteX32" fmla="*/ 234346 w 225409"/>
                <a:gd name="connsiteY32" fmla="*/ 141080 h 265188"/>
                <a:gd name="connsiteX33" fmla="*/ 234876 w 225409"/>
                <a:gd name="connsiteY33" fmla="*/ 126362 h 265188"/>
                <a:gd name="connsiteX34" fmla="*/ 228379 w 225409"/>
                <a:gd name="connsiteY34" fmla="*/ 105147 h 265188"/>
                <a:gd name="connsiteX35" fmla="*/ 224799 w 225409"/>
                <a:gd name="connsiteY35" fmla="*/ 90960 h 265188"/>
                <a:gd name="connsiteX36" fmla="*/ 218832 w 225409"/>
                <a:gd name="connsiteY36" fmla="*/ 77965 h 265188"/>
                <a:gd name="connsiteX37" fmla="*/ 217108 w 225409"/>
                <a:gd name="connsiteY37" fmla="*/ 67358 h 265188"/>
                <a:gd name="connsiteX38" fmla="*/ 217639 w 225409"/>
                <a:gd name="connsiteY38" fmla="*/ 39513 h 265188"/>
                <a:gd name="connsiteX39" fmla="*/ 217506 w 225409"/>
                <a:gd name="connsiteY39" fmla="*/ 36331 h 265188"/>
                <a:gd name="connsiteX40" fmla="*/ 215252 w 225409"/>
                <a:gd name="connsiteY40" fmla="*/ 33016 h 265188"/>
                <a:gd name="connsiteX41" fmla="*/ 199473 w 225409"/>
                <a:gd name="connsiteY41" fmla="*/ 24397 h 265188"/>
                <a:gd name="connsiteX42" fmla="*/ 201860 w 225409"/>
                <a:gd name="connsiteY42" fmla="*/ 9016 h 265188"/>
                <a:gd name="connsiteX43" fmla="*/ 178258 w 225409"/>
                <a:gd name="connsiteY43" fmla="*/ 15248 h 265188"/>
                <a:gd name="connsiteX44" fmla="*/ 148292 w 225409"/>
                <a:gd name="connsiteY44" fmla="*/ 32618 h 265188"/>
                <a:gd name="connsiteX45" fmla="*/ 134502 w 225409"/>
                <a:gd name="connsiteY45" fmla="*/ 22408 h 265188"/>
                <a:gd name="connsiteX46" fmla="*/ 125088 w 225409"/>
                <a:gd name="connsiteY46" fmla="*/ 17635 h 265188"/>
                <a:gd name="connsiteX47" fmla="*/ 105332 w 225409"/>
                <a:gd name="connsiteY47" fmla="*/ 8221 h 265188"/>
                <a:gd name="connsiteX48" fmla="*/ 103741 w 225409"/>
                <a:gd name="connsiteY48" fmla="*/ 2121 h 265188"/>
                <a:gd name="connsiteX49" fmla="*/ 93929 w 225409"/>
                <a:gd name="connsiteY49" fmla="*/ 2387 h 265188"/>
                <a:gd name="connsiteX50" fmla="*/ 69664 w 225409"/>
                <a:gd name="connsiteY50" fmla="*/ 0 h 265188"/>
                <a:gd name="connsiteX51" fmla="*/ 74305 w 225409"/>
                <a:gd name="connsiteY51" fmla="*/ 12596 h 265188"/>
                <a:gd name="connsiteX52" fmla="*/ 81465 w 225409"/>
                <a:gd name="connsiteY52" fmla="*/ 35403 h 265188"/>
                <a:gd name="connsiteX53" fmla="*/ 70062 w 225409"/>
                <a:gd name="connsiteY53" fmla="*/ 46010 h 265188"/>
                <a:gd name="connsiteX54" fmla="*/ 50305 w 225409"/>
                <a:gd name="connsiteY54" fmla="*/ 43226 h 265188"/>
                <a:gd name="connsiteX55" fmla="*/ 30151 w 225409"/>
                <a:gd name="connsiteY55" fmla="*/ 46408 h 265188"/>
                <a:gd name="connsiteX56" fmla="*/ 29356 w 225409"/>
                <a:gd name="connsiteY56" fmla="*/ 51977 h 265188"/>
                <a:gd name="connsiteX57" fmla="*/ 30151 w 225409"/>
                <a:gd name="connsiteY57" fmla="*/ 69744 h 265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25409" h="265188">
                  <a:moveTo>
                    <a:pt x="30151" y="69744"/>
                  </a:moveTo>
                  <a:cubicBezTo>
                    <a:pt x="23786" y="79159"/>
                    <a:pt x="15168" y="79954"/>
                    <a:pt x="16759" y="82341"/>
                  </a:cubicBezTo>
                  <a:cubicBezTo>
                    <a:pt x="18350" y="84728"/>
                    <a:pt x="27764" y="92551"/>
                    <a:pt x="25377" y="96528"/>
                  </a:cubicBezTo>
                  <a:cubicBezTo>
                    <a:pt x="22991" y="100506"/>
                    <a:pt x="19809" y="98120"/>
                    <a:pt x="19809" y="105280"/>
                  </a:cubicBezTo>
                  <a:cubicBezTo>
                    <a:pt x="19809" y="112307"/>
                    <a:pt x="8803" y="112307"/>
                    <a:pt x="4826" y="112307"/>
                  </a:cubicBezTo>
                  <a:cubicBezTo>
                    <a:pt x="847" y="112307"/>
                    <a:pt x="5621" y="119467"/>
                    <a:pt x="3234" y="124904"/>
                  </a:cubicBezTo>
                  <a:cubicBezTo>
                    <a:pt x="847" y="130472"/>
                    <a:pt x="847" y="141478"/>
                    <a:pt x="52" y="146251"/>
                  </a:cubicBezTo>
                  <a:cubicBezTo>
                    <a:pt x="-744" y="151025"/>
                    <a:pt x="7875" y="158848"/>
                    <a:pt x="7212" y="162825"/>
                  </a:cubicBezTo>
                  <a:cubicBezTo>
                    <a:pt x="6417" y="166803"/>
                    <a:pt x="52" y="169986"/>
                    <a:pt x="1643" y="173035"/>
                  </a:cubicBezTo>
                  <a:cubicBezTo>
                    <a:pt x="3102" y="176085"/>
                    <a:pt x="8803" y="180593"/>
                    <a:pt x="10129" y="195178"/>
                  </a:cubicBezTo>
                  <a:cubicBezTo>
                    <a:pt x="12781" y="195974"/>
                    <a:pt x="15035" y="197035"/>
                    <a:pt x="16096" y="198361"/>
                  </a:cubicBezTo>
                  <a:cubicBezTo>
                    <a:pt x="19676" y="203134"/>
                    <a:pt x="25510" y="206582"/>
                    <a:pt x="33200" y="206582"/>
                  </a:cubicBezTo>
                  <a:cubicBezTo>
                    <a:pt x="40891" y="206582"/>
                    <a:pt x="43808" y="211885"/>
                    <a:pt x="47388" y="211355"/>
                  </a:cubicBezTo>
                  <a:cubicBezTo>
                    <a:pt x="50968" y="210825"/>
                    <a:pt x="60382" y="213742"/>
                    <a:pt x="52692" y="220239"/>
                  </a:cubicBezTo>
                  <a:cubicBezTo>
                    <a:pt x="45002" y="226736"/>
                    <a:pt x="43808" y="234426"/>
                    <a:pt x="42084" y="242117"/>
                  </a:cubicBezTo>
                  <a:cubicBezTo>
                    <a:pt x="40891" y="247155"/>
                    <a:pt x="41023" y="254050"/>
                    <a:pt x="39830" y="258293"/>
                  </a:cubicBezTo>
                  <a:cubicBezTo>
                    <a:pt x="47388" y="258956"/>
                    <a:pt x="58393" y="259487"/>
                    <a:pt x="62504" y="257498"/>
                  </a:cubicBezTo>
                  <a:cubicBezTo>
                    <a:pt x="68868" y="254315"/>
                    <a:pt x="72714" y="254315"/>
                    <a:pt x="80669" y="256702"/>
                  </a:cubicBezTo>
                  <a:cubicBezTo>
                    <a:pt x="85310" y="258161"/>
                    <a:pt x="91674" y="261210"/>
                    <a:pt x="96050" y="263464"/>
                  </a:cubicBezTo>
                  <a:cubicBezTo>
                    <a:pt x="96580" y="261873"/>
                    <a:pt x="97376" y="260680"/>
                    <a:pt x="98967" y="260415"/>
                  </a:cubicBezTo>
                  <a:cubicBezTo>
                    <a:pt x="104271" y="259884"/>
                    <a:pt x="110768" y="270492"/>
                    <a:pt x="114348" y="264525"/>
                  </a:cubicBezTo>
                  <a:cubicBezTo>
                    <a:pt x="117928" y="258558"/>
                    <a:pt x="126149" y="259752"/>
                    <a:pt x="130259" y="262138"/>
                  </a:cubicBezTo>
                  <a:cubicBezTo>
                    <a:pt x="134370" y="264525"/>
                    <a:pt x="140867" y="265718"/>
                    <a:pt x="145640" y="260945"/>
                  </a:cubicBezTo>
                  <a:cubicBezTo>
                    <a:pt x="150414" y="256172"/>
                    <a:pt x="168712" y="253918"/>
                    <a:pt x="172822" y="255641"/>
                  </a:cubicBezTo>
                  <a:cubicBezTo>
                    <a:pt x="176932" y="257365"/>
                    <a:pt x="187540" y="262138"/>
                    <a:pt x="183430" y="247951"/>
                  </a:cubicBezTo>
                  <a:cubicBezTo>
                    <a:pt x="179319" y="233763"/>
                    <a:pt x="192313" y="236680"/>
                    <a:pt x="194037" y="231377"/>
                  </a:cubicBezTo>
                  <a:cubicBezTo>
                    <a:pt x="195761" y="226073"/>
                    <a:pt x="211142" y="223686"/>
                    <a:pt x="208888" y="219576"/>
                  </a:cubicBezTo>
                  <a:cubicBezTo>
                    <a:pt x="206501" y="215465"/>
                    <a:pt x="187010" y="203001"/>
                    <a:pt x="181043" y="198891"/>
                  </a:cubicBezTo>
                  <a:cubicBezTo>
                    <a:pt x="175076" y="194781"/>
                    <a:pt x="175076" y="181786"/>
                    <a:pt x="172159" y="176483"/>
                  </a:cubicBezTo>
                  <a:cubicBezTo>
                    <a:pt x="169242" y="171179"/>
                    <a:pt x="162745" y="164019"/>
                    <a:pt x="170435" y="162295"/>
                  </a:cubicBezTo>
                  <a:cubicBezTo>
                    <a:pt x="178126" y="160571"/>
                    <a:pt x="191783" y="157522"/>
                    <a:pt x="198280" y="151688"/>
                  </a:cubicBezTo>
                  <a:cubicBezTo>
                    <a:pt x="204777" y="145721"/>
                    <a:pt x="216578" y="145190"/>
                    <a:pt x="220158" y="141610"/>
                  </a:cubicBezTo>
                  <a:cubicBezTo>
                    <a:pt x="223738" y="138030"/>
                    <a:pt x="231959" y="144528"/>
                    <a:pt x="234346" y="141080"/>
                  </a:cubicBezTo>
                  <a:cubicBezTo>
                    <a:pt x="236732" y="137500"/>
                    <a:pt x="238456" y="130472"/>
                    <a:pt x="234876" y="126362"/>
                  </a:cubicBezTo>
                  <a:cubicBezTo>
                    <a:pt x="231296" y="122252"/>
                    <a:pt x="228909" y="115092"/>
                    <a:pt x="228379" y="105147"/>
                  </a:cubicBezTo>
                  <a:cubicBezTo>
                    <a:pt x="227849" y="95070"/>
                    <a:pt x="224799" y="95733"/>
                    <a:pt x="224799" y="90960"/>
                  </a:cubicBezTo>
                  <a:cubicBezTo>
                    <a:pt x="224799" y="86186"/>
                    <a:pt x="223075" y="80352"/>
                    <a:pt x="218832" y="77965"/>
                  </a:cubicBezTo>
                  <a:cubicBezTo>
                    <a:pt x="214722" y="75579"/>
                    <a:pt x="212866" y="73855"/>
                    <a:pt x="217108" y="67358"/>
                  </a:cubicBezTo>
                  <a:cubicBezTo>
                    <a:pt x="221219" y="60861"/>
                    <a:pt x="219495" y="44286"/>
                    <a:pt x="217639" y="39513"/>
                  </a:cubicBezTo>
                  <a:cubicBezTo>
                    <a:pt x="217241" y="38585"/>
                    <a:pt x="217374" y="37524"/>
                    <a:pt x="217506" y="36331"/>
                  </a:cubicBezTo>
                  <a:cubicBezTo>
                    <a:pt x="216446" y="35800"/>
                    <a:pt x="215650" y="34740"/>
                    <a:pt x="215252" y="33016"/>
                  </a:cubicBezTo>
                  <a:cubicBezTo>
                    <a:pt x="214059" y="26651"/>
                    <a:pt x="209683" y="24397"/>
                    <a:pt x="199473" y="24397"/>
                  </a:cubicBezTo>
                  <a:cubicBezTo>
                    <a:pt x="189264" y="24397"/>
                    <a:pt x="205705" y="14188"/>
                    <a:pt x="201860" y="9016"/>
                  </a:cubicBezTo>
                  <a:cubicBezTo>
                    <a:pt x="197882" y="3845"/>
                    <a:pt x="187672" y="18431"/>
                    <a:pt x="178258" y="15248"/>
                  </a:cubicBezTo>
                  <a:cubicBezTo>
                    <a:pt x="168844" y="12066"/>
                    <a:pt x="156645" y="26254"/>
                    <a:pt x="148292" y="32618"/>
                  </a:cubicBezTo>
                  <a:cubicBezTo>
                    <a:pt x="139939" y="38983"/>
                    <a:pt x="128138" y="31425"/>
                    <a:pt x="134502" y="22408"/>
                  </a:cubicBezTo>
                  <a:cubicBezTo>
                    <a:pt x="140867" y="13392"/>
                    <a:pt x="134502" y="14188"/>
                    <a:pt x="125088" y="17635"/>
                  </a:cubicBezTo>
                  <a:cubicBezTo>
                    <a:pt x="115674" y="21215"/>
                    <a:pt x="104138" y="16839"/>
                    <a:pt x="105332" y="8221"/>
                  </a:cubicBezTo>
                  <a:cubicBezTo>
                    <a:pt x="105597" y="6099"/>
                    <a:pt x="104934" y="3978"/>
                    <a:pt x="103741" y="2121"/>
                  </a:cubicBezTo>
                  <a:cubicBezTo>
                    <a:pt x="99100" y="2784"/>
                    <a:pt x="95520" y="2917"/>
                    <a:pt x="93929" y="2387"/>
                  </a:cubicBezTo>
                  <a:cubicBezTo>
                    <a:pt x="89686" y="928"/>
                    <a:pt x="80139" y="265"/>
                    <a:pt x="69664" y="0"/>
                  </a:cubicBezTo>
                  <a:cubicBezTo>
                    <a:pt x="72846" y="4641"/>
                    <a:pt x="76161" y="9016"/>
                    <a:pt x="74305" y="12596"/>
                  </a:cubicBezTo>
                  <a:cubicBezTo>
                    <a:pt x="70725" y="19359"/>
                    <a:pt x="76294" y="25591"/>
                    <a:pt x="81465" y="35403"/>
                  </a:cubicBezTo>
                  <a:cubicBezTo>
                    <a:pt x="86636" y="45215"/>
                    <a:pt x="70459" y="39778"/>
                    <a:pt x="70062" y="46010"/>
                  </a:cubicBezTo>
                  <a:cubicBezTo>
                    <a:pt x="69664" y="52375"/>
                    <a:pt x="55078" y="45612"/>
                    <a:pt x="50305" y="43226"/>
                  </a:cubicBezTo>
                  <a:cubicBezTo>
                    <a:pt x="45532" y="40839"/>
                    <a:pt x="29753" y="42430"/>
                    <a:pt x="30151" y="46408"/>
                  </a:cubicBezTo>
                  <a:cubicBezTo>
                    <a:pt x="30283" y="47999"/>
                    <a:pt x="30018" y="50121"/>
                    <a:pt x="29356" y="51977"/>
                  </a:cubicBezTo>
                  <a:cubicBezTo>
                    <a:pt x="31477" y="59270"/>
                    <a:pt x="32405" y="66297"/>
                    <a:pt x="30151" y="69744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7765256E-40B7-4317-A7CD-42B3A7E41BF9}"/>
                </a:ext>
              </a:extLst>
            </p:cNvPr>
            <p:cNvSpPr/>
            <p:nvPr/>
          </p:nvSpPr>
          <p:spPr>
            <a:xfrm>
              <a:off x="6038201" y="2498880"/>
              <a:ext cx="278447" cy="437560"/>
            </a:xfrm>
            <a:custGeom>
              <a:avLst/>
              <a:gdLst>
                <a:gd name="connsiteX0" fmla="*/ 238404 w 278447"/>
                <a:gd name="connsiteY0" fmla="*/ 371277 h 437560"/>
                <a:gd name="connsiteX1" fmla="*/ 277785 w 278447"/>
                <a:gd name="connsiteY1" fmla="*/ 333487 h 437560"/>
                <a:gd name="connsiteX2" fmla="*/ 270625 w 278447"/>
                <a:gd name="connsiteY2" fmla="*/ 312140 h 437560"/>
                <a:gd name="connsiteX3" fmla="*/ 236680 w 278447"/>
                <a:gd name="connsiteY3" fmla="*/ 286151 h 437560"/>
                <a:gd name="connsiteX4" fmla="*/ 253255 w 278447"/>
                <a:gd name="connsiteY4" fmla="*/ 271168 h 437560"/>
                <a:gd name="connsiteX5" fmla="*/ 239067 w 278447"/>
                <a:gd name="connsiteY5" fmla="*/ 256980 h 437560"/>
                <a:gd name="connsiteX6" fmla="*/ 243045 w 278447"/>
                <a:gd name="connsiteY6" fmla="*/ 243588 h 437560"/>
                <a:gd name="connsiteX7" fmla="*/ 229653 w 278447"/>
                <a:gd name="connsiteY7" fmla="*/ 234837 h 437560"/>
                <a:gd name="connsiteX8" fmla="*/ 235885 w 278447"/>
                <a:gd name="connsiteY8" fmla="*/ 227014 h 437560"/>
                <a:gd name="connsiteX9" fmla="*/ 231907 w 278447"/>
                <a:gd name="connsiteY9" fmla="*/ 206462 h 437560"/>
                <a:gd name="connsiteX10" fmla="*/ 240526 w 278447"/>
                <a:gd name="connsiteY10" fmla="*/ 190683 h 437560"/>
                <a:gd name="connsiteX11" fmla="*/ 215333 w 278447"/>
                <a:gd name="connsiteY11" fmla="*/ 150507 h 437560"/>
                <a:gd name="connsiteX12" fmla="*/ 223288 w 278447"/>
                <a:gd name="connsiteY12" fmla="*/ 134729 h 437560"/>
                <a:gd name="connsiteX13" fmla="*/ 239863 w 278447"/>
                <a:gd name="connsiteY13" fmla="*/ 114972 h 437560"/>
                <a:gd name="connsiteX14" fmla="*/ 220902 w 278447"/>
                <a:gd name="connsiteY14" fmla="*/ 95216 h 437560"/>
                <a:gd name="connsiteX15" fmla="*/ 204327 w 278447"/>
                <a:gd name="connsiteY15" fmla="*/ 85802 h 437560"/>
                <a:gd name="connsiteX16" fmla="*/ 200349 w 278447"/>
                <a:gd name="connsiteY16" fmla="*/ 70818 h 437560"/>
                <a:gd name="connsiteX17" fmla="*/ 204327 w 278447"/>
                <a:gd name="connsiteY17" fmla="*/ 56631 h 437560"/>
                <a:gd name="connsiteX18" fmla="*/ 214537 w 278447"/>
                <a:gd name="connsiteY18" fmla="*/ 48808 h 437560"/>
                <a:gd name="connsiteX19" fmla="*/ 220504 w 278447"/>
                <a:gd name="connsiteY19" fmla="*/ 39128 h 437560"/>
                <a:gd name="connsiteX20" fmla="*/ 220504 w 278447"/>
                <a:gd name="connsiteY20" fmla="*/ 24278 h 437560"/>
                <a:gd name="connsiteX21" fmla="*/ 192659 w 278447"/>
                <a:gd name="connsiteY21" fmla="*/ 5317 h 437560"/>
                <a:gd name="connsiteX22" fmla="*/ 171046 w 278447"/>
                <a:gd name="connsiteY22" fmla="*/ 5317 h 437560"/>
                <a:gd name="connsiteX23" fmla="*/ 144395 w 278447"/>
                <a:gd name="connsiteY23" fmla="*/ 11681 h 437560"/>
                <a:gd name="connsiteX24" fmla="*/ 127953 w 278447"/>
                <a:gd name="connsiteY24" fmla="*/ 29449 h 437560"/>
                <a:gd name="connsiteX25" fmla="*/ 122915 w 278447"/>
                <a:gd name="connsiteY25" fmla="*/ 52255 h 437560"/>
                <a:gd name="connsiteX26" fmla="*/ 111512 w 278447"/>
                <a:gd name="connsiteY26" fmla="*/ 67504 h 437560"/>
                <a:gd name="connsiteX27" fmla="*/ 96263 w 278447"/>
                <a:gd name="connsiteY27" fmla="*/ 63658 h 437560"/>
                <a:gd name="connsiteX28" fmla="*/ 75977 w 278447"/>
                <a:gd name="connsiteY28" fmla="*/ 62332 h 437560"/>
                <a:gd name="connsiteX29" fmla="*/ 46806 w 278447"/>
                <a:gd name="connsiteY29" fmla="*/ 61006 h 437560"/>
                <a:gd name="connsiteX30" fmla="*/ 17635 w 278447"/>
                <a:gd name="connsiteY30" fmla="*/ 39526 h 437560"/>
                <a:gd name="connsiteX31" fmla="*/ 0 w 278447"/>
                <a:gd name="connsiteY31" fmla="*/ 52520 h 437560"/>
                <a:gd name="connsiteX32" fmla="*/ 29038 w 278447"/>
                <a:gd name="connsiteY32" fmla="*/ 73735 h 437560"/>
                <a:gd name="connsiteX33" fmla="*/ 67093 w 278447"/>
                <a:gd name="connsiteY33" fmla="*/ 96542 h 437560"/>
                <a:gd name="connsiteX34" fmla="*/ 68286 w 278447"/>
                <a:gd name="connsiteY34" fmla="*/ 121867 h 437560"/>
                <a:gd name="connsiteX35" fmla="*/ 74651 w 278447"/>
                <a:gd name="connsiteY35" fmla="*/ 145867 h 437560"/>
                <a:gd name="connsiteX36" fmla="*/ 73324 w 278447"/>
                <a:gd name="connsiteY36" fmla="*/ 168673 h 437560"/>
                <a:gd name="connsiteX37" fmla="*/ 78363 w 278447"/>
                <a:gd name="connsiteY37" fmla="*/ 182595 h 437560"/>
                <a:gd name="connsiteX38" fmla="*/ 82076 w 278447"/>
                <a:gd name="connsiteY38" fmla="*/ 195722 h 437560"/>
                <a:gd name="connsiteX39" fmla="*/ 103556 w 278447"/>
                <a:gd name="connsiteY39" fmla="*/ 204606 h 437560"/>
                <a:gd name="connsiteX40" fmla="*/ 112970 w 278447"/>
                <a:gd name="connsiteY40" fmla="*/ 225025 h 437560"/>
                <a:gd name="connsiteX41" fmla="*/ 108197 w 278447"/>
                <a:gd name="connsiteY41" fmla="*/ 234439 h 437560"/>
                <a:gd name="connsiteX42" fmla="*/ 93611 w 278447"/>
                <a:gd name="connsiteY42" fmla="*/ 246240 h 437560"/>
                <a:gd name="connsiteX43" fmla="*/ 66430 w 278447"/>
                <a:gd name="connsiteY43" fmla="*/ 273024 h 437560"/>
                <a:gd name="connsiteX44" fmla="*/ 50651 w 278447"/>
                <a:gd name="connsiteY44" fmla="*/ 285223 h 437560"/>
                <a:gd name="connsiteX45" fmla="*/ 36463 w 278447"/>
                <a:gd name="connsiteY45" fmla="*/ 299808 h 437560"/>
                <a:gd name="connsiteX46" fmla="*/ 17900 w 278447"/>
                <a:gd name="connsiteY46" fmla="*/ 308825 h 437560"/>
                <a:gd name="connsiteX47" fmla="*/ 6099 w 278447"/>
                <a:gd name="connsiteY47" fmla="*/ 325797 h 437560"/>
                <a:gd name="connsiteX48" fmla="*/ 6895 w 278447"/>
                <a:gd name="connsiteY48" fmla="*/ 341178 h 437560"/>
                <a:gd name="connsiteX49" fmla="*/ 9680 w 278447"/>
                <a:gd name="connsiteY49" fmla="*/ 359741 h 437560"/>
                <a:gd name="connsiteX50" fmla="*/ 14453 w 278447"/>
                <a:gd name="connsiteY50" fmla="*/ 389707 h 437560"/>
                <a:gd name="connsiteX51" fmla="*/ 7293 w 278447"/>
                <a:gd name="connsiteY51" fmla="*/ 417287 h 437560"/>
                <a:gd name="connsiteX52" fmla="*/ 32088 w 278447"/>
                <a:gd name="connsiteY52" fmla="*/ 427099 h 437560"/>
                <a:gd name="connsiteX53" fmla="*/ 48264 w 278447"/>
                <a:gd name="connsiteY53" fmla="*/ 435717 h 437560"/>
                <a:gd name="connsiteX54" fmla="*/ 77435 w 278447"/>
                <a:gd name="connsiteY54" fmla="*/ 442082 h 437560"/>
                <a:gd name="connsiteX55" fmla="*/ 160173 w 278447"/>
                <a:gd name="connsiteY55" fmla="*/ 423121 h 437560"/>
                <a:gd name="connsiteX56" fmla="*/ 184041 w 278447"/>
                <a:gd name="connsiteY56" fmla="*/ 420469 h 437560"/>
                <a:gd name="connsiteX57" fmla="*/ 196770 w 278447"/>
                <a:gd name="connsiteY57" fmla="*/ 404292 h 437560"/>
                <a:gd name="connsiteX58" fmla="*/ 238404 w 278447"/>
                <a:gd name="connsiteY58" fmla="*/ 371277 h 437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278447" h="437560">
                  <a:moveTo>
                    <a:pt x="238404" y="371277"/>
                  </a:moveTo>
                  <a:cubicBezTo>
                    <a:pt x="244768" y="357089"/>
                    <a:pt x="273011" y="346084"/>
                    <a:pt x="277785" y="333487"/>
                  </a:cubicBezTo>
                  <a:cubicBezTo>
                    <a:pt x="280171" y="327123"/>
                    <a:pt x="280967" y="324073"/>
                    <a:pt x="270625" y="312140"/>
                  </a:cubicBezTo>
                  <a:cubicBezTo>
                    <a:pt x="260415" y="300339"/>
                    <a:pt x="237476" y="292383"/>
                    <a:pt x="236680" y="286151"/>
                  </a:cubicBezTo>
                  <a:cubicBezTo>
                    <a:pt x="235885" y="279787"/>
                    <a:pt x="254050" y="278991"/>
                    <a:pt x="253255" y="271168"/>
                  </a:cubicBezTo>
                  <a:cubicBezTo>
                    <a:pt x="252459" y="263345"/>
                    <a:pt x="243045" y="263345"/>
                    <a:pt x="239067" y="256980"/>
                  </a:cubicBezTo>
                  <a:cubicBezTo>
                    <a:pt x="235089" y="250616"/>
                    <a:pt x="243841" y="246771"/>
                    <a:pt x="243045" y="243588"/>
                  </a:cubicBezTo>
                  <a:cubicBezTo>
                    <a:pt x="242249" y="240406"/>
                    <a:pt x="230449" y="238815"/>
                    <a:pt x="229653" y="234837"/>
                  </a:cubicBezTo>
                  <a:cubicBezTo>
                    <a:pt x="228857" y="230859"/>
                    <a:pt x="237609" y="231655"/>
                    <a:pt x="235885" y="227014"/>
                  </a:cubicBezTo>
                  <a:cubicBezTo>
                    <a:pt x="234294" y="222241"/>
                    <a:pt x="226470" y="213622"/>
                    <a:pt x="231907" y="206462"/>
                  </a:cubicBezTo>
                  <a:cubicBezTo>
                    <a:pt x="237476" y="199435"/>
                    <a:pt x="249277" y="206462"/>
                    <a:pt x="240526" y="190683"/>
                  </a:cubicBezTo>
                  <a:cubicBezTo>
                    <a:pt x="231907" y="174905"/>
                    <a:pt x="218515" y="155281"/>
                    <a:pt x="215333" y="150507"/>
                  </a:cubicBezTo>
                  <a:cubicBezTo>
                    <a:pt x="212150" y="145734"/>
                    <a:pt x="218515" y="137911"/>
                    <a:pt x="223288" y="134729"/>
                  </a:cubicBezTo>
                  <a:cubicBezTo>
                    <a:pt x="228062" y="131546"/>
                    <a:pt x="239863" y="119746"/>
                    <a:pt x="239863" y="114972"/>
                  </a:cubicBezTo>
                  <a:cubicBezTo>
                    <a:pt x="239863" y="110199"/>
                    <a:pt x="224879" y="97602"/>
                    <a:pt x="220902" y="95216"/>
                  </a:cubicBezTo>
                  <a:cubicBezTo>
                    <a:pt x="216924" y="92829"/>
                    <a:pt x="208305" y="93625"/>
                    <a:pt x="204327" y="85802"/>
                  </a:cubicBezTo>
                  <a:cubicBezTo>
                    <a:pt x="200349" y="77978"/>
                    <a:pt x="196504" y="75592"/>
                    <a:pt x="200349" y="70818"/>
                  </a:cubicBezTo>
                  <a:cubicBezTo>
                    <a:pt x="204327" y="66045"/>
                    <a:pt x="204327" y="61404"/>
                    <a:pt x="204327" y="56631"/>
                  </a:cubicBezTo>
                  <a:cubicBezTo>
                    <a:pt x="204327" y="51857"/>
                    <a:pt x="212946" y="55835"/>
                    <a:pt x="214537" y="48808"/>
                  </a:cubicBezTo>
                  <a:cubicBezTo>
                    <a:pt x="215200" y="45626"/>
                    <a:pt x="217587" y="42045"/>
                    <a:pt x="220504" y="39128"/>
                  </a:cubicBezTo>
                  <a:cubicBezTo>
                    <a:pt x="220504" y="33692"/>
                    <a:pt x="221167" y="27991"/>
                    <a:pt x="220504" y="24278"/>
                  </a:cubicBezTo>
                  <a:cubicBezTo>
                    <a:pt x="219178" y="16720"/>
                    <a:pt x="197698" y="14201"/>
                    <a:pt x="192659" y="5317"/>
                  </a:cubicBezTo>
                  <a:cubicBezTo>
                    <a:pt x="187620" y="-3567"/>
                    <a:pt x="174892" y="278"/>
                    <a:pt x="171046" y="5317"/>
                  </a:cubicBezTo>
                  <a:cubicBezTo>
                    <a:pt x="167201" y="10356"/>
                    <a:pt x="144395" y="4124"/>
                    <a:pt x="144395" y="11681"/>
                  </a:cubicBezTo>
                  <a:cubicBezTo>
                    <a:pt x="144395" y="19239"/>
                    <a:pt x="127953" y="20565"/>
                    <a:pt x="127953" y="29449"/>
                  </a:cubicBezTo>
                  <a:cubicBezTo>
                    <a:pt x="127953" y="38333"/>
                    <a:pt x="135511" y="53449"/>
                    <a:pt x="122915" y="52255"/>
                  </a:cubicBezTo>
                  <a:cubicBezTo>
                    <a:pt x="110186" y="50929"/>
                    <a:pt x="119070" y="57294"/>
                    <a:pt x="111512" y="67504"/>
                  </a:cubicBezTo>
                  <a:cubicBezTo>
                    <a:pt x="103954" y="77581"/>
                    <a:pt x="103954" y="61139"/>
                    <a:pt x="96263" y="63658"/>
                  </a:cubicBezTo>
                  <a:cubicBezTo>
                    <a:pt x="88705" y="66178"/>
                    <a:pt x="79821" y="56100"/>
                    <a:pt x="75977" y="62332"/>
                  </a:cubicBezTo>
                  <a:cubicBezTo>
                    <a:pt x="72131" y="68697"/>
                    <a:pt x="59535" y="63658"/>
                    <a:pt x="46806" y="61006"/>
                  </a:cubicBezTo>
                  <a:cubicBezTo>
                    <a:pt x="34077" y="58487"/>
                    <a:pt x="27845" y="40720"/>
                    <a:pt x="17635" y="39526"/>
                  </a:cubicBezTo>
                  <a:cubicBezTo>
                    <a:pt x="10873" y="38731"/>
                    <a:pt x="3713" y="44034"/>
                    <a:pt x="0" y="52520"/>
                  </a:cubicBezTo>
                  <a:cubicBezTo>
                    <a:pt x="9812" y="58885"/>
                    <a:pt x="16309" y="67901"/>
                    <a:pt x="29038" y="73735"/>
                  </a:cubicBezTo>
                  <a:cubicBezTo>
                    <a:pt x="42960" y="80100"/>
                    <a:pt x="68286" y="87658"/>
                    <a:pt x="67093" y="96542"/>
                  </a:cubicBezTo>
                  <a:cubicBezTo>
                    <a:pt x="65767" y="105425"/>
                    <a:pt x="62054" y="118022"/>
                    <a:pt x="68286" y="121867"/>
                  </a:cubicBezTo>
                  <a:cubicBezTo>
                    <a:pt x="74651" y="125712"/>
                    <a:pt x="67093" y="142154"/>
                    <a:pt x="74651" y="145867"/>
                  </a:cubicBezTo>
                  <a:cubicBezTo>
                    <a:pt x="82208" y="149712"/>
                    <a:pt x="79689" y="168673"/>
                    <a:pt x="73324" y="168673"/>
                  </a:cubicBezTo>
                  <a:cubicBezTo>
                    <a:pt x="66960" y="168673"/>
                    <a:pt x="74651" y="178750"/>
                    <a:pt x="78363" y="182595"/>
                  </a:cubicBezTo>
                  <a:cubicBezTo>
                    <a:pt x="80087" y="184319"/>
                    <a:pt x="81545" y="189490"/>
                    <a:pt x="82076" y="195722"/>
                  </a:cubicBezTo>
                  <a:cubicBezTo>
                    <a:pt x="89899" y="197578"/>
                    <a:pt x="96793" y="201556"/>
                    <a:pt x="103556" y="204606"/>
                  </a:cubicBezTo>
                  <a:cubicBezTo>
                    <a:pt x="114163" y="209379"/>
                    <a:pt x="112572" y="216804"/>
                    <a:pt x="112970" y="225025"/>
                  </a:cubicBezTo>
                  <a:cubicBezTo>
                    <a:pt x="113368" y="233246"/>
                    <a:pt x="113766" y="238019"/>
                    <a:pt x="108197" y="234439"/>
                  </a:cubicBezTo>
                  <a:cubicBezTo>
                    <a:pt x="102628" y="230859"/>
                    <a:pt x="96793" y="234439"/>
                    <a:pt x="93611" y="246240"/>
                  </a:cubicBezTo>
                  <a:cubicBezTo>
                    <a:pt x="90429" y="258041"/>
                    <a:pt x="75446" y="272229"/>
                    <a:pt x="66430" y="273024"/>
                  </a:cubicBezTo>
                  <a:cubicBezTo>
                    <a:pt x="57413" y="273820"/>
                    <a:pt x="58209" y="283234"/>
                    <a:pt x="50651" y="285223"/>
                  </a:cubicBezTo>
                  <a:cubicBezTo>
                    <a:pt x="43226" y="287212"/>
                    <a:pt x="36066" y="291587"/>
                    <a:pt x="36463" y="299808"/>
                  </a:cubicBezTo>
                  <a:cubicBezTo>
                    <a:pt x="36861" y="308029"/>
                    <a:pt x="25458" y="308825"/>
                    <a:pt x="17900" y="308825"/>
                  </a:cubicBezTo>
                  <a:cubicBezTo>
                    <a:pt x="10475" y="308825"/>
                    <a:pt x="11933" y="322217"/>
                    <a:pt x="6099" y="325797"/>
                  </a:cubicBezTo>
                  <a:cubicBezTo>
                    <a:pt x="133" y="329377"/>
                    <a:pt x="1326" y="334018"/>
                    <a:pt x="6895" y="341178"/>
                  </a:cubicBezTo>
                  <a:cubicBezTo>
                    <a:pt x="12464" y="348338"/>
                    <a:pt x="7690" y="354570"/>
                    <a:pt x="9680" y="359741"/>
                  </a:cubicBezTo>
                  <a:cubicBezTo>
                    <a:pt x="11668" y="364912"/>
                    <a:pt x="20287" y="376713"/>
                    <a:pt x="14453" y="389707"/>
                  </a:cubicBezTo>
                  <a:cubicBezTo>
                    <a:pt x="8486" y="402701"/>
                    <a:pt x="2254" y="418878"/>
                    <a:pt x="7293" y="417287"/>
                  </a:cubicBezTo>
                  <a:cubicBezTo>
                    <a:pt x="12464" y="415696"/>
                    <a:pt x="24265" y="427894"/>
                    <a:pt x="32088" y="427099"/>
                  </a:cubicBezTo>
                  <a:cubicBezTo>
                    <a:pt x="39911" y="426303"/>
                    <a:pt x="40839" y="438104"/>
                    <a:pt x="48264" y="435717"/>
                  </a:cubicBezTo>
                  <a:cubicBezTo>
                    <a:pt x="55690" y="433331"/>
                    <a:pt x="55690" y="442745"/>
                    <a:pt x="77435" y="442082"/>
                  </a:cubicBezTo>
                  <a:cubicBezTo>
                    <a:pt x="99048" y="441286"/>
                    <a:pt x="142804" y="423121"/>
                    <a:pt x="160173" y="423121"/>
                  </a:cubicBezTo>
                  <a:cubicBezTo>
                    <a:pt x="169986" y="423121"/>
                    <a:pt x="177809" y="421927"/>
                    <a:pt x="184041" y="420469"/>
                  </a:cubicBezTo>
                  <a:cubicBezTo>
                    <a:pt x="187753" y="414900"/>
                    <a:pt x="192261" y="408801"/>
                    <a:pt x="196770" y="404292"/>
                  </a:cubicBezTo>
                  <a:cubicBezTo>
                    <a:pt x="208438" y="393287"/>
                    <a:pt x="232172" y="385464"/>
                    <a:pt x="238404" y="371277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C1FD2049-5530-471D-B90B-6AF64E131DCA}"/>
                </a:ext>
              </a:extLst>
            </p:cNvPr>
            <p:cNvSpPr/>
            <p:nvPr/>
          </p:nvSpPr>
          <p:spPr>
            <a:xfrm>
              <a:off x="6397133" y="3893841"/>
              <a:ext cx="556895" cy="437560"/>
            </a:xfrm>
            <a:custGeom>
              <a:avLst/>
              <a:gdLst>
                <a:gd name="connsiteX0" fmla="*/ 335463 w 556894"/>
                <a:gd name="connsiteY0" fmla="*/ 94083 h 437560"/>
                <a:gd name="connsiteX1" fmla="*/ 288127 w 556894"/>
                <a:gd name="connsiteY1" fmla="*/ 88779 h 437560"/>
                <a:gd name="connsiteX2" fmla="*/ 256570 w 556894"/>
                <a:gd name="connsiteY2" fmla="*/ 78304 h 437560"/>
                <a:gd name="connsiteX3" fmla="*/ 192394 w 556894"/>
                <a:gd name="connsiteY3" fmla="*/ 30968 h 437560"/>
                <a:gd name="connsiteX4" fmla="*/ 139754 w 556894"/>
                <a:gd name="connsiteY4" fmla="*/ 471 h 437560"/>
                <a:gd name="connsiteX5" fmla="*/ 117611 w 556894"/>
                <a:gd name="connsiteY5" fmla="*/ 471 h 437560"/>
                <a:gd name="connsiteX6" fmla="*/ 90297 w 556894"/>
                <a:gd name="connsiteY6" fmla="*/ 8825 h 437560"/>
                <a:gd name="connsiteX7" fmla="*/ 64043 w 556894"/>
                <a:gd name="connsiteY7" fmla="*/ 25664 h 437560"/>
                <a:gd name="connsiteX8" fmla="*/ 84065 w 556894"/>
                <a:gd name="connsiteY8" fmla="*/ 48868 h 437560"/>
                <a:gd name="connsiteX9" fmla="*/ 68286 w 556894"/>
                <a:gd name="connsiteY9" fmla="*/ 61465 h 437560"/>
                <a:gd name="connsiteX10" fmla="*/ 51447 w 556894"/>
                <a:gd name="connsiteY10" fmla="*/ 68890 h 437560"/>
                <a:gd name="connsiteX11" fmla="*/ 30364 w 556894"/>
                <a:gd name="connsiteY11" fmla="*/ 84669 h 437560"/>
                <a:gd name="connsiteX12" fmla="*/ 3845 w 556894"/>
                <a:gd name="connsiteY12" fmla="*/ 72868 h 437560"/>
                <a:gd name="connsiteX13" fmla="*/ 1061 w 556894"/>
                <a:gd name="connsiteY13" fmla="*/ 80558 h 437560"/>
                <a:gd name="connsiteX14" fmla="*/ 0 w 556894"/>
                <a:gd name="connsiteY14" fmla="*/ 87718 h 437560"/>
                <a:gd name="connsiteX15" fmla="*/ 4508 w 556894"/>
                <a:gd name="connsiteY15" fmla="*/ 118082 h 437560"/>
                <a:gd name="connsiteX16" fmla="*/ 26121 w 556894"/>
                <a:gd name="connsiteY16" fmla="*/ 144468 h 437560"/>
                <a:gd name="connsiteX17" fmla="*/ 64706 w 556894"/>
                <a:gd name="connsiteY17" fmla="*/ 204401 h 437560"/>
                <a:gd name="connsiteX18" fmla="*/ 85258 w 556894"/>
                <a:gd name="connsiteY18" fmla="*/ 233969 h 437560"/>
                <a:gd name="connsiteX19" fmla="*/ 109257 w 556894"/>
                <a:gd name="connsiteY19" fmla="*/ 263936 h 437560"/>
                <a:gd name="connsiteX20" fmla="*/ 116020 w 556894"/>
                <a:gd name="connsiteY20" fmla="*/ 293504 h 437560"/>
                <a:gd name="connsiteX21" fmla="*/ 137765 w 556894"/>
                <a:gd name="connsiteY21" fmla="*/ 338454 h 437560"/>
                <a:gd name="connsiteX22" fmla="*/ 168527 w 556894"/>
                <a:gd name="connsiteY22" fmla="*/ 373458 h 437560"/>
                <a:gd name="connsiteX23" fmla="*/ 192924 w 556894"/>
                <a:gd name="connsiteY23" fmla="*/ 414032 h 437560"/>
                <a:gd name="connsiteX24" fmla="*/ 201940 w 556894"/>
                <a:gd name="connsiteY24" fmla="*/ 434452 h 437560"/>
                <a:gd name="connsiteX25" fmla="*/ 210692 w 556894"/>
                <a:gd name="connsiteY25" fmla="*/ 449965 h 437560"/>
                <a:gd name="connsiteX26" fmla="*/ 223023 w 556894"/>
                <a:gd name="connsiteY26" fmla="*/ 443203 h 437560"/>
                <a:gd name="connsiteX27" fmla="*/ 222227 w 556894"/>
                <a:gd name="connsiteY27" fmla="*/ 428750 h 437560"/>
                <a:gd name="connsiteX28" fmla="*/ 233631 w 556894"/>
                <a:gd name="connsiteY28" fmla="*/ 418805 h 437560"/>
                <a:gd name="connsiteX29" fmla="*/ 253387 w 556894"/>
                <a:gd name="connsiteY29" fmla="*/ 421855 h 437560"/>
                <a:gd name="connsiteX30" fmla="*/ 286138 w 556894"/>
                <a:gd name="connsiteY30" fmla="*/ 424905 h 437560"/>
                <a:gd name="connsiteX31" fmla="*/ 323397 w 556894"/>
                <a:gd name="connsiteY31" fmla="*/ 431004 h 437560"/>
                <a:gd name="connsiteX32" fmla="*/ 341695 w 556894"/>
                <a:gd name="connsiteY32" fmla="*/ 424109 h 437560"/>
                <a:gd name="connsiteX33" fmla="*/ 382799 w 556894"/>
                <a:gd name="connsiteY33" fmla="*/ 388309 h 437560"/>
                <a:gd name="connsiteX34" fmla="*/ 435306 w 556894"/>
                <a:gd name="connsiteY34" fmla="*/ 385259 h 437560"/>
                <a:gd name="connsiteX35" fmla="*/ 542707 w 556894"/>
                <a:gd name="connsiteY35" fmla="*/ 350254 h 437560"/>
                <a:gd name="connsiteX36" fmla="*/ 561005 w 556894"/>
                <a:gd name="connsiteY36" fmla="*/ 294697 h 437560"/>
                <a:gd name="connsiteX37" fmla="*/ 547348 w 556894"/>
                <a:gd name="connsiteY37" fmla="*/ 275604 h 437560"/>
                <a:gd name="connsiteX38" fmla="*/ 480256 w 556894"/>
                <a:gd name="connsiteY38" fmla="*/ 268046 h 437560"/>
                <a:gd name="connsiteX39" fmla="*/ 460101 w 556894"/>
                <a:gd name="connsiteY39" fmla="*/ 239406 h 437560"/>
                <a:gd name="connsiteX40" fmla="*/ 449096 w 556894"/>
                <a:gd name="connsiteY40" fmla="*/ 222301 h 437560"/>
                <a:gd name="connsiteX41" fmla="*/ 426820 w 556894"/>
                <a:gd name="connsiteY41" fmla="*/ 206920 h 437560"/>
                <a:gd name="connsiteX42" fmla="*/ 412633 w 556894"/>
                <a:gd name="connsiteY42" fmla="*/ 178147 h 437560"/>
                <a:gd name="connsiteX43" fmla="*/ 400832 w 556894"/>
                <a:gd name="connsiteY43" fmla="*/ 149375 h 437560"/>
                <a:gd name="connsiteX44" fmla="*/ 373650 w 556894"/>
                <a:gd name="connsiteY44" fmla="*/ 117817 h 437560"/>
                <a:gd name="connsiteX45" fmla="*/ 370335 w 556894"/>
                <a:gd name="connsiteY45" fmla="*/ 106547 h 437560"/>
                <a:gd name="connsiteX46" fmla="*/ 349120 w 556894"/>
                <a:gd name="connsiteY46" fmla="*/ 105486 h 437560"/>
                <a:gd name="connsiteX47" fmla="*/ 335463 w 556894"/>
                <a:gd name="connsiteY47" fmla="*/ 94083 h 437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556894" h="437560">
                  <a:moveTo>
                    <a:pt x="335463" y="94083"/>
                  </a:moveTo>
                  <a:cubicBezTo>
                    <a:pt x="335463" y="94083"/>
                    <a:pt x="294359" y="88779"/>
                    <a:pt x="288127" y="88779"/>
                  </a:cubicBezTo>
                  <a:cubicBezTo>
                    <a:pt x="281762" y="88779"/>
                    <a:pt x="265984" y="86658"/>
                    <a:pt x="256570" y="78304"/>
                  </a:cubicBezTo>
                  <a:cubicBezTo>
                    <a:pt x="247023" y="69818"/>
                    <a:pt x="200747" y="35211"/>
                    <a:pt x="192394" y="30968"/>
                  </a:cubicBezTo>
                  <a:cubicBezTo>
                    <a:pt x="183908" y="26725"/>
                    <a:pt x="149301" y="1532"/>
                    <a:pt x="139754" y="471"/>
                  </a:cubicBezTo>
                  <a:cubicBezTo>
                    <a:pt x="130340" y="-589"/>
                    <a:pt x="129279" y="471"/>
                    <a:pt x="117611" y="471"/>
                  </a:cubicBezTo>
                  <a:cubicBezTo>
                    <a:pt x="106075" y="471"/>
                    <a:pt x="111246" y="7897"/>
                    <a:pt x="90297" y="8825"/>
                  </a:cubicBezTo>
                  <a:cubicBezTo>
                    <a:pt x="69214" y="9886"/>
                    <a:pt x="57678" y="23543"/>
                    <a:pt x="64043" y="25664"/>
                  </a:cubicBezTo>
                  <a:cubicBezTo>
                    <a:pt x="70407" y="27786"/>
                    <a:pt x="90297" y="45686"/>
                    <a:pt x="84065" y="48868"/>
                  </a:cubicBezTo>
                  <a:cubicBezTo>
                    <a:pt x="77700" y="52051"/>
                    <a:pt x="76772" y="61465"/>
                    <a:pt x="68286" y="61465"/>
                  </a:cubicBezTo>
                  <a:cubicBezTo>
                    <a:pt x="59932" y="61465"/>
                    <a:pt x="51447" y="62525"/>
                    <a:pt x="51447" y="68890"/>
                  </a:cubicBezTo>
                  <a:cubicBezTo>
                    <a:pt x="51447" y="75254"/>
                    <a:pt x="39911" y="85729"/>
                    <a:pt x="30364" y="84669"/>
                  </a:cubicBezTo>
                  <a:cubicBezTo>
                    <a:pt x="24928" y="84006"/>
                    <a:pt x="13127" y="78039"/>
                    <a:pt x="3845" y="72868"/>
                  </a:cubicBezTo>
                  <a:lnTo>
                    <a:pt x="1061" y="80558"/>
                  </a:lnTo>
                  <a:lnTo>
                    <a:pt x="0" y="87718"/>
                  </a:lnTo>
                  <a:cubicBezTo>
                    <a:pt x="1856" y="93287"/>
                    <a:pt x="-928" y="116226"/>
                    <a:pt x="4508" y="118082"/>
                  </a:cubicBezTo>
                  <a:cubicBezTo>
                    <a:pt x="10475" y="120071"/>
                    <a:pt x="13524" y="130679"/>
                    <a:pt x="26121" y="144468"/>
                  </a:cubicBezTo>
                  <a:cubicBezTo>
                    <a:pt x="38717" y="158258"/>
                    <a:pt x="64308" y="195252"/>
                    <a:pt x="64706" y="204401"/>
                  </a:cubicBezTo>
                  <a:cubicBezTo>
                    <a:pt x="65104" y="213417"/>
                    <a:pt x="69479" y="223362"/>
                    <a:pt x="85258" y="233969"/>
                  </a:cubicBezTo>
                  <a:cubicBezTo>
                    <a:pt x="101037" y="244577"/>
                    <a:pt x="101037" y="257571"/>
                    <a:pt x="109257" y="263936"/>
                  </a:cubicBezTo>
                  <a:cubicBezTo>
                    <a:pt x="117478" y="270168"/>
                    <a:pt x="115622" y="277725"/>
                    <a:pt x="116020" y="293504"/>
                  </a:cubicBezTo>
                  <a:cubicBezTo>
                    <a:pt x="116418" y="309283"/>
                    <a:pt x="123578" y="329702"/>
                    <a:pt x="137765" y="338454"/>
                  </a:cubicBezTo>
                  <a:cubicBezTo>
                    <a:pt x="151953" y="347072"/>
                    <a:pt x="161764" y="356619"/>
                    <a:pt x="168527" y="373458"/>
                  </a:cubicBezTo>
                  <a:cubicBezTo>
                    <a:pt x="175157" y="390430"/>
                    <a:pt x="183908" y="405016"/>
                    <a:pt x="192924" y="414032"/>
                  </a:cubicBezTo>
                  <a:cubicBezTo>
                    <a:pt x="201940" y="423049"/>
                    <a:pt x="196902" y="427822"/>
                    <a:pt x="201940" y="434452"/>
                  </a:cubicBezTo>
                  <a:cubicBezTo>
                    <a:pt x="204593" y="437899"/>
                    <a:pt x="208172" y="443733"/>
                    <a:pt x="210692" y="449965"/>
                  </a:cubicBezTo>
                  <a:cubicBezTo>
                    <a:pt x="217719" y="446650"/>
                    <a:pt x="222625" y="443998"/>
                    <a:pt x="223023" y="443203"/>
                  </a:cubicBezTo>
                  <a:cubicBezTo>
                    <a:pt x="224482" y="440153"/>
                    <a:pt x="219973" y="431800"/>
                    <a:pt x="222227" y="428750"/>
                  </a:cubicBezTo>
                  <a:cubicBezTo>
                    <a:pt x="224482" y="425700"/>
                    <a:pt x="229122" y="420397"/>
                    <a:pt x="233631" y="418805"/>
                  </a:cubicBezTo>
                  <a:cubicBezTo>
                    <a:pt x="238139" y="417214"/>
                    <a:pt x="243575" y="423314"/>
                    <a:pt x="253387" y="421855"/>
                  </a:cubicBezTo>
                  <a:cubicBezTo>
                    <a:pt x="263332" y="420397"/>
                    <a:pt x="283884" y="422651"/>
                    <a:pt x="286138" y="424905"/>
                  </a:cubicBezTo>
                  <a:cubicBezTo>
                    <a:pt x="288392" y="427159"/>
                    <a:pt x="316635" y="425700"/>
                    <a:pt x="323397" y="431004"/>
                  </a:cubicBezTo>
                  <a:cubicBezTo>
                    <a:pt x="330292" y="436308"/>
                    <a:pt x="337054" y="434849"/>
                    <a:pt x="341695" y="424109"/>
                  </a:cubicBezTo>
                  <a:cubicBezTo>
                    <a:pt x="346203" y="413502"/>
                    <a:pt x="378291" y="390563"/>
                    <a:pt x="382799" y="388309"/>
                  </a:cubicBezTo>
                  <a:cubicBezTo>
                    <a:pt x="387307" y="386055"/>
                    <a:pt x="421649" y="388309"/>
                    <a:pt x="435306" y="385259"/>
                  </a:cubicBezTo>
                  <a:cubicBezTo>
                    <a:pt x="448963" y="382210"/>
                    <a:pt x="538862" y="353304"/>
                    <a:pt x="542707" y="350254"/>
                  </a:cubicBezTo>
                  <a:cubicBezTo>
                    <a:pt x="546553" y="347205"/>
                    <a:pt x="561005" y="300001"/>
                    <a:pt x="561005" y="294697"/>
                  </a:cubicBezTo>
                  <a:cubicBezTo>
                    <a:pt x="561005" y="289394"/>
                    <a:pt x="554110" y="274941"/>
                    <a:pt x="547348" y="275604"/>
                  </a:cubicBezTo>
                  <a:cubicBezTo>
                    <a:pt x="540453" y="276400"/>
                    <a:pt x="484101" y="270300"/>
                    <a:pt x="480256" y="268046"/>
                  </a:cubicBezTo>
                  <a:cubicBezTo>
                    <a:pt x="477206" y="266190"/>
                    <a:pt x="462223" y="254919"/>
                    <a:pt x="460101" y="239406"/>
                  </a:cubicBezTo>
                  <a:cubicBezTo>
                    <a:pt x="455726" y="235958"/>
                    <a:pt x="450554" y="228666"/>
                    <a:pt x="449096" y="222301"/>
                  </a:cubicBezTo>
                  <a:cubicBezTo>
                    <a:pt x="442599" y="223097"/>
                    <a:pt x="432522" y="221638"/>
                    <a:pt x="426820" y="206920"/>
                  </a:cubicBezTo>
                  <a:cubicBezTo>
                    <a:pt x="421649" y="203340"/>
                    <a:pt x="407727" y="183716"/>
                    <a:pt x="412633" y="178147"/>
                  </a:cubicBezTo>
                  <a:cubicBezTo>
                    <a:pt x="418600" y="171518"/>
                    <a:pt x="409450" y="157330"/>
                    <a:pt x="400832" y="149375"/>
                  </a:cubicBezTo>
                  <a:cubicBezTo>
                    <a:pt x="392213" y="141552"/>
                    <a:pt x="374445" y="126966"/>
                    <a:pt x="373650" y="117817"/>
                  </a:cubicBezTo>
                  <a:cubicBezTo>
                    <a:pt x="373385" y="115298"/>
                    <a:pt x="372059" y="111187"/>
                    <a:pt x="370335" y="106547"/>
                  </a:cubicBezTo>
                  <a:lnTo>
                    <a:pt x="349120" y="105486"/>
                  </a:lnTo>
                  <a:lnTo>
                    <a:pt x="335463" y="94083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D5CE68D7-58BD-442B-AF66-61ACA358D187}"/>
                </a:ext>
              </a:extLst>
            </p:cNvPr>
            <p:cNvSpPr/>
            <p:nvPr/>
          </p:nvSpPr>
          <p:spPr>
            <a:xfrm>
              <a:off x="6858162" y="4099834"/>
              <a:ext cx="212150" cy="238669"/>
            </a:xfrm>
            <a:custGeom>
              <a:avLst/>
              <a:gdLst>
                <a:gd name="connsiteX0" fmla="*/ 106738 w 212150"/>
                <a:gd name="connsiteY0" fmla="*/ 5701 h 238669"/>
                <a:gd name="connsiteX1" fmla="*/ 106738 w 212150"/>
                <a:gd name="connsiteY1" fmla="*/ 25856 h 238669"/>
                <a:gd name="connsiteX2" fmla="*/ 89899 w 212150"/>
                <a:gd name="connsiteY2" fmla="*/ 47203 h 238669"/>
                <a:gd name="connsiteX3" fmla="*/ 80882 w 212150"/>
                <a:gd name="connsiteY3" fmla="*/ 69612 h 238669"/>
                <a:gd name="connsiteX4" fmla="*/ 86319 w 212150"/>
                <a:gd name="connsiteY4" fmla="*/ 69612 h 238669"/>
                <a:gd name="connsiteX5" fmla="*/ 99976 w 212150"/>
                <a:gd name="connsiteY5" fmla="*/ 88705 h 238669"/>
                <a:gd name="connsiteX6" fmla="*/ 81678 w 212150"/>
                <a:gd name="connsiteY6" fmla="*/ 144262 h 238669"/>
                <a:gd name="connsiteX7" fmla="*/ 0 w 212150"/>
                <a:gd name="connsiteY7" fmla="*/ 171842 h 238669"/>
                <a:gd name="connsiteX8" fmla="*/ 32618 w 212150"/>
                <a:gd name="connsiteY8" fmla="*/ 239200 h 238669"/>
                <a:gd name="connsiteX9" fmla="*/ 39380 w 212150"/>
                <a:gd name="connsiteY9" fmla="*/ 235885 h 238669"/>
                <a:gd name="connsiteX10" fmla="*/ 82739 w 212150"/>
                <a:gd name="connsiteY10" fmla="*/ 228459 h 238669"/>
                <a:gd name="connsiteX11" fmla="*/ 92949 w 212150"/>
                <a:gd name="connsiteY11" fmla="*/ 207510 h 238669"/>
                <a:gd name="connsiteX12" fmla="*/ 122119 w 212150"/>
                <a:gd name="connsiteY12" fmla="*/ 202736 h 238669"/>
                <a:gd name="connsiteX13" fmla="*/ 139489 w 212150"/>
                <a:gd name="connsiteY13" fmla="*/ 178339 h 238669"/>
                <a:gd name="connsiteX14" fmla="*/ 156461 w 212150"/>
                <a:gd name="connsiteY14" fmla="*/ 169588 h 238669"/>
                <a:gd name="connsiteX15" fmla="*/ 165478 w 212150"/>
                <a:gd name="connsiteY15" fmla="*/ 133655 h 238669"/>
                <a:gd name="connsiteX16" fmla="*/ 187090 w 212150"/>
                <a:gd name="connsiteY16" fmla="*/ 118672 h 238669"/>
                <a:gd name="connsiteX17" fmla="*/ 209101 w 212150"/>
                <a:gd name="connsiteY17" fmla="*/ 87512 h 238669"/>
                <a:gd name="connsiteX18" fmla="*/ 207112 w 212150"/>
                <a:gd name="connsiteY18" fmla="*/ 72927 h 238669"/>
                <a:gd name="connsiteX19" fmla="*/ 184703 w 212150"/>
                <a:gd name="connsiteY19" fmla="*/ 44949 h 238669"/>
                <a:gd name="connsiteX20" fmla="*/ 140152 w 212150"/>
                <a:gd name="connsiteY20" fmla="*/ 28375 h 238669"/>
                <a:gd name="connsiteX21" fmla="*/ 125832 w 212150"/>
                <a:gd name="connsiteY21" fmla="*/ 0 h 238669"/>
                <a:gd name="connsiteX22" fmla="*/ 116550 w 212150"/>
                <a:gd name="connsiteY22" fmla="*/ 5304 h 238669"/>
                <a:gd name="connsiteX23" fmla="*/ 106738 w 212150"/>
                <a:gd name="connsiteY23" fmla="*/ 5304 h 238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12150" h="238669">
                  <a:moveTo>
                    <a:pt x="106738" y="5701"/>
                  </a:moveTo>
                  <a:lnTo>
                    <a:pt x="106738" y="25856"/>
                  </a:lnTo>
                  <a:lnTo>
                    <a:pt x="89899" y="47203"/>
                  </a:lnTo>
                  <a:lnTo>
                    <a:pt x="80882" y="69612"/>
                  </a:lnTo>
                  <a:cubicBezTo>
                    <a:pt x="83402" y="69744"/>
                    <a:pt x="85391" y="69744"/>
                    <a:pt x="86319" y="69612"/>
                  </a:cubicBezTo>
                  <a:cubicBezTo>
                    <a:pt x="93214" y="68816"/>
                    <a:pt x="99976" y="83269"/>
                    <a:pt x="99976" y="88705"/>
                  </a:cubicBezTo>
                  <a:cubicBezTo>
                    <a:pt x="99976" y="94009"/>
                    <a:pt x="85523" y="141213"/>
                    <a:pt x="81678" y="144262"/>
                  </a:cubicBezTo>
                  <a:cubicBezTo>
                    <a:pt x="78894" y="146516"/>
                    <a:pt x="31425" y="162162"/>
                    <a:pt x="0" y="171842"/>
                  </a:cubicBezTo>
                  <a:cubicBezTo>
                    <a:pt x="6762" y="186029"/>
                    <a:pt x="20420" y="214139"/>
                    <a:pt x="32618" y="239200"/>
                  </a:cubicBezTo>
                  <a:cubicBezTo>
                    <a:pt x="34740" y="238404"/>
                    <a:pt x="36994" y="237343"/>
                    <a:pt x="39380" y="235885"/>
                  </a:cubicBezTo>
                  <a:cubicBezTo>
                    <a:pt x="54364" y="227266"/>
                    <a:pt x="71336" y="231509"/>
                    <a:pt x="82739" y="228459"/>
                  </a:cubicBezTo>
                  <a:cubicBezTo>
                    <a:pt x="94142" y="225277"/>
                    <a:pt x="83136" y="215863"/>
                    <a:pt x="92949" y="207510"/>
                  </a:cubicBezTo>
                  <a:cubicBezTo>
                    <a:pt x="102760" y="199289"/>
                    <a:pt x="116948" y="205521"/>
                    <a:pt x="122119" y="202736"/>
                  </a:cubicBezTo>
                  <a:cubicBezTo>
                    <a:pt x="127290" y="199952"/>
                    <a:pt x="130870" y="181919"/>
                    <a:pt x="139489" y="178339"/>
                  </a:cubicBezTo>
                  <a:cubicBezTo>
                    <a:pt x="148108" y="174759"/>
                    <a:pt x="157655" y="177145"/>
                    <a:pt x="156461" y="169588"/>
                  </a:cubicBezTo>
                  <a:cubicBezTo>
                    <a:pt x="155268" y="162162"/>
                    <a:pt x="157257" y="135246"/>
                    <a:pt x="165478" y="133655"/>
                  </a:cubicBezTo>
                  <a:cubicBezTo>
                    <a:pt x="173698" y="132064"/>
                    <a:pt x="186825" y="123445"/>
                    <a:pt x="187090" y="118672"/>
                  </a:cubicBezTo>
                  <a:cubicBezTo>
                    <a:pt x="187488" y="113898"/>
                    <a:pt x="204062" y="96263"/>
                    <a:pt x="209101" y="87512"/>
                  </a:cubicBezTo>
                  <a:cubicBezTo>
                    <a:pt x="214272" y="78893"/>
                    <a:pt x="214670" y="74120"/>
                    <a:pt x="207112" y="72927"/>
                  </a:cubicBezTo>
                  <a:cubicBezTo>
                    <a:pt x="199554" y="71733"/>
                    <a:pt x="187753" y="50783"/>
                    <a:pt x="184703" y="44949"/>
                  </a:cubicBezTo>
                  <a:cubicBezTo>
                    <a:pt x="181521" y="38982"/>
                    <a:pt x="158715" y="42960"/>
                    <a:pt x="140152" y="28375"/>
                  </a:cubicBezTo>
                  <a:cubicBezTo>
                    <a:pt x="132594" y="22408"/>
                    <a:pt x="128484" y="11270"/>
                    <a:pt x="125832" y="0"/>
                  </a:cubicBezTo>
                  <a:lnTo>
                    <a:pt x="116550" y="5304"/>
                  </a:lnTo>
                  <a:lnTo>
                    <a:pt x="106738" y="5304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36A3B3BF-5ECA-4218-888E-D3D17F5B8007}"/>
                </a:ext>
              </a:extLst>
            </p:cNvPr>
            <p:cNvSpPr/>
            <p:nvPr/>
          </p:nvSpPr>
          <p:spPr>
            <a:xfrm>
              <a:off x="6823953" y="4074207"/>
              <a:ext cx="26519" cy="39778"/>
            </a:xfrm>
            <a:custGeom>
              <a:avLst/>
              <a:gdLst>
                <a:gd name="connsiteX0" fmla="*/ 22408 w 26518"/>
                <a:gd name="connsiteY0" fmla="*/ 42068 h 39778"/>
                <a:gd name="connsiteX1" fmla="*/ 22939 w 26518"/>
                <a:gd name="connsiteY1" fmla="*/ 34643 h 39778"/>
                <a:gd name="connsiteX2" fmla="*/ 19756 w 26518"/>
                <a:gd name="connsiteY2" fmla="*/ 301 h 39778"/>
                <a:gd name="connsiteX3" fmla="*/ 1989 w 26518"/>
                <a:gd name="connsiteY3" fmla="*/ 26290 h 39778"/>
                <a:gd name="connsiteX4" fmla="*/ 0 w 26518"/>
                <a:gd name="connsiteY4" fmla="*/ 26687 h 39778"/>
                <a:gd name="connsiteX5" fmla="*/ 22408 w 26518"/>
                <a:gd name="connsiteY5" fmla="*/ 42068 h 39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518" h="39778">
                  <a:moveTo>
                    <a:pt x="22408" y="42068"/>
                  </a:moveTo>
                  <a:cubicBezTo>
                    <a:pt x="21745" y="39284"/>
                    <a:pt x="21745" y="36632"/>
                    <a:pt x="22939" y="34643"/>
                  </a:cubicBezTo>
                  <a:cubicBezTo>
                    <a:pt x="28110" y="26025"/>
                    <a:pt x="31159" y="3483"/>
                    <a:pt x="19756" y="301"/>
                  </a:cubicBezTo>
                  <a:cubicBezTo>
                    <a:pt x="8353" y="-2881"/>
                    <a:pt x="1989" y="20058"/>
                    <a:pt x="1989" y="26290"/>
                  </a:cubicBezTo>
                  <a:cubicBezTo>
                    <a:pt x="1989" y="27483"/>
                    <a:pt x="1193" y="27483"/>
                    <a:pt x="0" y="26687"/>
                  </a:cubicBezTo>
                  <a:cubicBezTo>
                    <a:pt x="5834" y="41405"/>
                    <a:pt x="15911" y="42997"/>
                    <a:pt x="22408" y="42068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B9791844-E0AA-4423-89EA-2695AD0B054C}"/>
                </a:ext>
              </a:extLst>
            </p:cNvPr>
            <p:cNvSpPr/>
            <p:nvPr/>
          </p:nvSpPr>
          <p:spPr>
            <a:xfrm>
              <a:off x="6857632" y="4067210"/>
              <a:ext cx="119335" cy="92816"/>
            </a:xfrm>
            <a:custGeom>
              <a:avLst/>
              <a:gdLst>
                <a:gd name="connsiteX0" fmla="*/ 19889 w 119334"/>
                <a:gd name="connsiteY0" fmla="*/ 94810 h 92815"/>
                <a:gd name="connsiteX1" fmla="*/ 81546 w 119334"/>
                <a:gd name="connsiteY1" fmla="*/ 102368 h 92815"/>
                <a:gd name="connsiteX2" fmla="*/ 90562 w 119334"/>
                <a:gd name="connsiteY2" fmla="*/ 79960 h 92815"/>
                <a:gd name="connsiteX3" fmla="*/ 107401 w 119334"/>
                <a:gd name="connsiteY3" fmla="*/ 58612 h 92815"/>
                <a:gd name="connsiteX4" fmla="*/ 107401 w 119334"/>
                <a:gd name="connsiteY4" fmla="*/ 38458 h 92815"/>
                <a:gd name="connsiteX5" fmla="*/ 117479 w 119334"/>
                <a:gd name="connsiteY5" fmla="*/ 38458 h 92815"/>
                <a:gd name="connsiteX6" fmla="*/ 126760 w 119334"/>
                <a:gd name="connsiteY6" fmla="*/ 33154 h 92815"/>
                <a:gd name="connsiteX7" fmla="*/ 119467 w 119334"/>
                <a:gd name="connsiteY7" fmla="*/ 6 h 92815"/>
                <a:gd name="connsiteX8" fmla="*/ 87512 w 119334"/>
                <a:gd name="connsiteY8" fmla="*/ 35939 h 92815"/>
                <a:gd name="connsiteX9" fmla="*/ 37127 w 119334"/>
                <a:gd name="connsiteY9" fmla="*/ 59540 h 92815"/>
                <a:gd name="connsiteX10" fmla="*/ 5569 w 119334"/>
                <a:gd name="connsiteY10" fmla="*/ 67761 h 92815"/>
                <a:gd name="connsiteX11" fmla="*/ 0 w 119334"/>
                <a:gd name="connsiteY11" fmla="*/ 66170 h 92815"/>
                <a:gd name="connsiteX12" fmla="*/ 19889 w 119334"/>
                <a:gd name="connsiteY12" fmla="*/ 94810 h 92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9334" h="92815">
                  <a:moveTo>
                    <a:pt x="19889" y="94810"/>
                  </a:moveTo>
                  <a:cubicBezTo>
                    <a:pt x="23204" y="96799"/>
                    <a:pt x="65501" y="101573"/>
                    <a:pt x="81546" y="102368"/>
                  </a:cubicBezTo>
                  <a:lnTo>
                    <a:pt x="90562" y="79960"/>
                  </a:lnTo>
                  <a:lnTo>
                    <a:pt x="107401" y="58612"/>
                  </a:lnTo>
                  <a:lnTo>
                    <a:pt x="107401" y="38458"/>
                  </a:lnTo>
                  <a:lnTo>
                    <a:pt x="117479" y="38458"/>
                  </a:lnTo>
                  <a:lnTo>
                    <a:pt x="126760" y="33154"/>
                  </a:lnTo>
                  <a:cubicBezTo>
                    <a:pt x="122915" y="16712"/>
                    <a:pt x="122252" y="271"/>
                    <a:pt x="119467" y="6"/>
                  </a:cubicBezTo>
                  <a:cubicBezTo>
                    <a:pt x="114694" y="-392"/>
                    <a:pt x="95468" y="20558"/>
                    <a:pt x="87512" y="35939"/>
                  </a:cubicBezTo>
                  <a:cubicBezTo>
                    <a:pt x="79689" y="51319"/>
                    <a:pt x="56750" y="63120"/>
                    <a:pt x="37127" y="59540"/>
                  </a:cubicBezTo>
                  <a:cubicBezTo>
                    <a:pt x="17370" y="55960"/>
                    <a:pt x="10740" y="64314"/>
                    <a:pt x="5569" y="67761"/>
                  </a:cubicBezTo>
                  <a:cubicBezTo>
                    <a:pt x="4243" y="68689"/>
                    <a:pt x="2254" y="67894"/>
                    <a:pt x="0" y="66170"/>
                  </a:cubicBezTo>
                  <a:cubicBezTo>
                    <a:pt x="1857" y="81684"/>
                    <a:pt x="16840" y="92954"/>
                    <a:pt x="19889" y="94810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B70089FB-BFF2-4A49-A11E-3AE59710C92F}"/>
                </a:ext>
              </a:extLst>
            </p:cNvPr>
            <p:cNvSpPr/>
            <p:nvPr/>
          </p:nvSpPr>
          <p:spPr>
            <a:xfrm>
              <a:off x="8117275" y="4612177"/>
              <a:ext cx="503857" cy="145853"/>
            </a:xfrm>
            <a:custGeom>
              <a:avLst/>
              <a:gdLst>
                <a:gd name="connsiteX0" fmla="*/ 93347 w 503857"/>
                <a:gd name="connsiteY0" fmla="*/ 57148 h 145853"/>
                <a:gd name="connsiteX1" fmla="*/ 72794 w 503857"/>
                <a:gd name="connsiteY1" fmla="*/ 29171 h 145853"/>
                <a:gd name="connsiteX2" fmla="*/ 59800 w 503857"/>
                <a:gd name="connsiteY2" fmla="*/ 16176 h 145853"/>
                <a:gd name="connsiteX3" fmla="*/ 57811 w 503857"/>
                <a:gd name="connsiteY3" fmla="*/ 12331 h 145853"/>
                <a:gd name="connsiteX4" fmla="*/ 49590 w 503857"/>
                <a:gd name="connsiteY4" fmla="*/ 23071 h 145853"/>
                <a:gd name="connsiteX5" fmla="*/ 28641 w 503857"/>
                <a:gd name="connsiteY5" fmla="*/ 20419 h 145853"/>
                <a:gd name="connsiteX6" fmla="*/ 15513 w 503857"/>
                <a:gd name="connsiteY6" fmla="*/ 4641 h 145853"/>
                <a:gd name="connsiteX7" fmla="*/ 0 w 503857"/>
                <a:gd name="connsiteY7" fmla="*/ 3580 h 145853"/>
                <a:gd name="connsiteX8" fmla="*/ 7425 w 503857"/>
                <a:gd name="connsiteY8" fmla="*/ 44419 h 145853"/>
                <a:gd name="connsiteX9" fmla="*/ 34607 w 503857"/>
                <a:gd name="connsiteY9" fmla="*/ 95600 h 145853"/>
                <a:gd name="connsiteX10" fmla="*/ 60198 w 503857"/>
                <a:gd name="connsiteY10" fmla="*/ 119997 h 145853"/>
                <a:gd name="connsiteX11" fmla="*/ 111379 w 503857"/>
                <a:gd name="connsiteY11" fmla="*/ 145986 h 145853"/>
                <a:gd name="connsiteX12" fmla="*/ 93611 w 503857"/>
                <a:gd name="connsiteY12" fmla="*/ 108197 h 145853"/>
                <a:gd name="connsiteX13" fmla="*/ 93347 w 503857"/>
                <a:gd name="connsiteY13" fmla="*/ 57148 h 145853"/>
                <a:gd name="connsiteX14" fmla="*/ 496565 w 503857"/>
                <a:gd name="connsiteY14" fmla="*/ 26784 h 145853"/>
                <a:gd name="connsiteX15" fmla="*/ 472963 w 503857"/>
                <a:gd name="connsiteY15" fmla="*/ 20419 h 145853"/>
                <a:gd name="connsiteX16" fmla="*/ 448566 w 503857"/>
                <a:gd name="connsiteY16" fmla="*/ 0 h 145853"/>
                <a:gd name="connsiteX17" fmla="*/ 427218 w 503857"/>
                <a:gd name="connsiteY17" fmla="*/ 26784 h 145853"/>
                <a:gd name="connsiteX18" fmla="*/ 413031 w 503857"/>
                <a:gd name="connsiteY18" fmla="*/ 44949 h 145853"/>
                <a:gd name="connsiteX19" fmla="*/ 407197 w 503857"/>
                <a:gd name="connsiteY19" fmla="*/ 52242 h 145853"/>
                <a:gd name="connsiteX20" fmla="*/ 407462 w 503857"/>
                <a:gd name="connsiteY20" fmla="*/ 67756 h 145853"/>
                <a:gd name="connsiteX21" fmla="*/ 390091 w 503857"/>
                <a:gd name="connsiteY21" fmla="*/ 74120 h 145853"/>
                <a:gd name="connsiteX22" fmla="*/ 375639 w 503857"/>
                <a:gd name="connsiteY22" fmla="*/ 55292 h 145853"/>
                <a:gd name="connsiteX23" fmla="*/ 375109 w 503857"/>
                <a:gd name="connsiteY23" fmla="*/ 55159 h 145853"/>
                <a:gd name="connsiteX24" fmla="*/ 351507 w 503857"/>
                <a:gd name="connsiteY24" fmla="*/ 92153 h 145853"/>
                <a:gd name="connsiteX25" fmla="*/ 312922 w 503857"/>
                <a:gd name="connsiteY25" fmla="*/ 103954 h 145853"/>
                <a:gd name="connsiteX26" fmla="*/ 295553 w 503857"/>
                <a:gd name="connsiteY26" fmla="*/ 137898 h 145853"/>
                <a:gd name="connsiteX27" fmla="*/ 256039 w 503857"/>
                <a:gd name="connsiteY27" fmla="*/ 127953 h 145853"/>
                <a:gd name="connsiteX28" fmla="*/ 263995 w 503857"/>
                <a:gd name="connsiteY28" fmla="*/ 145058 h 145853"/>
                <a:gd name="connsiteX29" fmla="*/ 286005 w 503857"/>
                <a:gd name="connsiteY29" fmla="*/ 156063 h 145853"/>
                <a:gd name="connsiteX30" fmla="*/ 320745 w 503857"/>
                <a:gd name="connsiteY30" fmla="*/ 152881 h 145853"/>
                <a:gd name="connsiteX31" fmla="*/ 347529 w 503857"/>
                <a:gd name="connsiteY31" fmla="*/ 141876 h 145853"/>
                <a:gd name="connsiteX32" fmla="*/ 372722 w 503857"/>
                <a:gd name="connsiteY32" fmla="*/ 146649 h 145853"/>
                <a:gd name="connsiteX33" fmla="*/ 396324 w 503857"/>
                <a:gd name="connsiteY33" fmla="*/ 130870 h 145853"/>
                <a:gd name="connsiteX34" fmla="*/ 404147 w 503857"/>
                <a:gd name="connsiteY34" fmla="*/ 105677 h 145853"/>
                <a:gd name="connsiteX35" fmla="*/ 419925 w 503857"/>
                <a:gd name="connsiteY35" fmla="*/ 82076 h 145853"/>
                <a:gd name="connsiteX36" fmla="*/ 460897 w 503857"/>
                <a:gd name="connsiteY36" fmla="*/ 64706 h 145853"/>
                <a:gd name="connsiteX37" fmla="*/ 473494 w 503857"/>
                <a:gd name="connsiteY37" fmla="*/ 68949 h 145853"/>
                <a:gd name="connsiteX38" fmla="*/ 490068 w 503857"/>
                <a:gd name="connsiteY38" fmla="*/ 52905 h 145853"/>
                <a:gd name="connsiteX39" fmla="*/ 514465 w 503857"/>
                <a:gd name="connsiteY39" fmla="*/ 42695 h 145853"/>
                <a:gd name="connsiteX40" fmla="*/ 496565 w 503857"/>
                <a:gd name="connsiteY40" fmla="*/ 26784 h 145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503857" h="145853">
                  <a:moveTo>
                    <a:pt x="93347" y="57148"/>
                  </a:moveTo>
                  <a:cubicBezTo>
                    <a:pt x="93744" y="39380"/>
                    <a:pt x="76772" y="41369"/>
                    <a:pt x="72794" y="29171"/>
                  </a:cubicBezTo>
                  <a:cubicBezTo>
                    <a:pt x="68816" y="16972"/>
                    <a:pt x="62187" y="23999"/>
                    <a:pt x="59800" y="16176"/>
                  </a:cubicBezTo>
                  <a:cubicBezTo>
                    <a:pt x="59403" y="14983"/>
                    <a:pt x="58739" y="13657"/>
                    <a:pt x="57811" y="12331"/>
                  </a:cubicBezTo>
                  <a:cubicBezTo>
                    <a:pt x="48927" y="15248"/>
                    <a:pt x="52109" y="22541"/>
                    <a:pt x="49590" y="23071"/>
                  </a:cubicBezTo>
                  <a:cubicBezTo>
                    <a:pt x="46275" y="23734"/>
                    <a:pt x="28641" y="25723"/>
                    <a:pt x="28641" y="20419"/>
                  </a:cubicBezTo>
                  <a:cubicBezTo>
                    <a:pt x="28641" y="15116"/>
                    <a:pt x="25989" y="6630"/>
                    <a:pt x="15513" y="4641"/>
                  </a:cubicBezTo>
                  <a:cubicBezTo>
                    <a:pt x="10210" y="3580"/>
                    <a:pt x="4773" y="3315"/>
                    <a:pt x="0" y="3580"/>
                  </a:cubicBezTo>
                  <a:cubicBezTo>
                    <a:pt x="6365" y="17635"/>
                    <a:pt x="7161" y="32485"/>
                    <a:pt x="7425" y="44419"/>
                  </a:cubicBezTo>
                  <a:cubicBezTo>
                    <a:pt x="7823" y="60198"/>
                    <a:pt x="31027" y="85390"/>
                    <a:pt x="34607" y="95600"/>
                  </a:cubicBezTo>
                  <a:cubicBezTo>
                    <a:pt x="38187" y="105810"/>
                    <a:pt x="44817" y="108992"/>
                    <a:pt x="60198" y="119997"/>
                  </a:cubicBezTo>
                  <a:cubicBezTo>
                    <a:pt x="75579" y="131003"/>
                    <a:pt x="105545" y="148770"/>
                    <a:pt x="111379" y="145986"/>
                  </a:cubicBezTo>
                  <a:cubicBezTo>
                    <a:pt x="117346" y="143201"/>
                    <a:pt x="102363" y="117213"/>
                    <a:pt x="93611" y="108197"/>
                  </a:cubicBezTo>
                  <a:cubicBezTo>
                    <a:pt x="84993" y="99313"/>
                    <a:pt x="92949" y="74916"/>
                    <a:pt x="93347" y="57148"/>
                  </a:cubicBezTo>
                  <a:close/>
                  <a:moveTo>
                    <a:pt x="496565" y="26784"/>
                  </a:moveTo>
                  <a:cubicBezTo>
                    <a:pt x="489537" y="28375"/>
                    <a:pt x="472963" y="27579"/>
                    <a:pt x="472963" y="20419"/>
                  </a:cubicBezTo>
                  <a:cubicBezTo>
                    <a:pt x="472963" y="13259"/>
                    <a:pt x="457980" y="0"/>
                    <a:pt x="448566" y="0"/>
                  </a:cubicBezTo>
                  <a:cubicBezTo>
                    <a:pt x="439151" y="0"/>
                    <a:pt x="428014" y="18961"/>
                    <a:pt x="427218" y="26784"/>
                  </a:cubicBezTo>
                  <a:cubicBezTo>
                    <a:pt x="426423" y="34607"/>
                    <a:pt x="411440" y="33944"/>
                    <a:pt x="413031" y="44949"/>
                  </a:cubicBezTo>
                  <a:cubicBezTo>
                    <a:pt x="413694" y="49325"/>
                    <a:pt x="410909" y="51181"/>
                    <a:pt x="407197" y="52242"/>
                  </a:cubicBezTo>
                  <a:cubicBezTo>
                    <a:pt x="409583" y="61789"/>
                    <a:pt x="410909" y="68684"/>
                    <a:pt x="407462" y="67756"/>
                  </a:cubicBezTo>
                  <a:cubicBezTo>
                    <a:pt x="401097" y="66164"/>
                    <a:pt x="399639" y="74120"/>
                    <a:pt x="390091" y="74120"/>
                  </a:cubicBezTo>
                  <a:cubicBezTo>
                    <a:pt x="386909" y="74120"/>
                    <a:pt x="381341" y="65899"/>
                    <a:pt x="375639" y="55292"/>
                  </a:cubicBezTo>
                  <a:cubicBezTo>
                    <a:pt x="375506" y="55292"/>
                    <a:pt x="375241" y="55159"/>
                    <a:pt x="375109" y="55159"/>
                  </a:cubicBezTo>
                  <a:cubicBezTo>
                    <a:pt x="368877" y="55159"/>
                    <a:pt x="354689" y="77170"/>
                    <a:pt x="351507" y="92153"/>
                  </a:cubicBezTo>
                  <a:cubicBezTo>
                    <a:pt x="348325" y="107136"/>
                    <a:pt x="334137" y="102362"/>
                    <a:pt x="312922" y="103954"/>
                  </a:cubicBezTo>
                  <a:cubicBezTo>
                    <a:pt x="291574" y="105545"/>
                    <a:pt x="300326" y="127555"/>
                    <a:pt x="295553" y="137898"/>
                  </a:cubicBezTo>
                  <a:cubicBezTo>
                    <a:pt x="291177" y="147312"/>
                    <a:pt x="267840" y="130340"/>
                    <a:pt x="256039" y="127953"/>
                  </a:cubicBezTo>
                  <a:cubicBezTo>
                    <a:pt x="258028" y="136439"/>
                    <a:pt x="260812" y="145058"/>
                    <a:pt x="263995" y="145058"/>
                  </a:cubicBezTo>
                  <a:cubicBezTo>
                    <a:pt x="270359" y="145058"/>
                    <a:pt x="279774" y="160836"/>
                    <a:pt x="286005" y="156063"/>
                  </a:cubicBezTo>
                  <a:cubicBezTo>
                    <a:pt x="292370" y="151290"/>
                    <a:pt x="311199" y="156063"/>
                    <a:pt x="320745" y="152881"/>
                  </a:cubicBezTo>
                  <a:cubicBezTo>
                    <a:pt x="330160" y="149699"/>
                    <a:pt x="331751" y="141876"/>
                    <a:pt x="347529" y="141876"/>
                  </a:cubicBezTo>
                  <a:cubicBezTo>
                    <a:pt x="363308" y="141876"/>
                    <a:pt x="356943" y="154472"/>
                    <a:pt x="372722" y="146649"/>
                  </a:cubicBezTo>
                  <a:cubicBezTo>
                    <a:pt x="388500" y="138693"/>
                    <a:pt x="397915" y="145058"/>
                    <a:pt x="396324" y="130870"/>
                  </a:cubicBezTo>
                  <a:cubicBezTo>
                    <a:pt x="394733" y="116683"/>
                    <a:pt x="405738" y="116683"/>
                    <a:pt x="404147" y="105677"/>
                  </a:cubicBezTo>
                  <a:cubicBezTo>
                    <a:pt x="402555" y="94672"/>
                    <a:pt x="421517" y="102495"/>
                    <a:pt x="419925" y="82076"/>
                  </a:cubicBezTo>
                  <a:cubicBezTo>
                    <a:pt x="418334" y="61656"/>
                    <a:pt x="448300" y="64706"/>
                    <a:pt x="460897" y="64706"/>
                  </a:cubicBezTo>
                  <a:cubicBezTo>
                    <a:pt x="463815" y="64706"/>
                    <a:pt x="468322" y="66430"/>
                    <a:pt x="473494" y="68949"/>
                  </a:cubicBezTo>
                  <a:cubicBezTo>
                    <a:pt x="482775" y="64308"/>
                    <a:pt x="496167" y="58341"/>
                    <a:pt x="490068" y="52905"/>
                  </a:cubicBezTo>
                  <a:cubicBezTo>
                    <a:pt x="483040" y="46540"/>
                    <a:pt x="511415" y="52109"/>
                    <a:pt x="514465" y="42695"/>
                  </a:cubicBezTo>
                  <a:cubicBezTo>
                    <a:pt x="517780" y="33149"/>
                    <a:pt x="503593" y="25193"/>
                    <a:pt x="496565" y="26784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8F56AB87-D7CB-41A8-B0D5-F218CA265BBF}"/>
                </a:ext>
              </a:extLst>
            </p:cNvPr>
            <p:cNvSpPr/>
            <p:nvPr/>
          </p:nvSpPr>
          <p:spPr>
            <a:xfrm>
              <a:off x="8492914" y="4664419"/>
              <a:ext cx="26519" cy="13259"/>
            </a:xfrm>
            <a:custGeom>
              <a:avLst/>
              <a:gdLst>
                <a:gd name="connsiteX0" fmla="*/ 14452 w 26518"/>
                <a:gd name="connsiteY0" fmla="*/ 21878 h 13259"/>
                <a:gd name="connsiteX1" fmla="*/ 31823 w 26518"/>
                <a:gd name="connsiteY1" fmla="*/ 15514 h 13259"/>
                <a:gd name="connsiteX2" fmla="*/ 31557 w 26518"/>
                <a:gd name="connsiteY2" fmla="*/ 0 h 13259"/>
                <a:gd name="connsiteX3" fmla="*/ 18431 w 26518"/>
                <a:gd name="connsiteY3" fmla="*/ 6099 h 13259"/>
                <a:gd name="connsiteX4" fmla="*/ 0 w 26518"/>
                <a:gd name="connsiteY4" fmla="*/ 3050 h 13259"/>
                <a:gd name="connsiteX5" fmla="*/ 14452 w 26518"/>
                <a:gd name="connsiteY5" fmla="*/ 21878 h 13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518" h="13259">
                  <a:moveTo>
                    <a:pt x="14452" y="21878"/>
                  </a:moveTo>
                  <a:cubicBezTo>
                    <a:pt x="23867" y="21878"/>
                    <a:pt x="25458" y="14055"/>
                    <a:pt x="31823" y="15514"/>
                  </a:cubicBezTo>
                  <a:cubicBezTo>
                    <a:pt x="35270" y="16442"/>
                    <a:pt x="33944" y="9547"/>
                    <a:pt x="31557" y="0"/>
                  </a:cubicBezTo>
                  <a:cubicBezTo>
                    <a:pt x="25989" y="1724"/>
                    <a:pt x="18431" y="1724"/>
                    <a:pt x="18431" y="6099"/>
                  </a:cubicBezTo>
                  <a:cubicBezTo>
                    <a:pt x="18431" y="12994"/>
                    <a:pt x="6497" y="3580"/>
                    <a:pt x="0" y="3050"/>
                  </a:cubicBezTo>
                  <a:cubicBezTo>
                    <a:pt x="5701" y="13657"/>
                    <a:pt x="11270" y="21878"/>
                    <a:pt x="14452" y="21878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726F8121-4864-4E56-9C2A-C7011535B082}"/>
                </a:ext>
              </a:extLst>
            </p:cNvPr>
            <p:cNvSpPr/>
            <p:nvPr/>
          </p:nvSpPr>
          <p:spPr>
            <a:xfrm>
              <a:off x="6508247" y="3732393"/>
              <a:ext cx="251929" cy="251929"/>
            </a:xfrm>
            <a:custGeom>
              <a:avLst/>
              <a:gdLst>
                <a:gd name="connsiteX0" fmla="*/ 219045 w 251928"/>
                <a:gd name="connsiteY0" fmla="*/ 230073 h 251928"/>
                <a:gd name="connsiteX1" fmla="*/ 231244 w 251928"/>
                <a:gd name="connsiteY1" fmla="*/ 220261 h 251928"/>
                <a:gd name="connsiteX2" fmla="*/ 248879 w 251928"/>
                <a:gd name="connsiteY2" fmla="*/ 230205 h 251928"/>
                <a:gd name="connsiteX3" fmla="*/ 260547 w 251928"/>
                <a:gd name="connsiteY3" fmla="*/ 223974 h 251928"/>
                <a:gd name="connsiteX4" fmla="*/ 245564 w 251928"/>
                <a:gd name="connsiteY4" fmla="*/ 203024 h 251928"/>
                <a:gd name="connsiteX5" fmla="*/ 236150 w 251928"/>
                <a:gd name="connsiteY5" fmla="*/ 185124 h 251928"/>
                <a:gd name="connsiteX6" fmla="*/ 238272 w 251928"/>
                <a:gd name="connsiteY6" fmla="*/ 167223 h 251928"/>
                <a:gd name="connsiteX7" fmla="*/ 225675 w 251928"/>
                <a:gd name="connsiteY7" fmla="*/ 151445 h 251928"/>
                <a:gd name="connsiteX8" fmla="*/ 196239 w 251928"/>
                <a:gd name="connsiteY8" fmla="*/ 131423 h 251928"/>
                <a:gd name="connsiteX9" fmla="*/ 183642 w 251928"/>
                <a:gd name="connsiteY9" fmla="*/ 116705 h 251928"/>
                <a:gd name="connsiteX10" fmla="*/ 180460 w 251928"/>
                <a:gd name="connsiteY10" fmla="*/ 92440 h 251928"/>
                <a:gd name="connsiteX11" fmla="*/ 190935 w 251928"/>
                <a:gd name="connsiteY11" fmla="*/ 71358 h 251928"/>
                <a:gd name="connsiteX12" fmla="*/ 194117 w 251928"/>
                <a:gd name="connsiteY12" fmla="*/ 55579 h 251928"/>
                <a:gd name="connsiteX13" fmla="*/ 183642 w 251928"/>
                <a:gd name="connsiteY13" fmla="*/ 46165 h 251928"/>
                <a:gd name="connsiteX14" fmla="*/ 168925 w 251928"/>
                <a:gd name="connsiteY14" fmla="*/ 30386 h 251928"/>
                <a:gd name="connsiteX15" fmla="*/ 159511 w 251928"/>
                <a:gd name="connsiteY15" fmla="*/ 9304 h 251928"/>
                <a:gd name="connsiteX16" fmla="*/ 131400 w 251928"/>
                <a:gd name="connsiteY16" fmla="*/ 4928 h 251928"/>
                <a:gd name="connsiteX17" fmla="*/ 107799 w 251928"/>
                <a:gd name="connsiteY17" fmla="*/ 155 h 251928"/>
                <a:gd name="connsiteX18" fmla="*/ 95865 w 251928"/>
                <a:gd name="connsiteY18" fmla="*/ 9171 h 251928"/>
                <a:gd name="connsiteX19" fmla="*/ 96396 w 251928"/>
                <a:gd name="connsiteY19" fmla="*/ 9304 h 251928"/>
                <a:gd name="connsiteX20" fmla="*/ 80617 w 251928"/>
                <a:gd name="connsiteY20" fmla="*/ 20839 h 251928"/>
                <a:gd name="connsiteX21" fmla="*/ 63778 w 251928"/>
                <a:gd name="connsiteY21" fmla="*/ 33436 h 251928"/>
                <a:gd name="connsiteX22" fmla="*/ 65899 w 251928"/>
                <a:gd name="connsiteY22" fmla="*/ 55579 h 251928"/>
                <a:gd name="connsiteX23" fmla="*/ 63778 w 251928"/>
                <a:gd name="connsiteY23" fmla="*/ 76662 h 251928"/>
                <a:gd name="connsiteX24" fmla="*/ 57413 w 251928"/>
                <a:gd name="connsiteY24" fmla="*/ 92440 h 251928"/>
                <a:gd name="connsiteX25" fmla="*/ 0 w 251928"/>
                <a:gd name="connsiteY25" fmla="*/ 122672 h 251928"/>
                <a:gd name="connsiteX26" fmla="*/ 2121 w 251928"/>
                <a:gd name="connsiteY26" fmla="*/ 135799 h 251928"/>
                <a:gd name="connsiteX27" fmla="*/ 8353 w 251928"/>
                <a:gd name="connsiteY27" fmla="*/ 161920 h 251928"/>
                <a:gd name="connsiteX28" fmla="*/ 29038 w 251928"/>
                <a:gd name="connsiteY28" fmla="*/ 161920 h 251928"/>
                <a:gd name="connsiteX29" fmla="*/ 81678 w 251928"/>
                <a:gd name="connsiteY29" fmla="*/ 192416 h 251928"/>
                <a:gd name="connsiteX30" fmla="*/ 145853 w 251928"/>
                <a:gd name="connsiteY30" fmla="*/ 239752 h 251928"/>
                <a:gd name="connsiteX31" fmla="*/ 177410 w 251928"/>
                <a:gd name="connsiteY31" fmla="*/ 250227 h 251928"/>
                <a:gd name="connsiteX32" fmla="*/ 208305 w 251928"/>
                <a:gd name="connsiteY32" fmla="*/ 253409 h 251928"/>
                <a:gd name="connsiteX33" fmla="*/ 219045 w 251928"/>
                <a:gd name="connsiteY33" fmla="*/ 230073 h 251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51928" h="251928">
                  <a:moveTo>
                    <a:pt x="219045" y="230073"/>
                  </a:moveTo>
                  <a:cubicBezTo>
                    <a:pt x="222493" y="226493"/>
                    <a:pt x="223023" y="221454"/>
                    <a:pt x="231244" y="220261"/>
                  </a:cubicBezTo>
                  <a:cubicBezTo>
                    <a:pt x="237741" y="219333"/>
                    <a:pt x="241719" y="223576"/>
                    <a:pt x="248879" y="230205"/>
                  </a:cubicBezTo>
                  <a:cubicBezTo>
                    <a:pt x="251531" y="227554"/>
                    <a:pt x="256171" y="225167"/>
                    <a:pt x="260547" y="223974"/>
                  </a:cubicBezTo>
                  <a:cubicBezTo>
                    <a:pt x="253387" y="216548"/>
                    <a:pt x="244901" y="208062"/>
                    <a:pt x="245564" y="203024"/>
                  </a:cubicBezTo>
                  <a:cubicBezTo>
                    <a:pt x="246625" y="194670"/>
                    <a:pt x="237078" y="190427"/>
                    <a:pt x="236150" y="185124"/>
                  </a:cubicBezTo>
                  <a:cubicBezTo>
                    <a:pt x="235089" y="179820"/>
                    <a:pt x="242514" y="171466"/>
                    <a:pt x="238272" y="167223"/>
                  </a:cubicBezTo>
                  <a:cubicBezTo>
                    <a:pt x="234028" y="162980"/>
                    <a:pt x="232967" y="152505"/>
                    <a:pt x="225675" y="151445"/>
                  </a:cubicBezTo>
                  <a:cubicBezTo>
                    <a:pt x="218250" y="150384"/>
                    <a:pt x="195178" y="138848"/>
                    <a:pt x="196239" y="131423"/>
                  </a:cubicBezTo>
                  <a:cubicBezTo>
                    <a:pt x="197300" y="123998"/>
                    <a:pt x="187886" y="118827"/>
                    <a:pt x="183642" y="116705"/>
                  </a:cubicBezTo>
                  <a:cubicBezTo>
                    <a:pt x="179400" y="114583"/>
                    <a:pt x="175157" y="95623"/>
                    <a:pt x="180460" y="92440"/>
                  </a:cubicBezTo>
                  <a:cubicBezTo>
                    <a:pt x="185764" y="89258"/>
                    <a:pt x="184703" y="71358"/>
                    <a:pt x="190935" y="71358"/>
                  </a:cubicBezTo>
                  <a:cubicBezTo>
                    <a:pt x="197300" y="71358"/>
                    <a:pt x="191996" y="61944"/>
                    <a:pt x="194117" y="55579"/>
                  </a:cubicBezTo>
                  <a:cubicBezTo>
                    <a:pt x="196239" y="49215"/>
                    <a:pt x="188814" y="46165"/>
                    <a:pt x="183642" y="46165"/>
                  </a:cubicBezTo>
                  <a:cubicBezTo>
                    <a:pt x="178339" y="46165"/>
                    <a:pt x="168925" y="37679"/>
                    <a:pt x="168925" y="30386"/>
                  </a:cubicBezTo>
                  <a:cubicBezTo>
                    <a:pt x="168925" y="23094"/>
                    <a:pt x="158450" y="12486"/>
                    <a:pt x="159511" y="9304"/>
                  </a:cubicBezTo>
                  <a:cubicBezTo>
                    <a:pt x="157654" y="23226"/>
                    <a:pt x="137632" y="1746"/>
                    <a:pt x="131400" y="4928"/>
                  </a:cubicBezTo>
                  <a:cubicBezTo>
                    <a:pt x="125169" y="8110"/>
                    <a:pt x="120395" y="-1304"/>
                    <a:pt x="107799" y="155"/>
                  </a:cubicBezTo>
                  <a:cubicBezTo>
                    <a:pt x="99711" y="1216"/>
                    <a:pt x="99976" y="5459"/>
                    <a:pt x="95865" y="9171"/>
                  </a:cubicBezTo>
                  <a:lnTo>
                    <a:pt x="96396" y="9304"/>
                  </a:lnTo>
                  <a:lnTo>
                    <a:pt x="80617" y="20839"/>
                  </a:lnTo>
                  <a:cubicBezTo>
                    <a:pt x="80617" y="20839"/>
                    <a:pt x="66960" y="25082"/>
                    <a:pt x="63778" y="33436"/>
                  </a:cubicBezTo>
                  <a:cubicBezTo>
                    <a:pt x="60595" y="41922"/>
                    <a:pt x="70142" y="50275"/>
                    <a:pt x="65899" y="55579"/>
                  </a:cubicBezTo>
                  <a:cubicBezTo>
                    <a:pt x="61656" y="60883"/>
                    <a:pt x="62717" y="72419"/>
                    <a:pt x="63778" y="76662"/>
                  </a:cubicBezTo>
                  <a:cubicBezTo>
                    <a:pt x="64838" y="80905"/>
                    <a:pt x="57413" y="92440"/>
                    <a:pt x="57413" y="92440"/>
                  </a:cubicBezTo>
                  <a:cubicBezTo>
                    <a:pt x="57413" y="92440"/>
                    <a:pt x="26121" y="109280"/>
                    <a:pt x="0" y="122672"/>
                  </a:cubicBezTo>
                  <a:cubicBezTo>
                    <a:pt x="530" y="127578"/>
                    <a:pt x="1193" y="132218"/>
                    <a:pt x="2121" y="135799"/>
                  </a:cubicBezTo>
                  <a:cubicBezTo>
                    <a:pt x="3845" y="141633"/>
                    <a:pt x="6364" y="152771"/>
                    <a:pt x="8353" y="161920"/>
                  </a:cubicBezTo>
                  <a:cubicBezTo>
                    <a:pt x="18430" y="161787"/>
                    <a:pt x="20021" y="160991"/>
                    <a:pt x="29038" y="161920"/>
                  </a:cubicBezTo>
                  <a:cubicBezTo>
                    <a:pt x="38585" y="162980"/>
                    <a:pt x="73192" y="188173"/>
                    <a:pt x="81678" y="192416"/>
                  </a:cubicBezTo>
                  <a:cubicBezTo>
                    <a:pt x="90031" y="196659"/>
                    <a:pt x="136439" y="231399"/>
                    <a:pt x="145853" y="239752"/>
                  </a:cubicBezTo>
                  <a:cubicBezTo>
                    <a:pt x="155268" y="248238"/>
                    <a:pt x="171046" y="250227"/>
                    <a:pt x="177410" y="250227"/>
                  </a:cubicBezTo>
                  <a:cubicBezTo>
                    <a:pt x="180991" y="250227"/>
                    <a:pt x="196106" y="251951"/>
                    <a:pt x="208305" y="253409"/>
                  </a:cubicBezTo>
                  <a:cubicBezTo>
                    <a:pt x="211620" y="244526"/>
                    <a:pt x="216924" y="232327"/>
                    <a:pt x="219045" y="230073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21CCEB76-9273-4C85-B26C-175AE9A0F989}"/>
                </a:ext>
              </a:extLst>
            </p:cNvPr>
            <p:cNvSpPr/>
            <p:nvPr/>
          </p:nvSpPr>
          <p:spPr>
            <a:xfrm>
              <a:off x="6716021" y="3952262"/>
              <a:ext cx="39778" cy="39778"/>
            </a:xfrm>
            <a:custGeom>
              <a:avLst/>
              <a:gdLst>
                <a:gd name="connsiteX0" fmla="*/ 16574 w 39778"/>
                <a:gd name="connsiteY0" fmla="*/ 35662 h 39778"/>
                <a:gd name="connsiteX1" fmla="*/ 30231 w 39778"/>
                <a:gd name="connsiteY1" fmla="*/ 47198 h 39778"/>
                <a:gd name="connsiteX2" fmla="*/ 51447 w 39778"/>
                <a:gd name="connsiteY2" fmla="*/ 48259 h 39778"/>
                <a:gd name="connsiteX3" fmla="*/ 38585 w 39778"/>
                <a:gd name="connsiteY3" fmla="*/ 14580 h 39778"/>
                <a:gd name="connsiteX4" fmla="*/ 40972 w 39778"/>
                <a:gd name="connsiteY4" fmla="*/ 10072 h 39778"/>
                <a:gd name="connsiteX5" fmla="*/ 23337 w 39778"/>
                <a:gd name="connsiteY5" fmla="*/ 127 h 39778"/>
                <a:gd name="connsiteX6" fmla="*/ 11138 w 39778"/>
                <a:gd name="connsiteY6" fmla="*/ 9939 h 39778"/>
                <a:gd name="connsiteX7" fmla="*/ 0 w 39778"/>
                <a:gd name="connsiteY7" fmla="*/ 33408 h 39778"/>
                <a:gd name="connsiteX8" fmla="*/ 16574 w 39778"/>
                <a:gd name="connsiteY8" fmla="*/ 35662 h 39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778" h="39778">
                  <a:moveTo>
                    <a:pt x="16574" y="35662"/>
                  </a:moveTo>
                  <a:lnTo>
                    <a:pt x="30231" y="47198"/>
                  </a:lnTo>
                  <a:lnTo>
                    <a:pt x="51447" y="48259"/>
                  </a:lnTo>
                  <a:cubicBezTo>
                    <a:pt x="46673" y="35795"/>
                    <a:pt x="38585" y="18955"/>
                    <a:pt x="38585" y="14580"/>
                  </a:cubicBezTo>
                  <a:cubicBezTo>
                    <a:pt x="38585" y="12989"/>
                    <a:pt x="39513" y="11530"/>
                    <a:pt x="40972" y="10072"/>
                  </a:cubicBezTo>
                  <a:cubicBezTo>
                    <a:pt x="33812" y="3442"/>
                    <a:pt x="29834" y="-801"/>
                    <a:pt x="23337" y="127"/>
                  </a:cubicBezTo>
                  <a:cubicBezTo>
                    <a:pt x="15116" y="1320"/>
                    <a:pt x="14585" y="6359"/>
                    <a:pt x="11138" y="9939"/>
                  </a:cubicBezTo>
                  <a:cubicBezTo>
                    <a:pt x="9016" y="12193"/>
                    <a:pt x="3713" y="24392"/>
                    <a:pt x="0" y="33408"/>
                  </a:cubicBezTo>
                  <a:cubicBezTo>
                    <a:pt x="9149" y="34734"/>
                    <a:pt x="16574" y="35662"/>
                    <a:pt x="16574" y="35662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95C40DD1-D8D9-4BDB-966F-8B875D2B7B72}"/>
                </a:ext>
              </a:extLst>
            </p:cNvPr>
            <p:cNvSpPr/>
            <p:nvPr/>
          </p:nvSpPr>
          <p:spPr>
            <a:xfrm>
              <a:off x="5358261" y="3280535"/>
              <a:ext cx="371263" cy="318226"/>
            </a:xfrm>
            <a:custGeom>
              <a:avLst/>
              <a:gdLst>
                <a:gd name="connsiteX0" fmla="*/ 339041 w 371263"/>
                <a:gd name="connsiteY0" fmla="*/ 73987 h 318225"/>
                <a:gd name="connsiteX1" fmla="*/ 324853 w 371263"/>
                <a:gd name="connsiteY1" fmla="*/ 69214 h 318225"/>
                <a:gd name="connsiteX2" fmla="*/ 307748 w 371263"/>
                <a:gd name="connsiteY2" fmla="*/ 60993 h 318225"/>
                <a:gd name="connsiteX3" fmla="*/ 279903 w 371263"/>
                <a:gd name="connsiteY3" fmla="*/ 56220 h 318225"/>
                <a:gd name="connsiteX4" fmla="*/ 266246 w 371263"/>
                <a:gd name="connsiteY4" fmla="*/ 47336 h 318225"/>
                <a:gd name="connsiteX5" fmla="*/ 258556 w 371263"/>
                <a:gd name="connsiteY5" fmla="*/ 34872 h 318225"/>
                <a:gd name="connsiteX6" fmla="*/ 246755 w 371263"/>
                <a:gd name="connsiteY6" fmla="*/ 40839 h 318225"/>
                <a:gd name="connsiteX7" fmla="*/ 239065 w 371263"/>
                <a:gd name="connsiteY7" fmla="*/ 31955 h 318225"/>
                <a:gd name="connsiteX8" fmla="*/ 222490 w 371263"/>
                <a:gd name="connsiteY8" fmla="*/ 21878 h 318225"/>
                <a:gd name="connsiteX9" fmla="*/ 208833 w 371263"/>
                <a:gd name="connsiteY9" fmla="*/ 13657 h 318225"/>
                <a:gd name="connsiteX10" fmla="*/ 199419 w 371263"/>
                <a:gd name="connsiteY10" fmla="*/ 3580 h 318225"/>
                <a:gd name="connsiteX11" fmla="*/ 195972 w 371263"/>
                <a:gd name="connsiteY11" fmla="*/ 0 h 318225"/>
                <a:gd name="connsiteX12" fmla="*/ 190005 w 371263"/>
                <a:gd name="connsiteY12" fmla="*/ 530 h 318225"/>
                <a:gd name="connsiteX13" fmla="*/ 173828 w 371263"/>
                <a:gd name="connsiteY13" fmla="*/ 23469 h 318225"/>
                <a:gd name="connsiteX14" fmla="*/ 146249 w 371263"/>
                <a:gd name="connsiteY14" fmla="*/ 42032 h 318225"/>
                <a:gd name="connsiteX15" fmla="*/ 128879 w 371263"/>
                <a:gd name="connsiteY15" fmla="*/ 60993 h 318225"/>
                <a:gd name="connsiteX16" fmla="*/ 95333 w 371263"/>
                <a:gd name="connsiteY16" fmla="*/ 49590 h 318225"/>
                <a:gd name="connsiteX17" fmla="*/ 79952 w 371263"/>
                <a:gd name="connsiteY17" fmla="*/ 59800 h 318225"/>
                <a:gd name="connsiteX18" fmla="*/ 83532 w 371263"/>
                <a:gd name="connsiteY18" fmla="*/ 88175 h 318225"/>
                <a:gd name="connsiteX19" fmla="*/ 60328 w 371263"/>
                <a:gd name="connsiteY19" fmla="*/ 86982 h 318225"/>
                <a:gd name="connsiteX20" fmla="*/ 44151 w 371263"/>
                <a:gd name="connsiteY20" fmla="*/ 79159 h 318225"/>
                <a:gd name="connsiteX21" fmla="*/ 18163 w 371263"/>
                <a:gd name="connsiteY21" fmla="*/ 81943 h 318225"/>
                <a:gd name="connsiteX22" fmla="*/ 1589 w 371263"/>
                <a:gd name="connsiteY22" fmla="*/ 94540 h 318225"/>
                <a:gd name="connsiteX23" fmla="*/ 4771 w 371263"/>
                <a:gd name="connsiteY23" fmla="*/ 111114 h 318225"/>
                <a:gd name="connsiteX24" fmla="*/ 40306 w 371263"/>
                <a:gd name="connsiteY24" fmla="*/ 122517 h 318225"/>
                <a:gd name="connsiteX25" fmla="*/ 63510 w 371263"/>
                <a:gd name="connsiteY25" fmla="*/ 128881 h 318225"/>
                <a:gd name="connsiteX26" fmla="*/ 72129 w 371263"/>
                <a:gd name="connsiteY26" fmla="*/ 140682 h 318225"/>
                <a:gd name="connsiteX27" fmla="*/ 93078 w 371263"/>
                <a:gd name="connsiteY27" fmla="*/ 163488 h 318225"/>
                <a:gd name="connsiteX28" fmla="*/ 100239 w 371263"/>
                <a:gd name="connsiteY28" fmla="*/ 184438 h 318225"/>
                <a:gd name="connsiteX29" fmla="*/ 96261 w 371263"/>
                <a:gd name="connsiteY29" fmla="*/ 216394 h 318225"/>
                <a:gd name="connsiteX30" fmla="*/ 83664 w 371263"/>
                <a:gd name="connsiteY30" fmla="*/ 264525 h 318225"/>
                <a:gd name="connsiteX31" fmla="*/ 82073 w 371263"/>
                <a:gd name="connsiteY31" fmla="*/ 264790 h 318225"/>
                <a:gd name="connsiteX32" fmla="*/ 97189 w 371263"/>
                <a:gd name="connsiteY32" fmla="*/ 272348 h 318225"/>
                <a:gd name="connsiteX33" fmla="*/ 123045 w 371263"/>
                <a:gd name="connsiteY33" fmla="*/ 284812 h 318225"/>
                <a:gd name="connsiteX34" fmla="*/ 144127 w 371263"/>
                <a:gd name="connsiteY34" fmla="*/ 282823 h 318225"/>
                <a:gd name="connsiteX35" fmla="*/ 156591 w 371263"/>
                <a:gd name="connsiteY35" fmla="*/ 285740 h 318225"/>
                <a:gd name="connsiteX36" fmla="*/ 188281 w 371263"/>
                <a:gd name="connsiteY36" fmla="*/ 293431 h 318225"/>
                <a:gd name="connsiteX37" fmla="*/ 215728 w 371263"/>
                <a:gd name="connsiteY37" fmla="*/ 294226 h 318225"/>
                <a:gd name="connsiteX38" fmla="*/ 214137 w 371263"/>
                <a:gd name="connsiteY38" fmla="*/ 287331 h 318225"/>
                <a:gd name="connsiteX39" fmla="*/ 236148 w 371263"/>
                <a:gd name="connsiteY39" fmla="*/ 260945 h 318225"/>
                <a:gd name="connsiteX40" fmla="*/ 285075 w 371263"/>
                <a:gd name="connsiteY40" fmla="*/ 271553 h 318225"/>
                <a:gd name="connsiteX41" fmla="*/ 315837 w 371263"/>
                <a:gd name="connsiteY41" fmla="*/ 261343 h 318225"/>
                <a:gd name="connsiteX42" fmla="*/ 332543 w 371263"/>
                <a:gd name="connsiteY42" fmla="*/ 250470 h 318225"/>
                <a:gd name="connsiteX43" fmla="*/ 335593 w 371263"/>
                <a:gd name="connsiteY43" fmla="*/ 241454 h 318225"/>
                <a:gd name="connsiteX44" fmla="*/ 323129 w 371263"/>
                <a:gd name="connsiteY44" fmla="*/ 237343 h 318225"/>
                <a:gd name="connsiteX45" fmla="*/ 317163 w 371263"/>
                <a:gd name="connsiteY45" fmla="*/ 224349 h 318225"/>
                <a:gd name="connsiteX46" fmla="*/ 309472 w 371263"/>
                <a:gd name="connsiteY46" fmla="*/ 210692 h 318225"/>
                <a:gd name="connsiteX47" fmla="*/ 314776 w 371263"/>
                <a:gd name="connsiteY47" fmla="*/ 204195 h 318225"/>
                <a:gd name="connsiteX48" fmla="*/ 320079 w 371263"/>
                <a:gd name="connsiteY48" fmla="*/ 193587 h 318225"/>
                <a:gd name="connsiteX49" fmla="*/ 317163 w 371263"/>
                <a:gd name="connsiteY49" fmla="*/ 180593 h 318225"/>
                <a:gd name="connsiteX50" fmla="*/ 312389 w 371263"/>
                <a:gd name="connsiteY50" fmla="*/ 167599 h 318225"/>
                <a:gd name="connsiteX51" fmla="*/ 300588 w 371263"/>
                <a:gd name="connsiteY51" fmla="*/ 166406 h 318225"/>
                <a:gd name="connsiteX52" fmla="*/ 297008 w 371263"/>
                <a:gd name="connsiteY52" fmla="*/ 157522 h 318225"/>
                <a:gd name="connsiteX53" fmla="*/ 314113 w 371263"/>
                <a:gd name="connsiteY53" fmla="*/ 136307 h 318225"/>
                <a:gd name="connsiteX54" fmla="*/ 327770 w 371263"/>
                <a:gd name="connsiteY54" fmla="*/ 125036 h 318225"/>
                <a:gd name="connsiteX55" fmla="*/ 333737 w 371263"/>
                <a:gd name="connsiteY55" fmla="*/ 104882 h 318225"/>
                <a:gd name="connsiteX56" fmla="*/ 344344 w 371263"/>
                <a:gd name="connsiteY56" fmla="*/ 83004 h 318225"/>
                <a:gd name="connsiteX57" fmla="*/ 339041 w 371263"/>
                <a:gd name="connsiteY57" fmla="*/ 73987 h 318225"/>
                <a:gd name="connsiteX58" fmla="*/ 381205 w 371263"/>
                <a:gd name="connsiteY58" fmla="*/ 274602 h 318225"/>
                <a:gd name="connsiteX59" fmla="*/ 364631 w 371263"/>
                <a:gd name="connsiteY59" fmla="*/ 288790 h 318225"/>
                <a:gd name="connsiteX60" fmla="*/ 375636 w 371263"/>
                <a:gd name="connsiteY60" fmla="*/ 324192 h 318225"/>
                <a:gd name="connsiteX61" fmla="*/ 381205 w 371263"/>
                <a:gd name="connsiteY61" fmla="*/ 274602 h 318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371263" h="318225">
                  <a:moveTo>
                    <a:pt x="339041" y="73987"/>
                  </a:moveTo>
                  <a:cubicBezTo>
                    <a:pt x="335460" y="74651"/>
                    <a:pt x="332543" y="69214"/>
                    <a:pt x="324853" y="69214"/>
                  </a:cubicBezTo>
                  <a:cubicBezTo>
                    <a:pt x="317163" y="69214"/>
                    <a:pt x="311329" y="65634"/>
                    <a:pt x="307748" y="60993"/>
                  </a:cubicBezTo>
                  <a:cubicBezTo>
                    <a:pt x="304168" y="56220"/>
                    <a:pt x="285870" y="55027"/>
                    <a:pt x="279903" y="56220"/>
                  </a:cubicBezTo>
                  <a:cubicBezTo>
                    <a:pt x="273937" y="57413"/>
                    <a:pt x="272213" y="46143"/>
                    <a:pt x="266246" y="47336"/>
                  </a:cubicBezTo>
                  <a:cubicBezTo>
                    <a:pt x="260280" y="48529"/>
                    <a:pt x="258556" y="39646"/>
                    <a:pt x="258556" y="34872"/>
                  </a:cubicBezTo>
                  <a:cubicBezTo>
                    <a:pt x="258556" y="30099"/>
                    <a:pt x="252059" y="38452"/>
                    <a:pt x="246755" y="40839"/>
                  </a:cubicBezTo>
                  <a:cubicBezTo>
                    <a:pt x="241451" y="43226"/>
                    <a:pt x="239595" y="35535"/>
                    <a:pt x="239065" y="31955"/>
                  </a:cubicBezTo>
                  <a:cubicBezTo>
                    <a:pt x="238534" y="28375"/>
                    <a:pt x="227794" y="24795"/>
                    <a:pt x="222490" y="21878"/>
                  </a:cubicBezTo>
                  <a:cubicBezTo>
                    <a:pt x="217187" y="18961"/>
                    <a:pt x="211220" y="9414"/>
                    <a:pt x="208833" y="13657"/>
                  </a:cubicBezTo>
                  <a:cubicBezTo>
                    <a:pt x="206447" y="17768"/>
                    <a:pt x="199949" y="7690"/>
                    <a:pt x="199419" y="3580"/>
                  </a:cubicBezTo>
                  <a:cubicBezTo>
                    <a:pt x="199021" y="796"/>
                    <a:pt x="197165" y="1724"/>
                    <a:pt x="195972" y="0"/>
                  </a:cubicBezTo>
                  <a:cubicBezTo>
                    <a:pt x="193983" y="398"/>
                    <a:pt x="191994" y="663"/>
                    <a:pt x="190005" y="530"/>
                  </a:cubicBezTo>
                  <a:cubicBezTo>
                    <a:pt x="180591" y="133"/>
                    <a:pt x="172237" y="7690"/>
                    <a:pt x="173828" y="23469"/>
                  </a:cubicBezTo>
                  <a:cubicBezTo>
                    <a:pt x="175420" y="39248"/>
                    <a:pt x="162425" y="40839"/>
                    <a:pt x="146249" y="42032"/>
                  </a:cubicBezTo>
                  <a:cubicBezTo>
                    <a:pt x="130072" y="43226"/>
                    <a:pt x="135641" y="55822"/>
                    <a:pt x="128879" y="60993"/>
                  </a:cubicBezTo>
                  <a:cubicBezTo>
                    <a:pt x="122117" y="66164"/>
                    <a:pt x="98515" y="58209"/>
                    <a:pt x="95333" y="49590"/>
                  </a:cubicBezTo>
                  <a:cubicBezTo>
                    <a:pt x="92151" y="40972"/>
                    <a:pt x="70935" y="49590"/>
                    <a:pt x="79952" y="59800"/>
                  </a:cubicBezTo>
                  <a:cubicBezTo>
                    <a:pt x="88968" y="70010"/>
                    <a:pt x="88570" y="84197"/>
                    <a:pt x="83532" y="88175"/>
                  </a:cubicBezTo>
                  <a:cubicBezTo>
                    <a:pt x="78361" y="92153"/>
                    <a:pt x="67355" y="81810"/>
                    <a:pt x="60328" y="86982"/>
                  </a:cubicBezTo>
                  <a:cubicBezTo>
                    <a:pt x="53300" y="92153"/>
                    <a:pt x="52902" y="82208"/>
                    <a:pt x="44151" y="79159"/>
                  </a:cubicBezTo>
                  <a:cubicBezTo>
                    <a:pt x="35533" y="75976"/>
                    <a:pt x="31953" y="83137"/>
                    <a:pt x="18163" y="81943"/>
                  </a:cubicBezTo>
                  <a:cubicBezTo>
                    <a:pt x="4373" y="80750"/>
                    <a:pt x="-3582" y="88573"/>
                    <a:pt x="1589" y="94540"/>
                  </a:cubicBezTo>
                  <a:cubicBezTo>
                    <a:pt x="6760" y="100506"/>
                    <a:pt x="793" y="105943"/>
                    <a:pt x="4771" y="111114"/>
                  </a:cubicBezTo>
                  <a:cubicBezTo>
                    <a:pt x="8749" y="116285"/>
                    <a:pt x="26914" y="115489"/>
                    <a:pt x="40306" y="122517"/>
                  </a:cubicBezTo>
                  <a:cubicBezTo>
                    <a:pt x="53698" y="129544"/>
                    <a:pt x="56881" y="123710"/>
                    <a:pt x="63510" y="128881"/>
                  </a:cubicBezTo>
                  <a:cubicBezTo>
                    <a:pt x="70272" y="134053"/>
                    <a:pt x="71731" y="130870"/>
                    <a:pt x="72129" y="140682"/>
                  </a:cubicBezTo>
                  <a:cubicBezTo>
                    <a:pt x="72527" y="150494"/>
                    <a:pt x="80085" y="160041"/>
                    <a:pt x="93078" y="163488"/>
                  </a:cubicBezTo>
                  <a:cubicBezTo>
                    <a:pt x="106073" y="167069"/>
                    <a:pt x="96261" y="175687"/>
                    <a:pt x="100239" y="184438"/>
                  </a:cubicBezTo>
                  <a:cubicBezTo>
                    <a:pt x="104216" y="193057"/>
                    <a:pt x="94272" y="205653"/>
                    <a:pt x="96261" y="216394"/>
                  </a:cubicBezTo>
                  <a:cubicBezTo>
                    <a:pt x="98250" y="227001"/>
                    <a:pt x="89896" y="261343"/>
                    <a:pt x="83664" y="264525"/>
                  </a:cubicBezTo>
                  <a:cubicBezTo>
                    <a:pt x="83267" y="264790"/>
                    <a:pt x="82604" y="264790"/>
                    <a:pt x="82073" y="264790"/>
                  </a:cubicBezTo>
                  <a:cubicBezTo>
                    <a:pt x="88040" y="267707"/>
                    <a:pt x="94139" y="270359"/>
                    <a:pt x="97189" y="272348"/>
                  </a:cubicBezTo>
                  <a:cubicBezTo>
                    <a:pt x="103023" y="276193"/>
                    <a:pt x="115355" y="280039"/>
                    <a:pt x="123045" y="284812"/>
                  </a:cubicBezTo>
                  <a:cubicBezTo>
                    <a:pt x="130735" y="289585"/>
                    <a:pt x="144127" y="288657"/>
                    <a:pt x="144127" y="282823"/>
                  </a:cubicBezTo>
                  <a:cubicBezTo>
                    <a:pt x="144127" y="277121"/>
                    <a:pt x="151818" y="280967"/>
                    <a:pt x="156591" y="285740"/>
                  </a:cubicBezTo>
                  <a:cubicBezTo>
                    <a:pt x="161365" y="290514"/>
                    <a:pt x="179662" y="291442"/>
                    <a:pt x="188281" y="293431"/>
                  </a:cubicBezTo>
                  <a:cubicBezTo>
                    <a:pt x="195574" y="295022"/>
                    <a:pt x="206181" y="293961"/>
                    <a:pt x="215728" y="294226"/>
                  </a:cubicBezTo>
                  <a:cubicBezTo>
                    <a:pt x="215330" y="292105"/>
                    <a:pt x="214932" y="289851"/>
                    <a:pt x="214137" y="287331"/>
                  </a:cubicBezTo>
                  <a:cubicBezTo>
                    <a:pt x="209364" y="271950"/>
                    <a:pt x="223153" y="262934"/>
                    <a:pt x="236148" y="260945"/>
                  </a:cubicBezTo>
                  <a:cubicBezTo>
                    <a:pt x="249142" y="258956"/>
                    <a:pt x="277517" y="266912"/>
                    <a:pt x="285075" y="271553"/>
                  </a:cubicBezTo>
                  <a:cubicBezTo>
                    <a:pt x="292500" y="276326"/>
                    <a:pt x="302842" y="275133"/>
                    <a:pt x="315837" y="261343"/>
                  </a:cubicBezTo>
                  <a:cubicBezTo>
                    <a:pt x="322466" y="254315"/>
                    <a:pt x="327770" y="251796"/>
                    <a:pt x="332543" y="250470"/>
                  </a:cubicBezTo>
                  <a:cubicBezTo>
                    <a:pt x="332941" y="247421"/>
                    <a:pt x="334533" y="244238"/>
                    <a:pt x="335593" y="241454"/>
                  </a:cubicBezTo>
                  <a:cubicBezTo>
                    <a:pt x="337317" y="236680"/>
                    <a:pt x="329096" y="237874"/>
                    <a:pt x="323129" y="237343"/>
                  </a:cubicBezTo>
                  <a:cubicBezTo>
                    <a:pt x="317163" y="236813"/>
                    <a:pt x="313052" y="230846"/>
                    <a:pt x="317163" y="224349"/>
                  </a:cubicBezTo>
                  <a:cubicBezTo>
                    <a:pt x="321273" y="217852"/>
                    <a:pt x="313582" y="217189"/>
                    <a:pt x="309472" y="210692"/>
                  </a:cubicBezTo>
                  <a:cubicBezTo>
                    <a:pt x="305362" y="204195"/>
                    <a:pt x="311196" y="205919"/>
                    <a:pt x="314776" y="204195"/>
                  </a:cubicBezTo>
                  <a:cubicBezTo>
                    <a:pt x="318356" y="202471"/>
                    <a:pt x="322996" y="195311"/>
                    <a:pt x="320079" y="193587"/>
                  </a:cubicBezTo>
                  <a:cubicBezTo>
                    <a:pt x="317163" y="191864"/>
                    <a:pt x="314776" y="187620"/>
                    <a:pt x="317163" y="180593"/>
                  </a:cubicBezTo>
                  <a:cubicBezTo>
                    <a:pt x="319549" y="173433"/>
                    <a:pt x="312389" y="172903"/>
                    <a:pt x="312389" y="167599"/>
                  </a:cubicBezTo>
                  <a:cubicBezTo>
                    <a:pt x="312389" y="162295"/>
                    <a:pt x="305892" y="159908"/>
                    <a:pt x="300588" y="166406"/>
                  </a:cubicBezTo>
                  <a:cubicBezTo>
                    <a:pt x="295284" y="172903"/>
                    <a:pt x="293428" y="168129"/>
                    <a:pt x="297008" y="157522"/>
                  </a:cubicBezTo>
                  <a:cubicBezTo>
                    <a:pt x="300588" y="146914"/>
                    <a:pt x="312920" y="142141"/>
                    <a:pt x="314113" y="136307"/>
                  </a:cubicBezTo>
                  <a:cubicBezTo>
                    <a:pt x="315306" y="130340"/>
                    <a:pt x="322334" y="125036"/>
                    <a:pt x="327770" y="125036"/>
                  </a:cubicBezTo>
                  <a:cubicBezTo>
                    <a:pt x="333074" y="125036"/>
                    <a:pt x="331880" y="112572"/>
                    <a:pt x="333737" y="104882"/>
                  </a:cubicBezTo>
                  <a:cubicBezTo>
                    <a:pt x="335460" y="97191"/>
                    <a:pt x="336654" y="89501"/>
                    <a:pt x="344344" y="83004"/>
                  </a:cubicBezTo>
                  <a:cubicBezTo>
                    <a:pt x="352035" y="76374"/>
                    <a:pt x="342488" y="73457"/>
                    <a:pt x="339041" y="73987"/>
                  </a:cubicBezTo>
                  <a:close/>
                  <a:moveTo>
                    <a:pt x="381205" y="274602"/>
                  </a:moveTo>
                  <a:cubicBezTo>
                    <a:pt x="376830" y="274205"/>
                    <a:pt x="375636" y="282028"/>
                    <a:pt x="364631" y="288790"/>
                  </a:cubicBezTo>
                  <a:cubicBezTo>
                    <a:pt x="353626" y="295552"/>
                    <a:pt x="364764" y="325784"/>
                    <a:pt x="375636" y="324192"/>
                  </a:cubicBezTo>
                  <a:cubicBezTo>
                    <a:pt x="387040" y="322734"/>
                    <a:pt x="385449" y="275000"/>
                    <a:pt x="381205" y="274602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1A256825-35DC-4221-853E-A8B027656F16}"/>
                </a:ext>
              </a:extLst>
            </p:cNvPr>
            <p:cNvSpPr/>
            <p:nvPr/>
          </p:nvSpPr>
          <p:spPr>
            <a:xfrm>
              <a:off x="3064912" y="4399363"/>
              <a:ext cx="53038" cy="26519"/>
            </a:xfrm>
            <a:custGeom>
              <a:avLst/>
              <a:gdLst>
                <a:gd name="connsiteX0" fmla="*/ 60596 w 53037"/>
                <a:gd name="connsiteY0" fmla="*/ 13127 h 26518"/>
                <a:gd name="connsiteX1" fmla="*/ 31425 w 53037"/>
                <a:gd name="connsiteY1" fmla="*/ 5701 h 26518"/>
                <a:gd name="connsiteX2" fmla="*/ 19889 w 53037"/>
                <a:gd name="connsiteY2" fmla="*/ 0 h 26518"/>
                <a:gd name="connsiteX3" fmla="*/ 18961 w 53037"/>
                <a:gd name="connsiteY3" fmla="*/ 530 h 26518"/>
                <a:gd name="connsiteX4" fmla="*/ 0 w 53037"/>
                <a:gd name="connsiteY4" fmla="*/ 16309 h 26518"/>
                <a:gd name="connsiteX5" fmla="*/ 51712 w 53037"/>
                <a:gd name="connsiteY5" fmla="*/ 33944 h 26518"/>
                <a:gd name="connsiteX6" fmla="*/ 60330 w 53037"/>
                <a:gd name="connsiteY6" fmla="*/ 30364 h 26518"/>
                <a:gd name="connsiteX7" fmla="*/ 60596 w 53037"/>
                <a:gd name="connsiteY7" fmla="*/ 13127 h 26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037" h="26518">
                  <a:moveTo>
                    <a:pt x="60596" y="13127"/>
                  </a:moveTo>
                  <a:cubicBezTo>
                    <a:pt x="56087" y="6895"/>
                    <a:pt x="44021" y="14187"/>
                    <a:pt x="31425" y="5701"/>
                  </a:cubicBezTo>
                  <a:cubicBezTo>
                    <a:pt x="28110" y="3447"/>
                    <a:pt x="24000" y="1591"/>
                    <a:pt x="19889" y="0"/>
                  </a:cubicBezTo>
                  <a:cubicBezTo>
                    <a:pt x="19624" y="133"/>
                    <a:pt x="19359" y="398"/>
                    <a:pt x="18961" y="530"/>
                  </a:cubicBezTo>
                  <a:cubicBezTo>
                    <a:pt x="16309" y="1326"/>
                    <a:pt x="7956" y="8751"/>
                    <a:pt x="0" y="16309"/>
                  </a:cubicBezTo>
                  <a:cubicBezTo>
                    <a:pt x="9017" y="23469"/>
                    <a:pt x="42563" y="33944"/>
                    <a:pt x="51712" y="33944"/>
                  </a:cubicBezTo>
                  <a:cubicBezTo>
                    <a:pt x="56087" y="33944"/>
                    <a:pt x="58342" y="31955"/>
                    <a:pt x="60330" y="30364"/>
                  </a:cubicBezTo>
                  <a:cubicBezTo>
                    <a:pt x="61656" y="22276"/>
                    <a:pt x="62187" y="15248"/>
                    <a:pt x="60596" y="13127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978B7882-9223-4687-8F63-8E6E15D81097}"/>
                </a:ext>
              </a:extLst>
            </p:cNvPr>
            <p:cNvSpPr/>
            <p:nvPr/>
          </p:nvSpPr>
          <p:spPr>
            <a:xfrm>
              <a:off x="3084934" y="4354206"/>
              <a:ext cx="159113" cy="79556"/>
            </a:xfrm>
            <a:custGeom>
              <a:avLst/>
              <a:gdLst>
                <a:gd name="connsiteX0" fmla="*/ 68551 w 159112"/>
                <a:gd name="connsiteY0" fmla="*/ 76052 h 79556"/>
                <a:gd name="connsiteX1" fmla="*/ 77170 w 159112"/>
                <a:gd name="connsiteY1" fmla="*/ 59478 h 79556"/>
                <a:gd name="connsiteX2" fmla="*/ 106340 w 159112"/>
                <a:gd name="connsiteY2" fmla="*/ 46881 h 79556"/>
                <a:gd name="connsiteX3" fmla="*/ 132064 w 159112"/>
                <a:gd name="connsiteY3" fmla="*/ 41180 h 79556"/>
                <a:gd name="connsiteX4" fmla="*/ 163223 w 159112"/>
                <a:gd name="connsiteY4" fmla="*/ 28716 h 79556"/>
                <a:gd name="connsiteX5" fmla="*/ 133655 w 159112"/>
                <a:gd name="connsiteY5" fmla="*/ 7766 h 79556"/>
                <a:gd name="connsiteX6" fmla="*/ 76905 w 159112"/>
                <a:gd name="connsiteY6" fmla="*/ 6573 h 79556"/>
                <a:gd name="connsiteX7" fmla="*/ 27182 w 159112"/>
                <a:gd name="connsiteY7" fmla="*/ 9490 h 79556"/>
                <a:gd name="connsiteX8" fmla="*/ 26651 w 159112"/>
                <a:gd name="connsiteY8" fmla="*/ 9755 h 79556"/>
                <a:gd name="connsiteX9" fmla="*/ 12199 w 159112"/>
                <a:gd name="connsiteY9" fmla="*/ 24606 h 79556"/>
                <a:gd name="connsiteX10" fmla="*/ 0 w 159112"/>
                <a:gd name="connsiteY10" fmla="*/ 45158 h 79556"/>
                <a:gd name="connsiteX11" fmla="*/ 11536 w 159112"/>
                <a:gd name="connsiteY11" fmla="*/ 50859 h 79556"/>
                <a:gd name="connsiteX12" fmla="*/ 40706 w 159112"/>
                <a:gd name="connsiteY12" fmla="*/ 58285 h 79556"/>
                <a:gd name="connsiteX13" fmla="*/ 40441 w 159112"/>
                <a:gd name="connsiteY13" fmla="*/ 75655 h 79556"/>
                <a:gd name="connsiteX14" fmla="*/ 48397 w 159112"/>
                <a:gd name="connsiteY14" fmla="*/ 75655 h 79556"/>
                <a:gd name="connsiteX15" fmla="*/ 50784 w 159112"/>
                <a:gd name="connsiteY15" fmla="*/ 85732 h 79556"/>
                <a:gd name="connsiteX16" fmla="*/ 60595 w 159112"/>
                <a:gd name="connsiteY16" fmla="*/ 83478 h 79556"/>
                <a:gd name="connsiteX17" fmla="*/ 68551 w 159112"/>
                <a:gd name="connsiteY17" fmla="*/ 76052 h 79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9112" h="79556">
                  <a:moveTo>
                    <a:pt x="68551" y="76052"/>
                  </a:moveTo>
                  <a:cubicBezTo>
                    <a:pt x="69744" y="73798"/>
                    <a:pt x="61656" y="60671"/>
                    <a:pt x="77170" y="59478"/>
                  </a:cubicBezTo>
                  <a:cubicBezTo>
                    <a:pt x="92551" y="58417"/>
                    <a:pt x="103954" y="56694"/>
                    <a:pt x="106340" y="46881"/>
                  </a:cubicBezTo>
                  <a:cubicBezTo>
                    <a:pt x="108595" y="37202"/>
                    <a:pt x="126892" y="41710"/>
                    <a:pt x="132064" y="41180"/>
                  </a:cubicBezTo>
                  <a:cubicBezTo>
                    <a:pt x="136307" y="40650"/>
                    <a:pt x="149964" y="28186"/>
                    <a:pt x="163223" y="28716"/>
                  </a:cubicBezTo>
                  <a:cubicBezTo>
                    <a:pt x="163356" y="15722"/>
                    <a:pt x="145721" y="19965"/>
                    <a:pt x="133655" y="7766"/>
                  </a:cubicBezTo>
                  <a:cubicBezTo>
                    <a:pt x="120660" y="-5228"/>
                    <a:pt x="92285" y="739"/>
                    <a:pt x="76905" y="6573"/>
                  </a:cubicBezTo>
                  <a:cubicBezTo>
                    <a:pt x="61524" y="12540"/>
                    <a:pt x="43756" y="76"/>
                    <a:pt x="27182" y="9490"/>
                  </a:cubicBezTo>
                  <a:cubicBezTo>
                    <a:pt x="26917" y="9623"/>
                    <a:pt x="26784" y="9623"/>
                    <a:pt x="26651" y="9755"/>
                  </a:cubicBezTo>
                  <a:cubicBezTo>
                    <a:pt x="23071" y="14263"/>
                    <a:pt x="18033" y="19965"/>
                    <a:pt x="12199" y="24606"/>
                  </a:cubicBezTo>
                  <a:cubicBezTo>
                    <a:pt x="1061" y="33622"/>
                    <a:pt x="4110" y="42639"/>
                    <a:pt x="0" y="45158"/>
                  </a:cubicBezTo>
                  <a:cubicBezTo>
                    <a:pt x="4243" y="46749"/>
                    <a:pt x="8353" y="48605"/>
                    <a:pt x="11536" y="50859"/>
                  </a:cubicBezTo>
                  <a:cubicBezTo>
                    <a:pt x="24132" y="59345"/>
                    <a:pt x="36066" y="52053"/>
                    <a:pt x="40706" y="58285"/>
                  </a:cubicBezTo>
                  <a:cubicBezTo>
                    <a:pt x="42298" y="60406"/>
                    <a:pt x="41767" y="67434"/>
                    <a:pt x="40441" y="75655"/>
                  </a:cubicBezTo>
                  <a:cubicBezTo>
                    <a:pt x="42695" y="73798"/>
                    <a:pt x="44552" y="72472"/>
                    <a:pt x="48397" y="75655"/>
                  </a:cubicBezTo>
                  <a:cubicBezTo>
                    <a:pt x="51844" y="78571"/>
                    <a:pt x="51181" y="82152"/>
                    <a:pt x="50784" y="85732"/>
                  </a:cubicBezTo>
                  <a:lnTo>
                    <a:pt x="60595" y="83478"/>
                  </a:lnTo>
                  <a:cubicBezTo>
                    <a:pt x="60595" y="83478"/>
                    <a:pt x="67490" y="78306"/>
                    <a:pt x="68551" y="76052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705943A3-6A8F-4118-8824-B238C03A9164}"/>
                </a:ext>
              </a:extLst>
            </p:cNvPr>
            <p:cNvSpPr/>
            <p:nvPr/>
          </p:nvSpPr>
          <p:spPr>
            <a:xfrm>
              <a:off x="2343468" y="3878932"/>
              <a:ext cx="808824" cy="503857"/>
            </a:xfrm>
            <a:custGeom>
              <a:avLst/>
              <a:gdLst>
                <a:gd name="connsiteX0" fmla="*/ 675964 w 808823"/>
                <a:gd name="connsiteY0" fmla="*/ 475880 h 503857"/>
                <a:gd name="connsiteX1" fmla="*/ 711367 w 808823"/>
                <a:gd name="connsiteY1" fmla="*/ 471902 h 503857"/>
                <a:gd name="connsiteX2" fmla="*/ 692008 w 808823"/>
                <a:gd name="connsiteY2" fmla="*/ 446179 h 503857"/>
                <a:gd name="connsiteX3" fmla="*/ 700627 w 808823"/>
                <a:gd name="connsiteY3" fmla="*/ 426157 h 503857"/>
                <a:gd name="connsiteX4" fmla="*/ 749156 w 808823"/>
                <a:gd name="connsiteY4" fmla="*/ 426157 h 503857"/>
                <a:gd name="connsiteX5" fmla="*/ 766261 w 808823"/>
                <a:gd name="connsiteY5" fmla="*/ 409583 h 503857"/>
                <a:gd name="connsiteX6" fmla="*/ 778725 w 808823"/>
                <a:gd name="connsiteY6" fmla="*/ 417273 h 503857"/>
                <a:gd name="connsiteX7" fmla="*/ 790526 w 808823"/>
                <a:gd name="connsiteY7" fmla="*/ 381075 h 503857"/>
                <a:gd name="connsiteX8" fmla="*/ 795299 w 808823"/>
                <a:gd name="connsiteY8" fmla="*/ 350976 h 503857"/>
                <a:gd name="connsiteX9" fmla="*/ 810017 w 808823"/>
                <a:gd name="connsiteY9" fmla="*/ 329098 h 503857"/>
                <a:gd name="connsiteX10" fmla="*/ 786946 w 808823"/>
                <a:gd name="connsiteY10" fmla="*/ 323132 h 503857"/>
                <a:gd name="connsiteX11" fmla="*/ 744913 w 808823"/>
                <a:gd name="connsiteY11" fmla="*/ 324855 h 503857"/>
                <a:gd name="connsiteX12" fmla="*/ 710572 w 808823"/>
                <a:gd name="connsiteY12" fmla="*/ 355617 h 503857"/>
                <a:gd name="connsiteX13" fmla="*/ 702881 w 808823"/>
                <a:gd name="connsiteY13" fmla="*/ 379882 h 503857"/>
                <a:gd name="connsiteX14" fmla="*/ 685114 w 808823"/>
                <a:gd name="connsiteY14" fmla="*/ 404147 h 503857"/>
                <a:gd name="connsiteX15" fmla="*/ 664959 w 808823"/>
                <a:gd name="connsiteY15" fmla="*/ 401229 h 503857"/>
                <a:gd name="connsiteX16" fmla="*/ 602242 w 808823"/>
                <a:gd name="connsiteY16" fmla="*/ 414887 h 503857"/>
                <a:gd name="connsiteX17" fmla="*/ 572143 w 808823"/>
                <a:gd name="connsiteY17" fmla="*/ 400699 h 503857"/>
                <a:gd name="connsiteX18" fmla="*/ 556762 w 808823"/>
                <a:gd name="connsiteY18" fmla="*/ 373517 h 503857"/>
                <a:gd name="connsiteX19" fmla="*/ 528387 w 808823"/>
                <a:gd name="connsiteY19" fmla="*/ 338645 h 503857"/>
                <a:gd name="connsiteX20" fmla="*/ 518310 w 808823"/>
                <a:gd name="connsiteY20" fmla="*/ 286668 h 503857"/>
                <a:gd name="connsiteX21" fmla="*/ 527194 w 808823"/>
                <a:gd name="connsiteY21" fmla="*/ 212150 h 503857"/>
                <a:gd name="connsiteX22" fmla="*/ 529581 w 808823"/>
                <a:gd name="connsiteY22" fmla="*/ 201013 h 503857"/>
                <a:gd name="connsiteX23" fmla="*/ 518443 w 808823"/>
                <a:gd name="connsiteY23" fmla="*/ 196902 h 503857"/>
                <a:gd name="connsiteX24" fmla="*/ 481184 w 808823"/>
                <a:gd name="connsiteY24" fmla="*/ 183643 h 503857"/>
                <a:gd name="connsiteX25" fmla="*/ 473626 w 808823"/>
                <a:gd name="connsiteY25" fmla="*/ 167201 h 503857"/>
                <a:gd name="connsiteX26" fmla="*/ 467261 w 808823"/>
                <a:gd name="connsiteY26" fmla="*/ 147047 h 503857"/>
                <a:gd name="connsiteX27" fmla="*/ 442069 w 808823"/>
                <a:gd name="connsiteY27" fmla="*/ 111114 h 503857"/>
                <a:gd name="connsiteX28" fmla="*/ 394732 w 808823"/>
                <a:gd name="connsiteY28" fmla="*/ 83932 h 503857"/>
                <a:gd name="connsiteX29" fmla="*/ 373915 w 808823"/>
                <a:gd name="connsiteY29" fmla="*/ 108595 h 503857"/>
                <a:gd name="connsiteX30" fmla="*/ 343021 w 808823"/>
                <a:gd name="connsiteY30" fmla="*/ 92816 h 503857"/>
                <a:gd name="connsiteX31" fmla="*/ 333607 w 808823"/>
                <a:gd name="connsiteY31" fmla="*/ 75711 h 503857"/>
                <a:gd name="connsiteX32" fmla="*/ 316502 w 808823"/>
                <a:gd name="connsiteY32" fmla="*/ 54894 h 503857"/>
                <a:gd name="connsiteX33" fmla="*/ 286138 w 808823"/>
                <a:gd name="connsiteY33" fmla="*/ 27712 h 503857"/>
                <a:gd name="connsiteX34" fmla="*/ 244503 w 808823"/>
                <a:gd name="connsiteY34" fmla="*/ 27712 h 503857"/>
                <a:gd name="connsiteX35" fmla="*/ 235620 w 808823"/>
                <a:gd name="connsiteY35" fmla="*/ 39115 h 503857"/>
                <a:gd name="connsiteX36" fmla="*/ 159776 w 808823"/>
                <a:gd name="connsiteY36" fmla="*/ 39778 h 503857"/>
                <a:gd name="connsiteX37" fmla="*/ 90960 w 808823"/>
                <a:gd name="connsiteY37" fmla="*/ 15779 h 503857"/>
                <a:gd name="connsiteX38" fmla="*/ 61258 w 808823"/>
                <a:gd name="connsiteY38" fmla="*/ 0 h 503857"/>
                <a:gd name="connsiteX39" fmla="*/ 0 w 808823"/>
                <a:gd name="connsiteY39" fmla="*/ 8088 h 503857"/>
                <a:gd name="connsiteX40" fmla="*/ 14055 w 808823"/>
                <a:gd name="connsiteY40" fmla="*/ 30231 h 503857"/>
                <a:gd name="connsiteX41" fmla="*/ 36463 w 808823"/>
                <a:gd name="connsiteY41" fmla="*/ 82208 h 503857"/>
                <a:gd name="connsiteX42" fmla="*/ 69612 w 808823"/>
                <a:gd name="connsiteY42" fmla="*/ 108860 h 503857"/>
                <a:gd name="connsiteX43" fmla="*/ 82606 w 808823"/>
                <a:gd name="connsiteY43" fmla="*/ 144262 h 503857"/>
                <a:gd name="connsiteX44" fmla="*/ 61258 w 808823"/>
                <a:gd name="connsiteY44" fmla="*/ 145986 h 503857"/>
                <a:gd name="connsiteX45" fmla="*/ 94407 w 808823"/>
                <a:gd name="connsiteY45" fmla="*/ 170781 h 503857"/>
                <a:gd name="connsiteX46" fmla="*/ 123313 w 808823"/>
                <a:gd name="connsiteY46" fmla="*/ 188549 h 503857"/>
                <a:gd name="connsiteX47" fmla="*/ 131003 w 808823"/>
                <a:gd name="connsiteY47" fmla="*/ 221697 h 503857"/>
                <a:gd name="connsiteX48" fmla="*/ 161765 w 808823"/>
                <a:gd name="connsiteY48" fmla="*/ 248879 h 503857"/>
                <a:gd name="connsiteX49" fmla="*/ 190140 w 808823"/>
                <a:gd name="connsiteY49" fmla="*/ 283221 h 503857"/>
                <a:gd name="connsiteX50" fmla="*/ 203134 w 808823"/>
                <a:gd name="connsiteY50" fmla="*/ 275000 h 503857"/>
                <a:gd name="connsiteX51" fmla="*/ 197167 w 808823"/>
                <a:gd name="connsiteY51" fmla="*/ 253785 h 503857"/>
                <a:gd name="connsiteX52" fmla="*/ 174759 w 808823"/>
                <a:gd name="connsiteY52" fmla="*/ 244371 h 503857"/>
                <a:gd name="connsiteX53" fmla="*/ 168262 w 808823"/>
                <a:gd name="connsiteY53" fmla="*/ 220769 h 503857"/>
                <a:gd name="connsiteX54" fmla="*/ 151157 w 808823"/>
                <a:gd name="connsiteY54" fmla="*/ 182980 h 503857"/>
                <a:gd name="connsiteX55" fmla="*/ 121589 w 808823"/>
                <a:gd name="connsiteY55" fmla="*/ 142804 h 503857"/>
                <a:gd name="connsiteX56" fmla="*/ 100241 w 808823"/>
                <a:gd name="connsiteY56" fmla="*/ 113766 h 503857"/>
                <a:gd name="connsiteX57" fmla="*/ 103158 w 808823"/>
                <a:gd name="connsiteY57" fmla="*/ 99578 h 503857"/>
                <a:gd name="connsiteX58" fmla="*/ 82474 w 808823"/>
                <a:gd name="connsiteY58" fmla="*/ 90694 h 503857"/>
                <a:gd name="connsiteX59" fmla="*/ 67756 w 808823"/>
                <a:gd name="connsiteY59" fmla="*/ 70010 h 503857"/>
                <a:gd name="connsiteX60" fmla="*/ 58872 w 808823"/>
                <a:gd name="connsiteY60" fmla="*/ 30364 h 503857"/>
                <a:gd name="connsiteX61" fmla="*/ 68286 w 808823"/>
                <a:gd name="connsiteY61" fmla="*/ 27447 h 503857"/>
                <a:gd name="connsiteX62" fmla="*/ 77700 w 808823"/>
                <a:gd name="connsiteY62" fmla="*/ 32220 h 503857"/>
                <a:gd name="connsiteX63" fmla="*/ 91888 w 808823"/>
                <a:gd name="connsiteY63" fmla="*/ 38187 h 503857"/>
                <a:gd name="connsiteX64" fmla="*/ 109655 w 808823"/>
                <a:gd name="connsiteY64" fmla="*/ 41767 h 503857"/>
                <a:gd name="connsiteX65" fmla="*/ 114429 w 808823"/>
                <a:gd name="connsiteY65" fmla="*/ 75446 h 503857"/>
                <a:gd name="connsiteX66" fmla="*/ 119202 w 808823"/>
                <a:gd name="connsiteY66" fmla="*/ 105545 h 503857"/>
                <a:gd name="connsiteX67" fmla="*/ 131666 w 808823"/>
                <a:gd name="connsiteY67" fmla="*/ 112705 h 503857"/>
                <a:gd name="connsiteX68" fmla="*/ 150627 w 808823"/>
                <a:gd name="connsiteY68" fmla="*/ 128086 h 503857"/>
                <a:gd name="connsiteX69" fmla="*/ 173035 w 808823"/>
                <a:gd name="connsiteY69" fmla="*/ 143467 h 503857"/>
                <a:gd name="connsiteX70" fmla="*/ 186029 w 808823"/>
                <a:gd name="connsiteY70" fmla="*/ 161234 h 503857"/>
                <a:gd name="connsiteX71" fmla="*/ 204327 w 808823"/>
                <a:gd name="connsiteY71" fmla="*/ 175422 h 503857"/>
                <a:gd name="connsiteX72" fmla="*/ 208438 w 808823"/>
                <a:gd name="connsiteY72" fmla="*/ 191333 h 503857"/>
                <a:gd name="connsiteX73" fmla="*/ 225012 w 808823"/>
                <a:gd name="connsiteY73" fmla="*/ 212018 h 503857"/>
                <a:gd name="connsiteX74" fmla="*/ 246890 w 808823"/>
                <a:gd name="connsiteY74" fmla="*/ 232172 h 503857"/>
                <a:gd name="connsiteX75" fmla="*/ 304171 w 808823"/>
                <a:gd name="connsiteY75" fmla="*/ 296083 h 503857"/>
                <a:gd name="connsiteX76" fmla="*/ 317165 w 808823"/>
                <a:gd name="connsiteY76" fmla="*/ 324988 h 503857"/>
                <a:gd name="connsiteX77" fmla="*/ 315972 w 808823"/>
                <a:gd name="connsiteY77" fmla="*/ 344479 h 503857"/>
                <a:gd name="connsiteX78" fmla="*/ 307751 w 808823"/>
                <a:gd name="connsiteY78" fmla="*/ 353894 h 503857"/>
                <a:gd name="connsiteX79" fmla="*/ 329098 w 808823"/>
                <a:gd name="connsiteY79" fmla="*/ 387042 h 503857"/>
                <a:gd name="connsiteX80" fmla="*/ 367551 w 808823"/>
                <a:gd name="connsiteY80" fmla="*/ 413030 h 503857"/>
                <a:gd name="connsiteX81" fmla="*/ 410113 w 808823"/>
                <a:gd name="connsiteY81" fmla="*/ 426025 h 503857"/>
                <a:gd name="connsiteX82" fmla="*/ 462753 w 808823"/>
                <a:gd name="connsiteY82" fmla="*/ 452676 h 503857"/>
                <a:gd name="connsiteX83" fmla="*/ 523084 w 808823"/>
                <a:gd name="connsiteY83" fmla="*/ 478664 h 503857"/>
                <a:gd name="connsiteX84" fmla="*/ 576917 w 808823"/>
                <a:gd name="connsiteY84" fmla="*/ 475747 h 503857"/>
                <a:gd name="connsiteX85" fmla="*/ 625446 w 808823"/>
                <a:gd name="connsiteY85" fmla="*/ 482907 h 503857"/>
                <a:gd name="connsiteX86" fmla="*/ 654086 w 808823"/>
                <a:gd name="connsiteY86" fmla="*/ 505183 h 503857"/>
                <a:gd name="connsiteX87" fmla="*/ 675964 w 808823"/>
                <a:gd name="connsiteY87" fmla="*/ 475880 h 503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</a:cxnLst>
              <a:rect l="l" t="t" r="r" b="b"/>
              <a:pathLst>
                <a:path w="808823" h="503857">
                  <a:moveTo>
                    <a:pt x="675964" y="475880"/>
                  </a:moveTo>
                  <a:cubicBezTo>
                    <a:pt x="678749" y="475350"/>
                    <a:pt x="708450" y="479327"/>
                    <a:pt x="711367" y="471902"/>
                  </a:cubicBezTo>
                  <a:cubicBezTo>
                    <a:pt x="714284" y="464477"/>
                    <a:pt x="689091" y="447903"/>
                    <a:pt x="692008" y="446179"/>
                  </a:cubicBezTo>
                  <a:cubicBezTo>
                    <a:pt x="694793" y="444455"/>
                    <a:pt x="695986" y="426157"/>
                    <a:pt x="700627" y="426157"/>
                  </a:cubicBezTo>
                  <a:cubicBezTo>
                    <a:pt x="705135" y="426157"/>
                    <a:pt x="746902" y="427351"/>
                    <a:pt x="749156" y="426157"/>
                  </a:cubicBezTo>
                  <a:cubicBezTo>
                    <a:pt x="751411" y="424964"/>
                    <a:pt x="759366" y="410113"/>
                    <a:pt x="766261" y="409583"/>
                  </a:cubicBezTo>
                  <a:cubicBezTo>
                    <a:pt x="769443" y="409318"/>
                    <a:pt x="774217" y="413163"/>
                    <a:pt x="778725" y="417273"/>
                  </a:cubicBezTo>
                  <a:cubicBezTo>
                    <a:pt x="786415" y="410113"/>
                    <a:pt x="789067" y="394069"/>
                    <a:pt x="790526" y="381075"/>
                  </a:cubicBezTo>
                  <a:cubicBezTo>
                    <a:pt x="792250" y="365164"/>
                    <a:pt x="786946" y="359727"/>
                    <a:pt x="795299" y="350976"/>
                  </a:cubicBezTo>
                  <a:cubicBezTo>
                    <a:pt x="803520" y="342093"/>
                    <a:pt x="812404" y="341562"/>
                    <a:pt x="810017" y="329098"/>
                  </a:cubicBezTo>
                  <a:cubicBezTo>
                    <a:pt x="807630" y="316634"/>
                    <a:pt x="796492" y="329098"/>
                    <a:pt x="786946" y="323132"/>
                  </a:cubicBezTo>
                  <a:cubicBezTo>
                    <a:pt x="777532" y="317165"/>
                    <a:pt x="769178" y="321408"/>
                    <a:pt x="744913" y="324855"/>
                  </a:cubicBezTo>
                  <a:cubicBezTo>
                    <a:pt x="720649" y="328435"/>
                    <a:pt x="709511" y="338513"/>
                    <a:pt x="710572" y="355617"/>
                  </a:cubicBezTo>
                  <a:cubicBezTo>
                    <a:pt x="711765" y="372722"/>
                    <a:pt x="702351" y="365031"/>
                    <a:pt x="702881" y="379882"/>
                  </a:cubicBezTo>
                  <a:cubicBezTo>
                    <a:pt x="703411" y="394732"/>
                    <a:pt x="683920" y="395263"/>
                    <a:pt x="685114" y="404147"/>
                  </a:cubicBezTo>
                  <a:cubicBezTo>
                    <a:pt x="686307" y="413030"/>
                    <a:pt x="669733" y="404147"/>
                    <a:pt x="664959" y="401229"/>
                  </a:cubicBezTo>
                  <a:cubicBezTo>
                    <a:pt x="660186" y="398312"/>
                    <a:pt x="609402" y="413693"/>
                    <a:pt x="602242" y="414887"/>
                  </a:cubicBezTo>
                  <a:cubicBezTo>
                    <a:pt x="595082" y="416080"/>
                    <a:pt x="582088" y="400169"/>
                    <a:pt x="572143" y="400699"/>
                  </a:cubicBezTo>
                  <a:cubicBezTo>
                    <a:pt x="562066" y="401229"/>
                    <a:pt x="557956" y="385849"/>
                    <a:pt x="556762" y="373517"/>
                  </a:cubicBezTo>
                  <a:cubicBezTo>
                    <a:pt x="555569" y="361054"/>
                    <a:pt x="536608" y="349916"/>
                    <a:pt x="528387" y="338645"/>
                  </a:cubicBezTo>
                  <a:cubicBezTo>
                    <a:pt x="520166" y="327375"/>
                    <a:pt x="518973" y="302579"/>
                    <a:pt x="518310" y="286668"/>
                  </a:cubicBezTo>
                  <a:cubicBezTo>
                    <a:pt x="517780" y="270757"/>
                    <a:pt x="515923" y="243575"/>
                    <a:pt x="527194" y="212150"/>
                  </a:cubicBezTo>
                  <a:cubicBezTo>
                    <a:pt x="528653" y="207907"/>
                    <a:pt x="529448" y="204327"/>
                    <a:pt x="529581" y="201013"/>
                  </a:cubicBezTo>
                  <a:cubicBezTo>
                    <a:pt x="525470" y="198493"/>
                    <a:pt x="521492" y="196637"/>
                    <a:pt x="518443" y="196902"/>
                  </a:cubicBezTo>
                  <a:cubicBezTo>
                    <a:pt x="508366" y="197565"/>
                    <a:pt x="485559" y="183643"/>
                    <a:pt x="481184" y="183643"/>
                  </a:cubicBezTo>
                  <a:cubicBezTo>
                    <a:pt x="476808" y="183643"/>
                    <a:pt x="477339" y="172903"/>
                    <a:pt x="473626" y="167201"/>
                  </a:cubicBezTo>
                  <a:cubicBezTo>
                    <a:pt x="469781" y="161499"/>
                    <a:pt x="472300" y="150759"/>
                    <a:pt x="467261" y="147047"/>
                  </a:cubicBezTo>
                  <a:cubicBezTo>
                    <a:pt x="462223" y="143202"/>
                    <a:pt x="447107" y="128749"/>
                    <a:pt x="442069" y="111114"/>
                  </a:cubicBezTo>
                  <a:cubicBezTo>
                    <a:pt x="437030" y="93479"/>
                    <a:pt x="406003" y="84595"/>
                    <a:pt x="394732" y="83932"/>
                  </a:cubicBezTo>
                  <a:cubicBezTo>
                    <a:pt x="383329" y="83269"/>
                    <a:pt x="377097" y="107269"/>
                    <a:pt x="373915" y="108595"/>
                  </a:cubicBezTo>
                  <a:cubicBezTo>
                    <a:pt x="370733" y="109920"/>
                    <a:pt x="349253" y="95998"/>
                    <a:pt x="343021" y="92816"/>
                  </a:cubicBezTo>
                  <a:cubicBezTo>
                    <a:pt x="336656" y="89633"/>
                    <a:pt x="333607" y="83402"/>
                    <a:pt x="333607" y="75711"/>
                  </a:cubicBezTo>
                  <a:cubicBezTo>
                    <a:pt x="333607" y="68153"/>
                    <a:pt x="320347" y="56087"/>
                    <a:pt x="316502" y="54894"/>
                  </a:cubicBezTo>
                  <a:cubicBezTo>
                    <a:pt x="312657" y="53568"/>
                    <a:pt x="286138" y="27712"/>
                    <a:pt x="286138" y="27712"/>
                  </a:cubicBezTo>
                  <a:lnTo>
                    <a:pt x="244503" y="27712"/>
                  </a:lnTo>
                  <a:lnTo>
                    <a:pt x="235620" y="39115"/>
                  </a:lnTo>
                  <a:lnTo>
                    <a:pt x="159776" y="39778"/>
                  </a:lnTo>
                  <a:cubicBezTo>
                    <a:pt x="159776" y="39778"/>
                    <a:pt x="101700" y="18298"/>
                    <a:pt x="90960" y="15779"/>
                  </a:cubicBezTo>
                  <a:cubicBezTo>
                    <a:pt x="80219" y="13259"/>
                    <a:pt x="61258" y="0"/>
                    <a:pt x="61258" y="0"/>
                  </a:cubicBezTo>
                  <a:lnTo>
                    <a:pt x="0" y="8088"/>
                  </a:lnTo>
                  <a:cubicBezTo>
                    <a:pt x="3182" y="14850"/>
                    <a:pt x="7558" y="22143"/>
                    <a:pt x="14055" y="30231"/>
                  </a:cubicBezTo>
                  <a:cubicBezTo>
                    <a:pt x="26519" y="45612"/>
                    <a:pt x="35403" y="72794"/>
                    <a:pt x="36463" y="82208"/>
                  </a:cubicBezTo>
                  <a:cubicBezTo>
                    <a:pt x="37657" y="91623"/>
                    <a:pt x="54761" y="99313"/>
                    <a:pt x="69612" y="108860"/>
                  </a:cubicBezTo>
                  <a:cubicBezTo>
                    <a:pt x="84330" y="118274"/>
                    <a:pt x="84330" y="138958"/>
                    <a:pt x="82606" y="144262"/>
                  </a:cubicBezTo>
                  <a:cubicBezTo>
                    <a:pt x="80882" y="149566"/>
                    <a:pt x="62452" y="140682"/>
                    <a:pt x="61258" y="145986"/>
                  </a:cubicBezTo>
                  <a:cubicBezTo>
                    <a:pt x="60065" y="151290"/>
                    <a:pt x="84860" y="171974"/>
                    <a:pt x="94407" y="170781"/>
                  </a:cubicBezTo>
                  <a:cubicBezTo>
                    <a:pt x="103821" y="169588"/>
                    <a:pt x="108595" y="175554"/>
                    <a:pt x="123313" y="188549"/>
                  </a:cubicBezTo>
                  <a:cubicBezTo>
                    <a:pt x="138030" y="201543"/>
                    <a:pt x="136970" y="216924"/>
                    <a:pt x="131003" y="221697"/>
                  </a:cubicBezTo>
                  <a:cubicBezTo>
                    <a:pt x="125036" y="226471"/>
                    <a:pt x="142804" y="236548"/>
                    <a:pt x="161765" y="248879"/>
                  </a:cubicBezTo>
                  <a:cubicBezTo>
                    <a:pt x="180726" y="261343"/>
                    <a:pt x="188416" y="276724"/>
                    <a:pt x="190140" y="283221"/>
                  </a:cubicBezTo>
                  <a:cubicBezTo>
                    <a:pt x="191864" y="289718"/>
                    <a:pt x="200217" y="283884"/>
                    <a:pt x="203134" y="275000"/>
                  </a:cubicBezTo>
                  <a:cubicBezTo>
                    <a:pt x="206051" y="266116"/>
                    <a:pt x="197167" y="263730"/>
                    <a:pt x="197167" y="253785"/>
                  </a:cubicBezTo>
                  <a:cubicBezTo>
                    <a:pt x="197167" y="243708"/>
                    <a:pt x="181786" y="245431"/>
                    <a:pt x="174759" y="244371"/>
                  </a:cubicBezTo>
                  <a:cubicBezTo>
                    <a:pt x="167731" y="243177"/>
                    <a:pt x="175289" y="227796"/>
                    <a:pt x="168262" y="220769"/>
                  </a:cubicBezTo>
                  <a:cubicBezTo>
                    <a:pt x="161102" y="213609"/>
                    <a:pt x="154605" y="195974"/>
                    <a:pt x="151157" y="182980"/>
                  </a:cubicBezTo>
                  <a:cubicBezTo>
                    <a:pt x="147577" y="169985"/>
                    <a:pt x="129279" y="156991"/>
                    <a:pt x="121589" y="142804"/>
                  </a:cubicBezTo>
                  <a:cubicBezTo>
                    <a:pt x="113898" y="128616"/>
                    <a:pt x="105677" y="117346"/>
                    <a:pt x="100241" y="113766"/>
                  </a:cubicBezTo>
                  <a:cubicBezTo>
                    <a:pt x="94937" y="110186"/>
                    <a:pt x="107932" y="104882"/>
                    <a:pt x="103158" y="99578"/>
                  </a:cubicBezTo>
                  <a:cubicBezTo>
                    <a:pt x="98385" y="94274"/>
                    <a:pt x="91357" y="94805"/>
                    <a:pt x="82474" y="90694"/>
                  </a:cubicBezTo>
                  <a:cubicBezTo>
                    <a:pt x="73590" y="86584"/>
                    <a:pt x="67756" y="79424"/>
                    <a:pt x="67756" y="70010"/>
                  </a:cubicBezTo>
                  <a:cubicBezTo>
                    <a:pt x="67756" y="60595"/>
                    <a:pt x="61789" y="38054"/>
                    <a:pt x="58872" y="30364"/>
                  </a:cubicBezTo>
                  <a:cubicBezTo>
                    <a:pt x="55955" y="22673"/>
                    <a:pt x="65369" y="23867"/>
                    <a:pt x="68286" y="27447"/>
                  </a:cubicBezTo>
                  <a:cubicBezTo>
                    <a:pt x="71203" y="31027"/>
                    <a:pt x="73590" y="34607"/>
                    <a:pt x="77700" y="32220"/>
                  </a:cubicBezTo>
                  <a:cubicBezTo>
                    <a:pt x="81811" y="29834"/>
                    <a:pt x="88971" y="31690"/>
                    <a:pt x="91888" y="38187"/>
                  </a:cubicBezTo>
                  <a:cubicBezTo>
                    <a:pt x="94805" y="44684"/>
                    <a:pt x="104882" y="38717"/>
                    <a:pt x="109655" y="41767"/>
                  </a:cubicBezTo>
                  <a:cubicBezTo>
                    <a:pt x="114429" y="44684"/>
                    <a:pt x="99048" y="48264"/>
                    <a:pt x="114429" y="75446"/>
                  </a:cubicBezTo>
                  <a:cubicBezTo>
                    <a:pt x="129810" y="102628"/>
                    <a:pt x="119202" y="87247"/>
                    <a:pt x="119202" y="105545"/>
                  </a:cubicBezTo>
                  <a:cubicBezTo>
                    <a:pt x="119202" y="123843"/>
                    <a:pt x="128616" y="115622"/>
                    <a:pt x="131666" y="112705"/>
                  </a:cubicBezTo>
                  <a:cubicBezTo>
                    <a:pt x="134583" y="109788"/>
                    <a:pt x="142936" y="118672"/>
                    <a:pt x="150627" y="128086"/>
                  </a:cubicBezTo>
                  <a:cubicBezTo>
                    <a:pt x="158317" y="137500"/>
                    <a:pt x="173035" y="138163"/>
                    <a:pt x="173035" y="143467"/>
                  </a:cubicBezTo>
                  <a:cubicBezTo>
                    <a:pt x="173035" y="148771"/>
                    <a:pt x="175952" y="159378"/>
                    <a:pt x="186029" y="161234"/>
                  </a:cubicBezTo>
                  <a:cubicBezTo>
                    <a:pt x="196107" y="162958"/>
                    <a:pt x="197830" y="174229"/>
                    <a:pt x="204327" y="175422"/>
                  </a:cubicBezTo>
                  <a:cubicBezTo>
                    <a:pt x="210825" y="176615"/>
                    <a:pt x="212018" y="183643"/>
                    <a:pt x="208438" y="191333"/>
                  </a:cubicBezTo>
                  <a:cubicBezTo>
                    <a:pt x="204858" y="199024"/>
                    <a:pt x="208438" y="205521"/>
                    <a:pt x="225012" y="212018"/>
                  </a:cubicBezTo>
                  <a:cubicBezTo>
                    <a:pt x="241586" y="218515"/>
                    <a:pt x="233896" y="219708"/>
                    <a:pt x="246890" y="232172"/>
                  </a:cubicBezTo>
                  <a:cubicBezTo>
                    <a:pt x="259884" y="244636"/>
                    <a:pt x="296613" y="284812"/>
                    <a:pt x="304171" y="296083"/>
                  </a:cubicBezTo>
                  <a:cubicBezTo>
                    <a:pt x="311861" y="307353"/>
                    <a:pt x="314248" y="316767"/>
                    <a:pt x="317165" y="324988"/>
                  </a:cubicBezTo>
                  <a:cubicBezTo>
                    <a:pt x="320082" y="333209"/>
                    <a:pt x="311198" y="337452"/>
                    <a:pt x="315972" y="344479"/>
                  </a:cubicBezTo>
                  <a:cubicBezTo>
                    <a:pt x="320745" y="351639"/>
                    <a:pt x="307088" y="348590"/>
                    <a:pt x="307751" y="353894"/>
                  </a:cubicBezTo>
                  <a:cubicBezTo>
                    <a:pt x="308281" y="359197"/>
                    <a:pt x="315972" y="385849"/>
                    <a:pt x="329098" y="387042"/>
                  </a:cubicBezTo>
                  <a:cubicBezTo>
                    <a:pt x="342093" y="388235"/>
                    <a:pt x="356943" y="404147"/>
                    <a:pt x="367551" y="413030"/>
                  </a:cubicBezTo>
                  <a:cubicBezTo>
                    <a:pt x="378158" y="421914"/>
                    <a:pt x="394202" y="420058"/>
                    <a:pt x="410113" y="426025"/>
                  </a:cubicBezTo>
                  <a:cubicBezTo>
                    <a:pt x="426025" y="431991"/>
                    <a:pt x="439682" y="446179"/>
                    <a:pt x="462753" y="452676"/>
                  </a:cubicBezTo>
                  <a:cubicBezTo>
                    <a:pt x="485825" y="459173"/>
                    <a:pt x="508233" y="469250"/>
                    <a:pt x="523084" y="478664"/>
                  </a:cubicBezTo>
                  <a:cubicBezTo>
                    <a:pt x="537802" y="488079"/>
                    <a:pt x="556232" y="483968"/>
                    <a:pt x="576917" y="475747"/>
                  </a:cubicBezTo>
                  <a:cubicBezTo>
                    <a:pt x="597601" y="467527"/>
                    <a:pt x="613513" y="478134"/>
                    <a:pt x="625446" y="482907"/>
                  </a:cubicBezTo>
                  <a:cubicBezTo>
                    <a:pt x="631280" y="485294"/>
                    <a:pt x="642683" y="494974"/>
                    <a:pt x="654086" y="505183"/>
                  </a:cubicBezTo>
                  <a:cubicBezTo>
                    <a:pt x="664561" y="489802"/>
                    <a:pt x="674638" y="476278"/>
                    <a:pt x="675964" y="475880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EAC2DB9F-ECB9-4DAA-9242-84D7D74423C3}"/>
                </a:ext>
              </a:extLst>
            </p:cNvPr>
            <p:cNvSpPr/>
            <p:nvPr/>
          </p:nvSpPr>
          <p:spPr>
            <a:xfrm>
              <a:off x="2997421" y="4305089"/>
              <a:ext cx="106075" cy="106075"/>
            </a:xfrm>
            <a:custGeom>
              <a:avLst/>
              <a:gdLst>
                <a:gd name="connsiteX0" fmla="*/ 99578 w 106075"/>
                <a:gd name="connsiteY0" fmla="*/ 73722 h 106075"/>
                <a:gd name="connsiteX1" fmla="*/ 114031 w 106075"/>
                <a:gd name="connsiteY1" fmla="*/ 58872 h 106075"/>
                <a:gd name="connsiteX2" fmla="*/ 103291 w 106075"/>
                <a:gd name="connsiteY2" fmla="*/ 52507 h 106075"/>
                <a:gd name="connsiteX3" fmla="*/ 89899 w 106075"/>
                <a:gd name="connsiteY3" fmla="*/ 54231 h 106075"/>
                <a:gd name="connsiteX4" fmla="*/ 91225 w 106075"/>
                <a:gd name="connsiteY4" fmla="*/ 398 h 106075"/>
                <a:gd name="connsiteX5" fmla="*/ 46408 w 106075"/>
                <a:gd name="connsiteY5" fmla="*/ 0 h 106075"/>
                <a:gd name="connsiteX6" fmla="*/ 37789 w 106075"/>
                <a:gd name="connsiteY6" fmla="*/ 20022 h 106075"/>
                <a:gd name="connsiteX7" fmla="*/ 57148 w 106075"/>
                <a:gd name="connsiteY7" fmla="*/ 45745 h 106075"/>
                <a:gd name="connsiteX8" fmla="*/ 21745 w 106075"/>
                <a:gd name="connsiteY8" fmla="*/ 49723 h 106075"/>
                <a:gd name="connsiteX9" fmla="*/ 0 w 106075"/>
                <a:gd name="connsiteY9" fmla="*/ 78496 h 106075"/>
                <a:gd name="connsiteX10" fmla="*/ 29303 w 106075"/>
                <a:gd name="connsiteY10" fmla="*/ 103423 h 106075"/>
                <a:gd name="connsiteX11" fmla="*/ 66562 w 106075"/>
                <a:gd name="connsiteY11" fmla="*/ 109920 h 106075"/>
                <a:gd name="connsiteX12" fmla="*/ 67358 w 106075"/>
                <a:gd name="connsiteY12" fmla="*/ 110583 h 106075"/>
                <a:gd name="connsiteX13" fmla="*/ 86319 w 106075"/>
                <a:gd name="connsiteY13" fmla="*/ 94805 h 106075"/>
                <a:gd name="connsiteX14" fmla="*/ 99578 w 106075"/>
                <a:gd name="connsiteY14" fmla="*/ 73722 h 106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6075" h="106075">
                  <a:moveTo>
                    <a:pt x="99578" y="73722"/>
                  </a:moveTo>
                  <a:cubicBezTo>
                    <a:pt x="105412" y="69081"/>
                    <a:pt x="110318" y="63380"/>
                    <a:pt x="114031" y="58872"/>
                  </a:cubicBezTo>
                  <a:cubicBezTo>
                    <a:pt x="104749" y="63910"/>
                    <a:pt x="101965" y="59137"/>
                    <a:pt x="103291" y="52507"/>
                  </a:cubicBezTo>
                  <a:lnTo>
                    <a:pt x="89899" y="54231"/>
                  </a:lnTo>
                  <a:lnTo>
                    <a:pt x="91225" y="398"/>
                  </a:lnTo>
                  <a:cubicBezTo>
                    <a:pt x="80485" y="796"/>
                    <a:pt x="50386" y="0"/>
                    <a:pt x="46408" y="0"/>
                  </a:cubicBezTo>
                  <a:cubicBezTo>
                    <a:pt x="41900" y="0"/>
                    <a:pt x="40706" y="18298"/>
                    <a:pt x="37789" y="20022"/>
                  </a:cubicBezTo>
                  <a:cubicBezTo>
                    <a:pt x="35005" y="21745"/>
                    <a:pt x="60065" y="38320"/>
                    <a:pt x="57148" y="45745"/>
                  </a:cubicBezTo>
                  <a:cubicBezTo>
                    <a:pt x="54231" y="53170"/>
                    <a:pt x="24663" y="49192"/>
                    <a:pt x="21745" y="49723"/>
                  </a:cubicBezTo>
                  <a:cubicBezTo>
                    <a:pt x="20420" y="49988"/>
                    <a:pt x="10342" y="63512"/>
                    <a:pt x="0" y="78496"/>
                  </a:cubicBezTo>
                  <a:cubicBezTo>
                    <a:pt x="11801" y="88970"/>
                    <a:pt x="23602" y="99843"/>
                    <a:pt x="29303" y="103423"/>
                  </a:cubicBezTo>
                  <a:cubicBezTo>
                    <a:pt x="40574" y="110451"/>
                    <a:pt x="58872" y="102760"/>
                    <a:pt x="66562" y="109920"/>
                  </a:cubicBezTo>
                  <a:cubicBezTo>
                    <a:pt x="66828" y="110053"/>
                    <a:pt x="67093" y="110318"/>
                    <a:pt x="67358" y="110583"/>
                  </a:cubicBezTo>
                  <a:cubicBezTo>
                    <a:pt x="75314" y="103026"/>
                    <a:pt x="83667" y="95600"/>
                    <a:pt x="86319" y="94805"/>
                  </a:cubicBezTo>
                  <a:cubicBezTo>
                    <a:pt x="92153" y="93214"/>
                    <a:pt x="87645" y="83534"/>
                    <a:pt x="99578" y="73722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10AD2B48-3431-4682-B81E-78FD8937D366}"/>
                </a:ext>
              </a:extLst>
            </p:cNvPr>
            <p:cNvSpPr/>
            <p:nvPr/>
          </p:nvSpPr>
          <p:spPr>
            <a:xfrm>
              <a:off x="3087453" y="4288767"/>
              <a:ext cx="26519" cy="66297"/>
            </a:xfrm>
            <a:custGeom>
              <a:avLst/>
              <a:gdLst>
                <a:gd name="connsiteX0" fmla="*/ 5038 w 26518"/>
                <a:gd name="connsiteY0" fmla="*/ 16455 h 66297"/>
                <a:gd name="connsiteX1" fmla="*/ 1326 w 26518"/>
                <a:gd name="connsiteY1" fmla="*/ 16853 h 66297"/>
                <a:gd name="connsiteX2" fmla="*/ 0 w 26518"/>
                <a:gd name="connsiteY2" fmla="*/ 70686 h 66297"/>
                <a:gd name="connsiteX3" fmla="*/ 13392 w 26518"/>
                <a:gd name="connsiteY3" fmla="*/ 68962 h 66297"/>
                <a:gd name="connsiteX4" fmla="*/ 21745 w 26518"/>
                <a:gd name="connsiteY4" fmla="*/ 55438 h 66297"/>
                <a:gd name="connsiteX5" fmla="*/ 28773 w 26518"/>
                <a:gd name="connsiteY5" fmla="*/ 11151 h 66297"/>
                <a:gd name="connsiteX6" fmla="*/ 34740 w 26518"/>
                <a:gd name="connsiteY6" fmla="*/ 7704 h 66297"/>
                <a:gd name="connsiteX7" fmla="*/ 22276 w 26518"/>
                <a:gd name="connsiteY7" fmla="*/ 13 h 66297"/>
                <a:gd name="connsiteX8" fmla="*/ 5038 w 26518"/>
                <a:gd name="connsiteY8" fmla="*/ 16455 h 66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518" h="66297">
                  <a:moveTo>
                    <a:pt x="5038" y="16455"/>
                  </a:moveTo>
                  <a:cubicBezTo>
                    <a:pt x="4641" y="16588"/>
                    <a:pt x="3315" y="16720"/>
                    <a:pt x="1326" y="16853"/>
                  </a:cubicBezTo>
                  <a:lnTo>
                    <a:pt x="0" y="70686"/>
                  </a:lnTo>
                  <a:lnTo>
                    <a:pt x="13392" y="68962"/>
                  </a:lnTo>
                  <a:cubicBezTo>
                    <a:pt x="14320" y="64321"/>
                    <a:pt x="17370" y="58885"/>
                    <a:pt x="21745" y="55438"/>
                  </a:cubicBezTo>
                  <a:cubicBezTo>
                    <a:pt x="32353" y="47217"/>
                    <a:pt x="16442" y="14068"/>
                    <a:pt x="28773" y="11151"/>
                  </a:cubicBezTo>
                  <a:cubicBezTo>
                    <a:pt x="31027" y="10621"/>
                    <a:pt x="33016" y="9295"/>
                    <a:pt x="34740" y="7704"/>
                  </a:cubicBezTo>
                  <a:cubicBezTo>
                    <a:pt x="30364" y="3461"/>
                    <a:pt x="25458" y="-252"/>
                    <a:pt x="22276" y="13"/>
                  </a:cubicBezTo>
                  <a:cubicBezTo>
                    <a:pt x="15248" y="411"/>
                    <a:pt x="7293" y="15394"/>
                    <a:pt x="5038" y="16455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8974A46A-5654-4B28-B38F-26FC96112CB6}"/>
                </a:ext>
              </a:extLst>
            </p:cNvPr>
            <p:cNvSpPr/>
            <p:nvPr/>
          </p:nvSpPr>
          <p:spPr>
            <a:xfrm>
              <a:off x="3481318" y="4241729"/>
              <a:ext cx="66297" cy="53038"/>
            </a:xfrm>
            <a:custGeom>
              <a:avLst/>
              <a:gdLst>
                <a:gd name="connsiteX0" fmla="*/ 34414 w 66297"/>
                <a:gd name="connsiteY0" fmla="*/ 1969 h 53037"/>
                <a:gd name="connsiteX1" fmla="*/ 52181 w 66297"/>
                <a:gd name="connsiteY1" fmla="*/ 38565 h 53037"/>
                <a:gd name="connsiteX2" fmla="*/ 204 w 66297"/>
                <a:gd name="connsiteY2" fmla="*/ 47979 h 53037"/>
                <a:gd name="connsiteX3" fmla="*/ 34546 w 66297"/>
                <a:gd name="connsiteY3" fmla="*/ 56200 h 53037"/>
                <a:gd name="connsiteX4" fmla="*/ 71540 w 66297"/>
                <a:gd name="connsiteY4" fmla="*/ 61106 h 53037"/>
                <a:gd name="connsiteX5" fmla="*/ 76844 w 66297"/>
                <a:gd name="connsiteY5" fmla="*/ 9262 h 53037"/>
                <a:gd name="connsiteX6" fmla="*/ 34414 w 66297"/>
                <a:gd name="connsiteY6" fmla="*/ 1969 h 53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297" h="53037">
                  <a:moveTo>
                    <a:pt x="34414" y="1969"/>
                  </a:moveTo>
                  <a:cubicBezTo>
                    <a:pt x="22613" y="10190"/>
                    <a:pt x="52181" y="27958"/>
                    <a:pt x="52181" y="38565"/>
                  </a:cubicBezTo>
                  <a:cubicBezTo>
                    <a:pt x="52181" y="49172"/>
                    <a:pt x="4713" y="36576"/>
                    <a:pt x="204" y="47979"/>
                  </a:cubicBezTo>
                  <a:cubicBezTo>
                    <a:pt x="-2182" y="53946"/>
                    <a:pt x="16778" y="62167"/>
                    <a:pt x="34546" y="56200"/>
                  </a:cubicBezTo>
                  <a:cubicBezTo>
                    <a:pt x="51121" y="50631"/>
                    <a:pt x="62391" y="56465"/>
                    <a:pt x="71540" y="61106"/>
                  </a:cubicBezTo>
                  <a:cubicBezTo>
                    <a:pt x="72866" y="43206"/>
                    <a:pt x="74855" y="23051"/>
                    <a:pt x="76844" y="9262"/>
                  </a:cubicBezTo>
                  <a:cubicBezTo>
                    <a:pt x="61728" y="5549"/>
                    <a:pt x="43032" y="-4130"/>
                    <a:pt x="34414" y="1969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F86E0AFC-C45D-42C3-BC57-EFE5ACCC0251}"/>
                </a:ext>
              </a:extLst>
            </p:cNvPr>
            <p:cNvSpPr/>
            <p:nvPr/>
          </p:nvSpPr>
          <p:spPr>
            <a:xfrm>
              <a:off x="3552593" y="4251256"/>
              <a:ext cx="79556" cy="53038"/>
            </a:xfrm>
            <a:custGeom>
              <a:avLst/>
              <a:gdLst>
                <a:gd name="connsiteX0" fmla="*/ 35270 w 79556"/>
                <a:gd name="connsiteY0" fmla="*/ 40972 h 53037"/>
                <a:gd name="connsiteX1" fmla="*/ 90827 w 79556"/>
                <a:gd name="connsiteY1" fmla="*/ 30364 h 53037"/>
                <a:gd name="connsiteX2" fmla="*/ 19889 w 79556"/>
                <a:gd name="connsiteY2" fmla="*/ 796 h 53037"/>
                <a:gd name="connsiteX3" fmla="*/ 5304 w 79556"/>
                <a:gd name="connsiteY3" fmla="*/ 0 h 53037"/>
                <a:gd name="connsiteX4" fmla="*/ 0 w 79556"/>
                <a:gd name="connsiteY4" fmla="*/ 51844 h 53037"/>
                <a:gd name="connsiteX5" fmla="*/ 1989 w 79556"/>
                <a:gd name="connsiteY5" fmla="*/ 52905 h 53037"/>
                <a:gd name="connsiteX6" fmla="*/ 35270 w 79556"/>
                <a:gd name="connsiteY6" fmla="*/ 40972 h 53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9556" h="53037">
                  <a:moveTo>
                    <a:pt x="35270" y="40972"/>
                  </a:moveTo>
                  <a:cubicBezTo>
                    <a:pt x="56618" y="33811"/>
                    <a:pt x="90827" y="46938"/>
                    <a:pt x="90827" y="30364"/>
                  </a:cubicBezTo>
                  <a:cubicBezTo>
                    <a:pt x="90827" y="13790"/>
                    <a:pt x="34077" y="-3978"/>
                    <a:pt x="19889" y="796"/>
                  </a:cubicBezTo>
                  <a:cubicBezTo>
                    <a:pt x="16044" y="2121"/>
                    <a:pt x="11005" y="1459"/>
                    <a:pt x="5304" y="0"/>
                  </a:cubicBezTo>
                  <a:cubicBezTo>
                    <a:pt x="3448" y="13657"/>
                    <a:pt x="1326" y="33944"/>
                    <a:pt x="0" y="51844"/>
                  </a:cubicBezTo>
                  <a:cubicBezTo>
                    <a:pt x="663" y="52242"/>
                    <a:pt x="1326" y="52507"/>
                    <a:pt x="1989" y="52905"/>
                  </a:cubicBezTo>
                  <a:cubicBezTo>
                    <a:pt x="11668" y="57413"/>
                    <a:pt x="14055" y="47999"/>
                    <a:pt x="35270" y="40972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AD67919E-0799-4ECD-AC0A-1EB2C4252FD4}"/>
                </a:ext>
              </a:extLst>
            </p:cNvPr>
            <p:cNvSpPr/>
            <p:nvPr/>
          </p:nvSpPr>
          <p:spPr>
            <a:xfrm>
              <a:off x="3135330" y="4382773"/>
              <a:ext cx="106075" cy="106075"/>
            </a:xfrm>
            <a:custGeom>
              <a:avLst/>
              <a:gdLst>
                <a:gd name="connsiteX0" fmla="*/ 60717 w 106075"/>
                <a:gd name="connsiteY0" fmla="*/ 110202 h 106075"/>
                <a:gd name="connsiteX1" fmla="*/ 87103 w 106075"/>
                <a:gd name="connsiteY1" fmla="*/ 114578 h 106075"/>
                <a:gd name="connsiteX2" fmla="*/ 100362 w 106075"/>
                <a:gd name="connsiteY2" fmla="*/ 116036 h 106075"/>
                <a:gd name="connsiteX3" fmla="*/ 96650 w 106075"/>
                <a:gd name="connsiteY3" fmla="*/ 110334 h 106075"/>
                <a:gd name="connsiteX4" fmla="*/ 103147 w 106075"/>
                <a:gd name="connsiteY4" fmla="*/ 75993 h 106075"/>
                <a:gd name="connsiteX5" fmla="*/ 106727 w 106075"/>
                <a:gd name="connsiteY5" fmla="*/ 30513 h 106075"/>
                <a:gd name="connsiteX6" fmla="*/ 112694 w 106075"/>
                <a:gd name="connsiteY6" fmla="*/ 2668 h 106075"/>
                <a:gd name="connsiteX7" fmla="*/ 112694 w 106075"/>
                <a:gd name="connsiteY7" fmla="*/ 16 h 106075"/>
                <a:gd name="connsiteX8" fmla="*/ 81534 w 106075"/>
                <a:gd name="connsiteY8" fmla="*/ 12480 h 106075"/>
                <a:gd name="connsiteX9" fmla="*/ 55811 w 106075"/>
                <a:gd name="connsiteY9" fmla="*/ 18182 h 106075"/>
                <a:gd name="connsiteX10" fmla="*/ 26640 w 106075"/>
                <a:gd name="connsiteY10" fmla="*/ 30778 h 106075"/>
                <a:gd name="connsiteX11" fmla="*/ 18021 w 106075"/>
                <a:gd name="connsiteY11" fmla="*/ 47352 h 106075"/>
                <a:gd name="connsiteX12" fmla="*/ 10066 w 106075"/>
                <a:gd name="connsiteY12" fmla="*/ 54777 h 106075"/>
                <a:gd name="connsiteX13" fmla="*/ 254 w 106075"/>
                <a:gd name="connsiteY13" fmla="*/ 57032 h 106075"/>
                <a:gd name="connsiteX14" fmla="*/ 4364 w 106075"/>
                <a:gd name="connsiteY14" fmla="*/ 67109 h 106075"/>
                <a:gd name="connsiteX15" fmla="*/ 36850 w 106075"/>
                <a:gd name="connsiteY15" fmla="*/ 98401 h 106075"/>
                <a:gd name="connsiteX16" fmla="*/ 45999 w 106075"/>
                <a:gd name="connsiteY16" fmla="*/ 109274 h 106075"/>
                <a:gd name="connsiteX17" fmla="*/ 60717 w 106075"/>
                <a:gd name="connsiteY17" fmla="*/ 110202 h 106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6075" h="106075">
                  <a:moveTo>
                    <a:pt x="60717" y="110202"/>
                  </a:moveTo>
                  <a:cubicBezTo>
                    <a:pt x="66551" y="113119"/>
                    <a:pt x="81269" y="110202"/>
                    <a:pt x="87103" y="114578"/>
                  </a:cubicBezTo>
                  <a:cubicBezTo>
                    <a:pt x="89888" y="116699"/>
                    <a:pt x="94794" y="116832"/>
                    <a:pt x="100362" y="116036"/>
                  </a:cubicBezTo>
                  <a:cubicBezTo>
                    <a:pt x="98639" y="113517"/>
                    <a:pt x="97313" y="111528"/>
                    <a:pt x="96650" y="110334"/>
                  </a:cubicBezTo>
                  <a:cubicBezTo>
                    <a:pt x="92539" y="102644"/>
                    <a:pt x="99567" y="87263"/>
                    <a:pt x="103147" y="75993"/>
                  </a:cubicBezTo>
                  <a:cubicBezTo>
                    <a:pt x="106727" y="64722"/>
                    <a:pt x="100230" y="37540"/>
                    <a:pt x="106727" y="30513"/>
                  </a:cubicBezTo>
                  <a:cubicBezTo>
                    <a:pt x="113224" y="23353"/>
                    <a:pt x="109644" y="19242"/>
                    <a:pt x="112694" y="2668"/>
                  </a:cubicBezTo>
                  <a:cubicBezTo>
                    <a:pt x="112826" y="1607"/>
                    <a:pt x="112694" y="812"/>
                    <a:pt x="112694" y="16"/>
                  </a:cubicBezTo>
                  <a:cubicBezTo>
                    <a:pt x="99434" y="-514"/>
                    <a:pt x="85777" y="12082"/>
                    <a:pt x="81534" y="12480"/>
                  </a:cubicBezTo>
                  <a:cubicBezTo>
                    <a:pt x="76363" y="13010"/>
                    <a:pt x="58198" y="8502"/>
                    <a:pt x="55811" y="18182"/>
                  </a:cubicBezTo>
                  <a:cubicBezTo>
                    <a:pt x="53557" y="27861"/>
                    <a:pt x="42154" y="29585"/>
                    <a:pt x="26640" y="30778"/>
                  </a:cubicBezTo>
                  <a:cubicBezTo>
                    <a:pt x="11259" y="31972"/>
                    <a:pt x="19215" y="45098"/>
                    <a:pt x="18021" y="47352"/>
                  </a:cubicBezTo>
                  <a:cubicBezTo>
                    <a:pt x="16828" y="49606"/>
                    <a:pt x="10066" y="54777"/>
                    <a:pt x="10066" y="54777"/>
                  </a:cubicBezTo>
                  <a:lnTo>
                    <a:pt x="254" y="57032"/>
                  </a:lnTo>
                  <a:cubicBezTo>
                    <a:pt x="-276" y="60744"/>
                    <a:pt x="-409" y="64324"/>
                    <a:pt x="4364" y="67109"/>
                  </a:cubicBezTo>
                  <a:cubicBezTo>
                    <a:pt x="13779" y="72413"/>
                    <a:pt x="26773" y="93097"/>
                    <a:pt x="36850" y="98401"/>
                  </a:cubicBezTo>
                  <a:cubicBezTo>
                    <a:pt x="41623" y="100920"/>
                    <a:pt x="44673" y="105163"/>
                    <a:pt x="45999" y="109274"/>
                  </a:cubicBezTo>
                  <a:cubicBezTo>
                    <a:pt x="51833" y="108876"/>
                    <a:pt x="57800" y="108743"/>
                    <a:pt x="60717" y="110202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DA6F79B0-C29B-4675-9C5A-911FEF847894}"/>
                </a:ext>
              </a:extLst>
            </p:cNvPr>
            <p:cNvSpPr/>
            <p:nvPr/>
          </p:nvSpPr>
          <p:spPr>
            <a:xfrm>
              <a:off x="3497611" y="4650507"/>
              <a:ext cx="1047493" cy="1074012"/>
            </a:xfrm>
            <a:custGeom>
              <a:avLst/>
              <a:gdLst>
                <a:gd name="connsiteX0" fmla="*/ 560827 w 1047492"/>
                <a:gd name="connsiteY0" fmla="*/ 1072410 h 1074011"/>
                <a:gd name="connsiteX1" fmla="*/ 580982 w 1047492"/>
                <a:gd name="connsiteY1" fmla="*/ 1039262 h 1074011"/>
                <a:gd name="connsiteX2" fmla="*/ 595169 w 1047492"/>
                <a:gd name="connsiteY2" fmla="*/ 1006776 h 1074011"/>
                <a:gd name="connsiteX3" fmla="*/ 609357 w 1047492"/>
                <a:gd name="connsiteY3" fmla="*/ 978401 h 1074011"/>
                <a:gd name="connsiteX4" fmla="*/ 609887 w 1047492"/>
                <a:gd name="connsiteY4" fmla="*/ 1002666 h 1074011"/>
                <a:gd name="connsiteX5" fmla="*/ 611611 w 1047492"/>
                <a:gd name="connsiteY5" fmla="*/ 1011550 h 1074011"/>
                <a:gd name="connsiteX6" fmla="*/ 645953 w 1047492"/>
                <a:gd name="connsiteY6" fmla="*/ 959572 h 1074011"/>
                <a:gd name="connsiteX7" fmla="*/ 672604 w 1047492"/>
                <a:gd name="connsiteY7" fmla="*/ 931197 h 1074011"/>
                <a:gd name="connsiteX8" fmla="*/ 680295 w 1047492"/>
                <a:gd name="connsiteY8" fmla="*/ 892745 h 1074011"/>
                <a:gd name="connsiteX9" fmla="*/ 680825 w 1047492"/>
                <a:gd name="connsiteY9" fmla="*/ 853099 h 1074011"/>
                <a:gd name="connsiteX10" fmla="*/ 689046 w 1047492"/>
                <a:gd name="connsiteY10" fmla="*/ 833608 h 1074011"/>
                <a:gd name="connsiteX11" fmla="*/ 722725 w 1047492"/>
                <a:gd name="connsiteY11" fmla="*/ 808150 h 1074011"/>
                <a:gd name="connsiteX12" fmla="*/ 757597 w 1047492"/>
                <a:gd name="connsiteY12" fmla="*/ 792769 h 1074011"/>
                <a:gd name="connsiteX13" fmla="*/ 772315 w 1047492"/>
                <a:gd name="connsiteY13" fmla="*/ 784548 h 1074011"/>
                <a:gd name="connsiteX14" fmla="*/ 793000 w 1047492"/>
                <a:gd name="connsiteY14" fmla="*/ 768637 h 1074011"/>
                <a:gd name="connsiteX15" fmla="*/ 837286 w 1047492"/>
                <a:gd name="connsiteY15" fmla="*/ 769167 h 1074011"/>
                <a:gd name="connsiteX16" fmla="*/ 860888 w 1047492"/>
                <a:gd name="connsiteY16" fmla="*/ 761477 h 1074011"/>
                <a:gd name="connsiteX17" fmla="*/ 875606 w 1047492"/>
                <a:gd name="connsiteY17" fmla="*/ 745433 h 1074011"/>
                <a:gd name="connsiteX18" fmla="*/ 887407 w 1047492"/>
                <a:gd name="connsiteY18" fmla="*/ 731246 h 1074011"/>
                <a:gd name="connsiteX19" fmla="*/ 898014 w 1047492"/>
                <a:gd name="connsiteY19" fmla="*/ 706981 h 1074011"/>
                <a:gd name="connsiteX20" fmla="*/ 908622 w 1047492"/>
                <a:gd name="connsiteY20" fmla="*/ 682186 h 1074011"/>
                <a:gd name="connsiteX21" fmla="*/ 918699 w 1047492"/>
                <a:gd name="connsiteY21" fmla="*/ 667998 h 1074011"/>
                <a:gd name="connsiteX22" fmla="*/ 922809 w 1047492"/>
                <a:gd name="connsiteY22" fmla="*/ 635513 h 1074011"/>
                <a:gd name="connsiteX23" fmla="*/ 936466 w 1047492"/>
                <a:gd name="connsiteY23" fmla="*/ 621325 h 1074011"/>
                <a:gd name="connsiteX24" fmla="*/ 939383 w 1047492"/>
                <a:gd name="connsiteY24" fmla="*/ 588176 h 1074011"/>
                <a:gd name="connsiteX25" fmla="*/ 939383 w 1047492"/>
                <a:gd name="connsiteY25" fmla="*/ 536200 h 1074011"/>
                <a:gd name="connsiteX26" fmla="*/ 945350 w 1047492"/>
                <a:gd name="connsiteY26" fmla="*/ 497217 h 1074011"/>
                <a:gd name="connsiteX27" fmla="*/ 943626 w 1047492"/>
                <a:gd name="connsiteY27" fmla="*/ 486609 h 1074011"/>
                <a:gd name="connsiteX28" fmla="*/ 948400 w 1047492"/>
                <a:gd name="connsiteY28" fmla="*/ 478919 h 1074011"/>
                <a:gd name="connsiteX29" fmla="*/ 964974 w 1047492"/>
                <a:gd name="connsiteY29" fmla="*/ 484223 h 1074011"/>
                <a:gd name="connsiteX30" fmla="*/ 986322 w 1047492"/>
                <a:gd name="connsiteY30" fmla="*/ 442853 h 1074011"/>
                <a:gd name="connsiteX31" fmla="*/ 1011780 w 1047492"/>
                <a:gd name="connsiteY31" fmla="*/ 423362 h 1074011"/>
                <a:gd name="connsiteX32" fmla="*/ 1049039 w 1047492"/>
                <a:gd name="connsiteY32" fmla="*/ 370722 h 1074011"/>
                <a:gd name="connsiteX33" fmla="*/ 1043735 w 1047492"/>
                <a:gd name="connsiteY33" fmla="*/ 293287 h 1074011"/>
                <a:gd name="connsiteX34" fmla="*/ 1020664 w 1047492"/>
                <a:gd name="connsiteY34" fmla="*/ 277906 h 1074011"/>
                <a:gd name="connsiteX35" fmla="*/ 956753 w 1047492"/>
                <a:gd name="connsiteY35" fmla="*/ 243565 h 1074011"/>
                <a:gd name="connsiteX36" fmla="*/ 878788 w 1047492"/>
                <a:gd name="connsiteY36" fmla="*/ 219300 h 1074011"/>
                <a:gd name="connsiteX37" fmla="*/ 826148 w 1047492"/>
                <a:gd name="connsiteY37" fmla="*/ 206836 h 1074011"/>
                <a:gd name="connsiteX38" fmla="*/ 791276 w 1047492"/>
                <a:gd name="connsiteY38" fmla="*/ 223941 h 1074011"/>
                <a:gd name="connsiteX39" fmla="*/ 796580 w 1047492"/>
                <a:gd name="connsiteY39" fmla="*/ 198483 h 1074011"/>
                <a:gd name="connsiteX40" fmla="*/ 733863 w 1047492"/>
                <a:gd name="connsiteY40" fmla="*/ 160693 h 1074011"/>
                <a:gd name="connsiteX41" fmla="*/ 694880 w 1047492"/>
                <a:gd name="connsiteY41" fmla="*/ 172494 h 1074011"/>
                <a:gd name="connsiteX42" fmla="*/ 675919 w 1047492"/>
                <a:gd name="connsiteY42" fmla="*/ 185488 h 1074011"/>
                <a:gd name="connsiteX43" fmla="*/ 662262 w 1047492"/>
                <a:gd name="connsiteY43" fmla="*/ 186019 h 1074011"/>
                <a:gd name="connsiteX44" fmla="*/ 685333 w 1047492"/>
                <a:gd name="connsiteY44" fmla="*/ 155257 h 1074011"/>
                <a:gd name="connsiteX45" fmla="*/ 631500 w 1047492"/>
                <a:gd name="connsiteY45" fmla="*/ 141070 h 1074011"/>
                <a:gd name="connsiteX46" fmla="*/ 614395 w 1047492"/>
                <a:gd name="connsiteY46" fmla="*/ 161754 h 1074011"/>
                <a:gd name="connsiteX47" fmla="*/ 621556 w 1047492"/>
                <a:gd name="connsiteY47" fmla="*/ 139876 h 1074011"/>
                <a:gd name="connsiteX48" fmla="*/ 648207 w 1047492"/>
                <a:gd name="connsiteY48" fmla="*/ 106728 h 1074011"/>
                <a:gd name="connsiteX49" fmla="*/ 626329 w 1047492"/>
                <a:gd name="connsiteY49" fmla="*/ 78352 h 1074011"/>
                <a:gd name="connsiteX50" fmla="*/ 607235 w 1047492"/>
                <a:gd name="connsiteY50" fmla="*/ 27171 h 1074011"/>
                <a:gd name="connsiteX51" fmla="*/ 575678 w 1047492"/>
                <a:gd name="connsiteY51" fmla="*/ 69601 h 1074011"/>
                <a:gd name="connsiteX52" fmla="*/ 547701 w 1047492"/>
                <a:gd name="connsiteY52" fmla="*/ 81667 h 1074011"/>
                <a:gd name="connsiteX53" fmla="*/ 521314 w 1047492"/>
                <a:gd name="connsiteY53" fmla="*/ 73712 h 1074011"/>
                <a:gd name="connsiteX54" fmla="*/ 491746 w 1047492"/>
                <a:gd name="connsiteY54" fmla="*/ 72916 h 1074011"/>
                <a:gd name="connsiteX55" fmla="*/ 480608 w 1047492"/>
                <a:gd name="connsiteY55" fmla="*/ 89756 h 1074011"/>
                <a:gd name="connsiteX56" fmla="*/ 448653 w 1047492"/>
                <a:gd name="connsiteY56" fmla="*/ 88960 h 1074011"/>
                <a:gd name="connsiteX57" fmla="*/ 434996 w 1047492"/>
                <a:gd name="connsiteY57" fmla="*/ 95324 h 1074011"/>
                <a:gd name="connsiteX58" fmla="*/ 417361 w 1047492"/>
                <a:gd name="connsiteY58" fmla="*/ 101689 h 1074011"/>
                <a:gd name="connsiteX59" fmla="*/ 388588 w 1047492"/>
                <a:gd name="connsiteY59" fmla="*/ 92142 h 1074011"/>
                <a:gd name="connsiteX60" fmla="*/ 383019 w 1047492"/>
                <a:gd name="connsiteY60" fmla="*/ 44939 h 1074011"/>
                <a:gd name="connsiteX61" fmla="*/ 380632 w 1047492"/>
                <a:gd name="connsiteY61" fmla="*/ 22530 h 1074011"/>
                <a:gd name="connsiteX62" fmla="*/ 369494 w 1047492"/>
                <a:gd name="connsiteY62" fmla="*/ 122 h 1074011"/>
                <a:gd name="connsiteX63" fmla="*/ 352655 w 1047492"/>
                <a:gd name="connsiteY63" fmla="*/ 15370 h 1074011"/>
                <a:gd name="connsiteX64" fmla="*/ 319771 w 1047492"/>
                <a:gd name="connsiteY64" fmla="*/ 28232 h 1074011"/>
                <a:gd name="connsiteX65" fmla="*/ 301341 w 1047492"/>
                <a:gd name="connsiteY65" fmla="*/ 38574 h 1074011"/>
                <a:gd name="connsiteX66" fmla="*/ 290998 w 1047492"/>
                <a:gd name="connsiteY66" fmla="*/ 37779 h 1074011"/>
                <a:gd name="connsiteX67" fmla="*/ 267795 w 1047492"/>
                <a:gd name="connsiteY67" fmla="*/ 29823 h 1074011"/>
                <a:gd name="connsiteX68" fmla="*/ 250159 w 1047492"/>
                <a:gd name="connsiteY68" fmla="*/ 33005 h 1074011"/>
                <a:gd name="connsiteX69" fmla="*/ 260502 w 1047492"/>
                <a:gd name="connsiteY69" fmla="*/ 53027 h 1074011"/>
                <a:gd name="connsiteX70" fmla="*/ 267662 w 1047492"/>
                <a:gd name="connsiteY70" fmla="*/ 69866 h 1074011"/>
                <a:gd name="connsiteX71" fmla="*/ 281319 w 1047492"/>
                <a:gd name="connsiteY71" fmla="*/ 73049 h 1074011"/>
                <a:gd name="connsiteX72" fmla="*/ 278137 w 1047492"/>
                <a:gd name="connsiteY72" fmla="*/ 84319 h 1074011"/>
                <a:gd name="connsiteX73" fmla="*/ 262889 w 1047492"/>
                <a:gd name="connsiteY73" fmla="*/ 98772 h 1074011"/>
                <a:gd name="connsiteX74" fmla="*/ 245254 w 1047492"/>
                <a:gd name="connsiteY74" fmla="*/ 107523 h 1074011"/>
                <a:gd name="connsiteX75" fmla="*/ 226823 w 1047492"/>
                <a:gd name="connsiteY75" fmla="*/ 117070 h 1074011"/>
                <a:gd name="connsiteX76" fmla="*/ 212370 w 1047492"/>
                <a:gd name="connsiteY76" fmla="*/ 119457 h 1074011"/>
                <a:gd name="connsiteX77" fmla="*/ 196326 w 1047492"/>
                <a:gd name="connsiteY77" fmla="*/ 113092 h 1074011"/>
                <a:gd name="connsiteX78" fmla="*/ 175907 w 1047492"/>
                <a:gd name="connsiteY78" fmla="*/ 86176 h 1074011"/>
                <a:gd name="connsiteX79" fmla="*/ 149786 w 1047492"/>
                <a:gd name="connsiteY79" fmla="*/ 93866 h 1074011"/>
                <a:gd name="connsiteX80" fmla="*/ 109477 w 1047492"/>
                <a:gd name="connsiteY80" fmla="*/ 96783 h 1074011"/>
                <a:gd name="connsiteX81" fmla="*/ 116372 w 1047492"/>
                <a:gd name="connsiteY81" fmla="*/ 111368 h 1074011"/>
                <a:gd name="connsiteX82" fmla="*/ 121676 w 1047492"/>
                <a:gd name="connsiteY82" fmla="*/ 122374 h 1074011"/>
                <a:gd name="connsiteX83" fmla="*/ 103511 w 1047492"/>
                <a:gd name="connsiteY83" fmla="*/ 136694 h 1074011"/>
                <a:gd name="connsiteX84" fmla="*/ 120615 w 1047492"/>
                <a:gd name="connsiteY84" fmla="*/ 179919 h 1074011"/>
                <a:gd name="connsiteX85" fmla="*/ 115179 w 1047492"/>
                <a:gd name="connsiteY85" fmla="*/ 216250 h 1074011"/>
                <a:gd name="connsiteX86" fmla="*/ 104969 w 1047492"/>
                <a:gd name="connsiteY86" fmla="*/ 252448 h 1074011"/>
                <a:gd name="connsiteX87" fmla="*/ 82030 w 1047492"/>
                <a:gd name="connsiteY87" fmla="*/ 254040 h 1074011"/>
                <a:gd name="connsiteX88" fmla="*/ 49677 w 1047492"/>
                <a:gd name="connsiteY88" fmla="*/ 265840 h 1074011"/>
                <a:gd name="connsiteX89" fmla="*/ 26076 w 1047492"/>
                <a:gd name="connsiteY89" fmla="*/ 281619 h 1074011"/>
                <a:gd name="connsiteX90" fmla="*/ 17457 w 1047492"/>
                <a:gd name="connsiteY90" fmla="*/ 306812 h 1074011"/>
                <a:gd name="connsiteX91" fmla="*/ 5656 w 1047492"/>
                <a:gd name="connsiteY91" fmla="*/ 321000 h 1074011"/>
                <a:gd name="connsiteX92" fmla="*/ 1678 w 1047492"/>
                <a:gd name="connsiteY92" fmla="*/ 338369 h 1074011"/>
                <a:gd name="connsiteX93" fmla="*/ 8838 w 1047492"/>
                <a:gd name="connsiteY93" fmla="*/ 361176 h 1074011"/>
                <a:gd name="connsiteX94" fmla="*/ 19844 w 1047492"/>
                <a:gd name="connsiteY94" fmla="*/ 383982 h 1074011"/>
                <a:gd name="connsiteX95" fmla="*/ 33236 w 1047492"/>
                <a:gd name="connsiteY95" fmla="*/ 394192 h 1074011"/>
                <a:gd name="connsiteX96" fmla="*/ 47423 w 1047492"/>
                <a:gd name="connsiteY96" fmla="*/ 409175 h 1074011"/>
                <a:gd name="connsiteX97" fmla="*/ 75798 w 1047492"/>
                <a:gd name="connsiteY97" fmla="*/ 405197 h 1074011"/>
                <a:gd name="connsiteX98" fmla="*/ 87599 w 1047492"/>
                <a:gd name="connsiteY98" fmla="*/ 402810 h 1074011"/>
                <a:gd name="connsiteX99" fmla="*/ 93964 w 1047492"/>
                <a:gd name="connsiteY99" fmla="*/ 437550 h 1074011"/>
                <a:gd name="connsiteX100" fmla="*/ 128704 w 1047492"/>
                <a:gd name="connsiteY100" fmla="*/ 438345 h 1074011"/>
                <a:gd name="connsiteX101" fmla="*/ 151510 w 1047492"/>
                <a:gd name="connsiteY101" fmla="*/ 432776 h 1074011"/>
                <a:gd name="connsiteX102" fmla="*/ 174316 w 1047492"/>
                <a:gd name="connsiteY102" fmla="*/ 420976 h 1074011"/>
                <a:gd name="connsiteX103" fmla="*/ 205873 w 1047492"/>
                <a:gd name="connsiteY103" fmla="*/ 406788 h 1074011"/>
                <a:gd name="connsiteX104" fmla="*/ 231066 w 1047492"/>
                <a:gd name="connsiteY104" fmla="*/ 408379 h 1074011"/>
                <a:gd name="connsiteX105" fmla="*/ 239685 w 1047492"/>
                <a:gd name="connsiteY105" fmla="*/ 460356 h 1074011"/>
                <a:gd name="connsiteX106" fmla="*/ 271242 w 1047492"/>
                <a:gd name="connsiteY106" fmla="*/ 479317 h 1074011"/>
                <a:gd name="connsiteX107" fmla="*/ 290203 w 1047492"/>
                <a:gd name="connsiteY107" fmla="*/ 483295 h 1074011"/>
                <a:gd name="connsiteX108" fmla="*/ 301208 w 1047492"/>
                <a:gd name="connsiteY108" fmla="*/ 492709 h 1074011"/>
                <a:gd name="connsiteX109" fmla="*/ 323219 w 1047492"/>
                <a:gd name="connsiteY109" fmla="*/ 502919 h 1074011"/>
                <a:gd name="connsiteX110" fmla="*/ 352390 w 1047492"/>
                <a:gd name="connsiteY110" fmla="*/ 509283 h 1074011"/>
                <a:gd name="connsiteX111" fmla="*/ 362599 w 1047492"/>
                <a:gd name="connsiteY111" fmla="*/ 527449 h 1074011"/>
                <a:gd name="connsiteX112" fmla="*/ 366577 w 1047492"/>
                <a:gd name="connsiteY112" fmla="*/ 548000 h 1074011"/>
                <a:gd name="connsiteX113" fmla="*/ 369759 w 1047492"/>
                <a:gd name="connsiteY113" fmla="*/ 570011 h 1074011"/>
                <a:gd name="connsiteX114" fmla="*/ 398930 w 1047492"/>
                <a:gd name="connsiteY114" fmla="*/ 583403 h 1074011"/>
                <a:gd name="connsiteX115" fmla="*/ 421073 w 1047492"/>
                <a:gd name="connsiteY115" fmla="*/ 596795 h 1074011"/>
                <a:gd name="connsiteX116" fmla="*/ 436852 w 1047492"/>
                <a:gd name="connsiteY116" fmla="*/ 622784 h 1074011"/>
                <a:gd name="connsiteX117" fmla="*/ 433670 w 1047492"/>
                <a:gd name="connsiteY117" fmla="*/ 657523 h 1074011"/>
                <a:gd name="connsiteX118" fmla="*/ 425582 w 1047492"/>
                <a:gd name="connsiteY118" fmla="*/ 675689 h 1074011"/>
                <a:gd name="connsiteX119" fmla="*/ 426775 w 1047492"/>
                <a:gd name="connsiteY119" fmla="*/ 689876 h 1074011"/>
                <a:gd name="connsiteX120" fmla="*/ 431548 w 1047492"/>
                <a:gd name="connsiteY120" fmla="*/ 722627 h 1074011"/>
                <a:gd name="connsiteX121" fmla="*/ 445205 w 1047492"/>
                <a:gd name="connsiteY121" fmla="*/ 744240 h 1074011"/>
                <a:gd name="connsiteX122" fmla="*/ 468409 w 1047492"/>
                <a:gd name="connsiteY122" fmla="*/ 746626 h 1074011"/>
                <a:gd name="connsiteX123" fmla="*/ 486840 w 1047492"/>
                <a:gd name="connsiteY123" fmla="*/ 769035 h 1074011"/>
                <a:gd name="connsiteX124" fmla="*/ 499702 w 1047492"/>
                <a:gd name="connsiteY124" fmla="*/ 798603 h 1074011"/>
                <a:gd name="connsiteX125" fmla="*/ 522110 w 1047492"/>
                <a:gd name="connsiteY125" fmla="*/ 793830 h 1074011"/>
                <a:gd name="connsiteX126" fmla="*/ 519591 w 1047492"/>
                <a:gd name="connsiteY126" fmla="*/ 841564 h 1074011"/>
                <a:gd name="connsiteX127" fmla="*/ 537093 w 1047492"/>
                <a:gd name="connsiteY127" fmla="*/ 842757 h 1074011"/>
                <a:gd name="connsiteX128" fmla="*/ 541866 w 1047492"/>
                <a:gd name="connsiteY128" fmla="*/ 883464 h 1074011"/>
                <a:gd name="connsiteX129" fmla="*/ 509514 w 1047492"/>
                <a:gd name="connsiteY129" fmla="*/ 901364 h 1074011"/>
                <a:gd name="connsiteX130" fmla="*/ 463371 w 1047492"/>
                <a:gd name="connsiteY130" fmla="*/ 949893 h 1074011"/>
                <a:gd name="connsiteX131" fmla="*/ 439902 w 1047492"/>
                <a:gd name="connsiteY131" fmla="*/ 978003 h 1074011"/>
                <a:gd name="connsiteX132" fmla="*/ 447857 w 1047492"/>
                <a:gd name="connsiteY132" fmla="*/ 977473 h 1074011"/>
                <a:gd name="connsiteX133" fmla="*/ 470663 w 1047492"/>
                <a:gd name="connsiteY133" fmla="*/ 985826 h 1074011"/>
                <a:gd name="connsiteX134" fmla="*/ 482597 w 1047492"/>
                <a:gd name="connsiteY134" fmla="*/ 1004389 h 1074011"/>
                <a:gd name="connsiteX135" fmla="*/ 497580 w 1047492"/>
                <a:gd name="connsiteY135" fmla="*/ 1000146 h 1074011"/>
                <a:gd name="connsiteX136" fmla="*/ 527546 w 1047492"/>
                <a:gd name="connsiteY136" fmla="*/ 1022952 h 1074011"/>
                <a:gd name="connsiteX137" fmla="*/ 545579 w 1047492"/>
                <a:gd name="connsiteY137" fmla="*/ 1043902 h 1074011"/>
                <a:gd name="connsiteX138" fmla="*/ 548364 w 1047492"/>
                <a:gd name="connsiteY138" fmla="*/ 1084344 h 1074011"/>
                <a:gd name="connsiteX139" fmla="*/ 560827 w 1047492"/>
                <a:gd name="connsiteY139" fmla="*/ 1072410 h 1074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</a:cxnLst>
              <a:rect l="l" t="t" r="r" b="b"/>
              <a:pathLst>
                <a:path w="1047492" h="1074011">
                  <a:moveTo>
                    <a:pt x="560827" y="1072410"/>
                  </a:moveTo>
                  <a:cubicBezTo>
                    <a:pt x="577402" y="1060609"/>
                    <a:pt x="573291" y="1053449"/>
                    <a:pt x="580982" y="1039262"/>
                  </a:cubicBezTo>
                  <a:cubicBezTo>
                    <a:pt x="588672" y="1025074"/>
                    <a:pt x="582175" y="1019107"/>
                    <a:pt x="595169" y="1006776"/>
                  </a:cubicBezTo>
                  <a:cubicBezTo>
                    <a:pt x="608163" y="994312"/>
                    <a:pt x="592783" y="986091"/>
                    <a:pt x="609357" y="978401"/>
                  </a:cubicBezTo>
                  <a:cubicBezTo>
                    <a:pt x="625931" y="970710"/>
                    <a:pt x="623544" y="985561"/>
                    <a:pt x="609887" y="1002666"/>
                  </a:cubicBezTo>
                  <a:cubicBezTo>
                    <a:pt x="596230" y="1019770"/>
                    <a:pt x="593976" y="1024543"/>
                    <a:pt x="611611" y="1011550"/>
                  </a:cubicBezTo>
                  <a:cubicBezTo>
                    <a:pt x="629379" y="998555"/>
                    <a:pt x="635876" y="980257"/>
                    <a:pt x="645953" y="959572"/>
                  </a:cubicBezTo>
                  <a:cubicBezTo>
                    <a:pt x="656030" y="938888"/>
                    <a:pt x="663720" y="932391"/>
                    <a:pt x="672604" y="931197"/>
                  </a:cubicBezTo>
                  <a:cubicBezTo>
                    <a:pt x="681488" y="930004"/>
                    <a:pt x="681488" y="908126"/>
                    <a:pt x="680295" y="892745"/>
                  </a:cubicBezTo>
                  <a:cubicBezTo>
                    <a:pt x="679101" y="877364"/>
                    <a:pt x="674328" y="863177"/>
                    <a:pt x="680825" y="853099"/>
                  </a:cubicBezTo>
                  <a:cubicBezTo>
                    <a:pt x="687322" y="843022"/>
                    <a:pt x="680825" y="833608"/>
                    <a:pt x="689046" y="833608"/>
                  </a:cubicBezTo>
                  <a:cubicBezTo>
                    <a:pt x="697267" y="833608"/>
                    <a:pt x="709731" y="821144"/>
                    <a:pt x="722725" y="808150"/>
                  </a:cubicBezTo>
                  <a:cubicBezTo>
                    <a:pt x="735719" y="795156"/>
                    <a:pt x="744072" y="793963"/>
                    <a:pt x="757597" y="792769"/>
                  </a:cubicBezTo>
                  <a:cubicBezTo>
                    <a:pt x="771122" y="791576"/>
                    <a:pt x="763564" y="786802"/>
                    <a:pt x="772315" y="784548"/>
                  </a:cubicBezTo>
                  <a:cubicBezTo>
                    <a:pt x="781199" y="782162"/>
                    <a:pt x="787033" y="773941"/>
                    <a:pt x="793000" y="768637"/>
                  </a:cubicBezTo>
                  <a:cubicBezTo>
                    <a:pt x="798966" y="763333"/>
                    <a:pt x="823098" y="769167"/>
                    <a:pt x="837286" y="769167"/>
                  </a:cubicBezTo>
                  <a:cubicBezTo>
                    <a:pt x="851474" y="769167"/>
                    <a:pt x="860888" y="770361"/>
                    <a:pt x="860888" y="761477"/>
                  </a:cubicBezTo>
                  <a:cubicBezTo>
                    <a:pt x="860888" y="752593"/>
                    <a:pt x="867385" y="745433"/>
                    <a:pt x="875606" y="745433"/>
                  </a:cubicBezTo>
                  <a:cubicBezTo>
                    <a:pt x="883826" y="745433"/>
                    <a:pt x="887407" y="743047"/>
                    <a:pt x="887407" y="731246"/>
                  </a:cubicBezTo>
                  <a:cubicBezTo>
                    <a:pt x="887407" y="719444"/>
                    <a:pt x="890987" y="712285"/>
                    <a:pt x="898014" y="706981"/>
                  </a:cubicBezTo>
                  <a:cubicBezTo>
                    <a:pt x="905174" y="701677"/>
                    <a:pt x="906235" y="689876"/>
                    <a:pt x="908622" y="682186"/>
                  </a:cubicBezTo>
                  <a:cubicBezTo>
                    <a:pt x="911008" y="674495"/>
                    <a:pt x="918699" y="679268"/>
                    <a:pt x="918699" y="667998"/>
                  </a:cubicBezTo>
                  <a:cubicBezTo>
                    <a:pt x="918699" y="656728"/>
                    <a:pt x="922809" y="644397"/>
                    <a:pt x="922809" y="635513"/>
                  </a:cubicBezTo>
                  <a:cubicBezTo>
                    <a:pt x="922809" y="626629"/>
                    <a:pt x="932224" y="627822"/>
                    <a:pt x="936466" y="621325"/>
                  </a:cubicBezTo>
                  <a:cubicBezTo>
                    <a:pt x="940577" y="614828"/>
                    <a:pt x="932886" y="606607"/>
                    <a:pt x="939383" y="588176"/>
                  </a:cubicBezTo>
                  <a:cubicBezTo>
                    <a:pt x="945881" y="569878"/>
                    <a:pt x="939383" y="552774"/>
                    <a:pt x="939383" y="536200"/>
                  </a:cubicBezTo>
                  <a:cubicBezTo>
                    <a:pt x="939383" y="519626"/>
                    <a:pt x="939383" y="502521"/>
                    <a:pt x="945350" y="497217"/>
                  </a:cubicBezTo>
                  <a:cubicBezTo>
                    <a:pt x="951317" y="491913"/>
                    <a:pt x="948267" y="488996"/>
                    <a:pt x="943626" y="486609"/>
                  </a:cubicBezTo>
                  <a:cubicBezTo>
                    <a:pt x="938853" y="484223"/>
                    <a:pt x="944157" y="477726"/>
                    <a:pt x="948400" y="478919"/>
                  </a:cubicBezTo>
                  <a:cubicBezTo>
                    <a:pt x="952510" y="480112"/>
                    <a:pt x="957284" y="488996"/>
                    <a:pt x="964974" y="484223"/>
                  </a:cubicBezTo>
                  <a:cubicBezTo>
                    <a:pt x="972665" y="479450"/>
                    <a:pt x="979692" y="459428"/>
                    <a:pt x="986322" y="442853"/>
                  </a:cubicBezTo>
                  <a:cubicBezTo>
                    <a:pt x="992819" y="426279"/>
                    <a:pt x="1003426" y="426942"/>
                    <a:pt x="1011780" y="423362"/>
                  </a:cubicBezTo>
                  <a:cubicBezTo>
                    <a:pt x="1020001" y="419782"/>
                    <a:pt x="1037768" y="399760"/>
                    <a:pt x="1049039" y="370722"/>
                  </a:cubicBezTo>
                  <a:cubicBezTo>
                    <a:pt x="1060309" y="341817"/>
                    <a:pt x="1048376" y="313442"/>
                    <a:pt x="1043735" y="293287"/>
                  </a:cubicBezTo>
                  <a:cubicBezTo>
                    <a:pt x="1038962" y="273133"/>
                    <a:pt x="1032465" y="277243"/>
                    <a:pt x="1020664" y="277906"/>
                  </a:cubicBezTo>
                  <a:cubicBezTo>
                    <a:pt x="1008863" y="278437"/>
                    <a:pt x="986322" y="275520"/>
                    <a:pt x="956753" y="243565"/>
                  </a:cubicBezTo>
                  <a:cubicBezTo>
                    <a:pt x="927185" y="211609"/>
                    <a:pt x="898279" y="213996"/>
                    <a:pt x="878788" y="219300"/>
                  </a:cubicBezTo>
                  <a:cubicBezTo>
                    <a:pt x="859297" y="224604"/>
                    <a:pt x="839142" y="209886"/>
                    <a:pt x="826148" y="206836"/>
                  </a:cubicBezTo>
                  <a:cubicBezTo>
                    <a:pt x="813154" y="203919"/>
                    <a:pt x="800690" y="220493"/>
                    <a:pt x="791276" y="223941"/>
                  </a:cubicBezTo>
                  <a:cubicBezTo>
                    <a:pt x="781862" y="227521"/>
                    <a:pt x="796049" y="209753"/>
                    <a:pt x="796580" y="198483"/>
                  </a:cubicBezTo>
                  <a:cubicBezTo>
                    <a:pt x="797110" y="187212"/>
                    <a:pt x="761044" y="171301"/>
                    <a:pt x="733863" y="160693"/>
                  </a:cubicBezTo>
                  <a:cubicBezTo>
                    <a:pt x="706681" y="150086"/>
                    <a:pt x="694880" y="155390"/>
                    <a:pt x="694880" y="172494"/>
                  </a:cubicBezTo>
                  <a:cubicBezTo>
                    <a:pt x="694880" y="189599"/>
                    <a:pt x="684272" y="167191"/>
                    <a:pt x="675919" y="185488"/>
                  </a:cubicBezTo>
                  <a:cubicBezTo>
                    <a:pt x="667698" y="203786"/>
                    <a:pt x="652317" y="191986"/>
                    <a:pt x="662262" y="186019"/>
                  </a:cubicBezTo>
                  <a:cubicBezTo>
                    <a:pt x="672339" y="180052"/>
                    <a:pt x="681753" y="166528"/>
                    <a:pt x="685333" y="155257"/>
                  </a:cubicBezTo>
                  <a:cubicBezTo>
                    <a:pt x="688913" y="143987"/>
                    <a:pt x="646351" y="135103"/>
                    <a:pt x="631500" y="141070"/>
                  </a:cubicBezTo>
                  <a:cubicBezTo>
                    <a:pt x="616782" y="147036"/>
                    <a:pt x="626196" y="168251"/>
                    <a:pt x="614395" y="161754"/>
                  </a:cubicBezTo>
                  <a:cubicBezTo>
                    <a:pt x="602595" y="155257"/>
                    <a:pt x="612009" y="139346"/>
                    <a:pt x="621556" y="139876"/>
                  </a:cubicBezTo>
                  <a:cubicBezTo>
                    <a:pt x="630970" y="140539"/>
                    <a:pt x="641710" y="120915"/>
                    <a:pt x="648207" y="106728"/>
                  </a:cubicBezTo>
                  <a:cubicBezTo>
                    <a:pt x="654704" y="92540"/>
                    <a:pt x="636936" y="90153"/>
                    <a:pt x="626329" y="78352"/>
                  </a:cubicBezTo>
                  <a:cubicBezTo>
                    <a:pt x="615854" y="66684"/>
                    <a:pt x="617975" y="32475"/>
                    <a:pt x="607235" y="27171"/>
                  </a:cubicBezTo>
                  <a:cubicBezTo>
                    <a:pt x="595700" y="38574"/>
                    <a:pt x="580054" y="56474"/>
                    <a:pt x="575678" y="69601"/>
                  </a:cubicBezTo>
                  <a:cubicBezTo>
                    <a:pt x="570109" y="86441"/>
                    <a:pt x="562816" y="76761"/>
                    <a:pt x="547701" y="81667"/>
                  </a:cubicBezTo>
                  <a:cubicBezTo>
                    <a:pt x="532452" y="86441"/>
                    <a:pt x="525292" y="80076"/>
                    <a:pt x="521314" y="73712"/>
                  </a:cubicBezTo>
                  <a:cubicBezTo>
                    <a:pt x="517337" y="67215"/>
                    <a:pt x="502088" y="73712"/>
                    <a:pt x="491746" y="72916"/>
                  </a:cubicBezTo>
                  <a:cubicBezTo>
                    <a:pt x="481404" y="72120"/>
                    <a:pt x="487768" y="85778"/>
                    <a:pt x="480608" y="89756"/>
                  </a:cubicBezTo>
                  <a:cubicBezTo>
                    <a:pt x="473448" y="93733"/>
                    <a:pt x="455017" y="81800"/>
                    <a:pt x="448653" y="88960"/>
                  </a:cubicBezTo>
                  <a:cubicBezTo>
                    <a:pt x="442288" y="96120"/>
                    <a:pt x="438310" y="88960"/>
                    <a:pt x="434996" y="95324"/>
                  </a:cubicBezTo>
                  <a:cubicBezTo>
                    <a:pt x="431814" y="101689"/>
                    <a:pt x="420543" y="97711"/>
                    <a:pt x="417361" y="101689"/>
                  </a:cubicBezTo>
                  <a:cubicBezTo>
                    <a:pt x="414178" y="105667"/>
                    <a:pt x="402908" y="108054"/>
                    <a:pt x="388588" y="92142"/>
                  </a:cubicBezTo>
                  <a:cubicBezTo>
                    <a:pt x="374135" y="76098"/>
                    <a:pt x="376522" y="49712"/>
                    <a:pt x="383019" y="44939"/>
                  </a:cubicBezTo>
                  <a:cubicBezTo>
                    <a:pt x="389383" y="40165"/>
                    <a:pt x="389383" y="26508"/>
                    <a:pt x="380632" y="22530"/>
                  </a:cubicBezTo>
                  <a:cubicBezTo>
                    <a:pt x="371881" y="18553"/>
                    <a:pt x="380632" y="1713"/>
                    <a:pt x="369494" y="122"/>
                  </a:cubicBezTo>
                  <a:cubicBezTo>
                    <a:pt x="358224" y="-1469"/>
                    <a:pt x="359947" y="12984"/>
                    <a:pt x="352655" y="15370"/>
                  </a:cubicBezTo>
                  <a:cubicBezTo>
                    <a:pt x="345495" y="17757"/>
                    <a:pt x="327860" y="29823"/>
                    <a:pt x="319771" y="28232"/>
                  </a:cubicBezTo>
                  <a:cubicBezTo>
                    <a:pt x="311816" y="26641"/>
                    <a:pt x="301341" y="29823"/>
                    <a:pt x="301341" y="38574"/>
                  </a:cubicBezTo>
                  <a:cubicBezTo>
                    <a:pt x="301341" y="47458"/>
                    <a:pt x="292590" y="44939"/>
                    <a:pt x="290998" y="37779"/>
                  </a:cubicBezTo>
                  <a:cubicBezTo>
                    <a:pt x="289407" y="30619"/>
                    <a:pt x="272568" y="34597"/>
                    <a:pt x="267795" y="29823"/>
                  </a:cubicBezTo>
                  <a:cubicBezTo>
                    <a:pt x="263021" y="25050"/>
                    <a:pt x="240613" y="27436"/>
                    <a:pt x="250159" y="33005"/>
                  </a:cubicBezTo>
                  <a:cubicBezTo>
                    <a:pt x="259706" y="38574"/>
                    <a:pt x="260502" y="44276"/>
                    <a:pt x="260502" y="53027"/>
                  </a:cubicBezTo>
                  <a:cubicBezTo>
                    <a:pt x="260502" y="61778"/>
                    <a:pt x="267662" y="59392"/>
                    <a:pt x="267662" y="69866"/>
                  </a:cubicBezTo>
                  <a:cubicBezTo>
                    <a:pt x="267662" y="80341"/>
                    <a:pt x="275618" y="73049"/>
                    <a:pt x="281319" y="73049"/>
                  </a:cubicBezTo>
                  <a:cubicBezTo>
                    <a:pt x="286888" y="73049"/>
                    <a:pt x="286888" y="82728"/>
                    <a:pt x="278137" y="84319"/>
                  </a:cubicBezTo>
                  <a:cubicBezTo>
                    <a:pt x="269386" y="85910"/>
                    <a:pt x="265275" y="90684"/>
                    <a:pt x="262889" y="98772"/>
                  </a:cubicBezTo>
                  <a:cubicBezTo>
                    <a:pt x="260502" y="106728"/>
                    <a:pt x="252546" y="101159"/>
                    <a:pt x="245254" y="107523"/>
                  </a:cubicBezTo>
                  <a:cubicBezTo>
                    <a:pt x="238094" y="113888"/>
                    <a:pt x="231596" y="120385"/>
                    <a:pt x="226823" y="117070"/>
                  </a:cubicBezTo>
                  <a:cubicBezTo>
                    <a:pt x="222050" y="113888"/>
                    <a:pt x="218072" y="116274"/>
                    <a:pt x="212370" y="119457"/>
                  </a:cubicBezTo>
                  <a:cubicBezTo>
                    <a:pt x="206801" y="122639"/>
                    <a:pt x="204415" y="119457"/>
                    <a:pt x="196326" y="113092"/>
                  </a:cubicBezTo>
                  <a:cubicBezTo>
                    <a:pt x="190360" y="108319"/>
                    <a:pt x="186515" y="96783"/>
                    <a:pt x="175907" y="86176"/>
                  </a:cubicBezTo>
                  <a:cubicBezTo>
                    <a:pt x="169542" y="89225"/>
                    <a:pt x="156681" y="93866"/>
                    <a:pt x="149786" y="93866"/>
                  </a:cubicBezTo>
                  <a:cubicBezTo>
                    <a:pt x="140504" y="93866"/>
                    <a:pt x="111068" y="91745"/>
                    <a:pt x="109477" y="96783"/>
                  </a:cubicBezTo>
                  <a:cubicBezTo>
                    <a:pt x="107886" y="101822"/>
                    <a:pt x="111599" y="110440"/>
                    <a:pt x="116372" y="111368"/>
                  </a:cubicBezTo>
                  <a:cubicBezTo>
                    <a:pt x="121146" y="112429"/>
                    <a:pt x="131355" y="115346"/>
                    <a:pt x="121676" y="122374"/>
                  </a:cubicBezTo>
                  <a:cubicBezTo>
                    <a:pt x="112129" y="129269"/>
                    <a:pt x="103511" y="119987"/>
                    <a:pt x="103511" y="136694"/>
                  </a:cubicBezTo>
                  <a:cubicBezTo>
                    <a:pt x="103511" y="153401"/>
                    <a:pt x="124991" y="164406"/>
                    <a:pt x="120615" y="179919"/>
                  </a:cubicBezTo>
                  <a:cubicBezTo>
                    <a:pt x="118361" y="187875"/>
                    <a:pt x="115179" y="208427"/>
                    <a:pt x="115179" y="216250"/>
                  </a:cubicBezTo>
                  <a:cubicBezTo>
                    <a:pt x="115179" y="224073"/>
                    <a:pt x="111997" y="250857"/>
                    <a:pt x="104969" y="252448"/>
                  </a:cubicBezTo>
                  <a:cubicBezTo>
                    <a:pt x="97809" y="254040"/>
                    <a:pt x="91577" y="246217"/>
                    <a:pt x="82030" y="254040"/>
                  </a:cubicBezTo>
                  <a:cubicBezTo>
                    <a:pt x="72616" y="261863"/>
                    <a:pt x="60815" y="257222"/>
                    <a:pt x="49677" y="265840"/>
                  </a:cubicBezTo>
                  <a:cubicBezTo>
                    <a:pt x="38672" y="274459"/>
                    <a:pt x="26871" y="271410"/>
                    <a:pt x="26076" y="281619"/>
                  </a:cubicBezTo>
                  <a:cubicBezTo>
                    <a:pt x="25280" y="291829"/>
                    <a:pt x="15070" y="297398"/>
                    <a:pt x="17457" y="306812"/>
                  </a:cubicBezTo>
                  <a:cubicBezTo>
                    <a:pt x="19844" y="316226"/>
                    <a:pt x="12684" y="313972"/>
                    <a:pt x="5656" y="321000"/>
                  </a:cubicBezTo>
                  <a:cubicBezTo>
                    <a:pt x="-1371" y="328160"/>
                    <a:pt x="6452" y="332800"/>
                    <a:pt x="1678" y="338369"/>
                  </a:cubicBezTo>
                  <a:cubicBezTo>
                    <a:pt x="-3095" y="343938"/>
                    <a:pt x="3269" y="352557"/>
                    <a:pt x="8838" y="361176"/>
                  </a:cubicBezTo>
                  <a:cubicBezTo>
                    <a:pt x="14407" y="369927"/>
                    <a:pt x="20639" y="376159"/>
                    <a:pt x="19844" y="383982"/>
                  </a:cubicBezTo>
                  <a:cubicBezTo>
                    <a:pt x="19048" y="391805"/>
                    <a:pt x="25280" y="394987"/>
                    <a:pt x="33236" y="394192"/>
                  </a:cubicBezTo>
                  <a:cubicBezTo>
                    <a:pt x="41059" y="393396"/>
                    <a:pt x="34827" y="409175"/>
                    <a:pt x="47423" y="409175"/>
                  </a:cubicBezTo>
                  <a:cubicBezTo>
                    <a:pt x="60020" y="409175"/>
                    <a:pt x="72616" y="412357"/>
                    <a:pt x="75798" y="405197"/>
                  </a:cubicBezTo>
                  <a:cubicBezTo>
                    <a:pt x="78981" y="398037"/>
                    <a:pt x="87599" y="392600"/>
                    <a:pt x="87599" y="402810"/>
                  </a:cubicBezTo>
                  <a:cubicBezTo>
                    <a:pt x="87599" y="413020"/>
                    <a:pt x="85213" y="440599"/>
                    <a:pt x="93964" y="437550"/>
                  </a:cubicBezTo>
                  <a:cubicBezTo>
                    <a:pt x="102582" y="434367"/>
                    <a:pt x="119952" y="435163"/>
                    <a:pt x="128704" y="438345"/>
                  </a:cubicBezTo>
                  <a:cubicBezTo>
                    <a:pt x="137322" y="441527"/>
                    <a:pt x="146073" y="438345"/>
                    <a:pt x="151510" y="432776"/>
                  </a:cubicBezTo>
                  <a:cubicBezTo>
                    <a:pt x="157079" y="427207"/>
                    <a:pt x="163311" y="427207"/>
                    <a:pt x="174316" y="420976"/>
                  </a:cubicBezTo>
                  <a:cubicBezTo>
                    <a:pt x="185321" y="414611"/>
                    <a:pt x="195663" y="406788"/>
                    <a:pt x="205873" y="406788"/>
                  </a:cubicBezTo>
                  <a:cubicBezTo>
                    <a:pt x="216083" y="406788"/>
                    <a:pt x="233453" y="400423"/>
                    <a:pt x="231066" y="408379"/>
                  </a:cubicBezTo>
                  <a:cubicBezTo>
                    <a:pt x="228679" y="416202"/>
                    <a:pt x="227088" y="445373"/>
                    <a:pt x="239685" y="460356"/>
                  </a:cubicBezTo>
                  <a:cubicBezTo>
                    <a:pt x="252281" y="475339"/>
                    <a:pt x="259441" y="480908"/>
                    <a:pt x="271242" y="479317"/>
                  </a:cubicBezTo>
                  <a:cubicBezTo>
                    <a:pt x="283043" y="477726"/>
                    <a:pt x="281452" y="484090"/>
                    <a:pt x="290203" y="483295"/>
                  </a:cubicBezTo>
                  <a:cubicBezTo>
                    <a:pt x="298821" y="482499"/>
                    <a:pt x="293385" y="492709"/>
                    <a:pt x="301208" y="492709"/>
                  </a:cubicBezTo>
                  <a:cubicBezTo>
                    <a:pt x="309031" y="492709"/>
                    <a:pt x="323219" y="494300"/>
                    <a:pt x="323219" y="502919"/>
                  </a:cubicBezTo>
                  <a:cubicBezTo>
                    <a:pt x="323219" y="511670"/>
                    <a:pt x="346821" y="504510"/>
                    <a:pt x="352390" y="509283"/>
                  </a:cubicBezTo>
                  <a:cubicBezTo>
                    <a:pt x="357959" y="514056"/>
                    <a:pt x="364190" y="517902"/>
                    <a:pt x="362599" y="527449"/>
                  </a:cubicBezTo>
                  <a:cubicBezTo>
                    <a:pt x="361008" y="536863"/>
                    <a:pt x="374400" y="544023"/>
                    <a:pt x="366577" y="548000"/>
                  </a:cubicBezTo>
                  <a:cubicBezTo>
                    <a:pt x="358622" y="551979"/>
                    <a:pt x="368964" y="559802"/>
                    <a:pt x="369759" y="570011"/>
                  </a:cubicBezTo>
                  <a:cubicBezTo>
                    <a:pt x="370555" y="580221"/>
                    <a:pt x="381560" y="584199"/>
                    <a:pt x="398930" y="583403"/>
                  </a:cubicBezTo>
                  <a:cubicBezTo>
                    <a:pt x="416300" y="582608"/>
                    <a:pt x="421073" y="584199"/>
                    <a:pt x="421073" y="596795"/>
                  </a:cubicBezTo>
                  <a:cubicBezTo>
                    <a:pt x="421073" y="609392"/>
                    <a:pt x="432874" y="610983"/>
                    <a:pt x="436852" y="622784"/>
                  </a:cubicBezTo>
                  <a:cubicBezTo>
                    <a:pt x="440830" y="634584"/>
                    <a:pt x="432079" y="647976"/>
                    <a:pt x="433670" y="657523"/>
                  </a:cubicBezTo>
                  <a:cubicBezTo>
                    <a:pt x="434863" y="664816"/>
                    <a:pt x="430487" y="672506"/>
                    <a:pt x="425582" y="675689"/>
                  </a:cubicBezTo>
                  <a:cubicBezTo>
                    <a:pt x="431681" y="683379"/>
                    <a:pt x="432211" y="686959"/>
                    <a:pt x="426775" y="689876"/>
                  </a:cubicBezTo>
                  <a:cubicBezTo>
                    <a:pt x="419615" y="693854"/>
                    <a:pt x="435526" y="705124"/>
                    <a:pt x="431548" y="722627"/>
                  </a:cubicBezTo>
                  <a:cubicBezTo>
                    <a:pt x="427570" y="740262"/>
                    <a:pt x="426775" y="743444"/>
                    <a:pt x="445205" y="744240"/>
                  </a:cubicBezTo>
                  <a:cubicBezTo>
                    <a:pt x="463636" y="745035"/>
                    <a:pt x="462045" y="750604"/>
                    <a:pt x="468409" y="746626"/>
                  </a:cubicBezTo>
                  <a:cubicBezTo>
                    <a:pt x="474774" y="742648"/>
                    <a:pt x="484453" y="760284"/>
                    <a:pt x="486840" y="769035"/>
                  </a:cubicBezTo>
                  <a:cubicBezTo>
                    <a:pt x="489227" y="777786"/>
                    <a:pt x="496387" y="798603"/>
                    <a:pt x="499702" y="798603"/>
                  </a:cubicBezTo>
                  <a:cubicBezTo>
                    <a:pt x="502884" y="798603"/>
                    <a:pt x="512563" y="789056"/>
                    <a:pt x="522110" y="793830"/>
                  </a:cubicBezTo>
                  <a:cubicBezTo>
                    <a:pt x="530994" y="798338"/>
                    <a:pt x="519856" y="828304"/>
                    <a:pt x="519591" y="841564"/>
                  </a:cubicBezTo>
                  <a:cubicBezTo>
                    <a:pt x="526220" y="841298"/>
                    <a:pt x="534441" y="841298"/>
                    <a:pt x="537093" y="842757"/>
                  </a:cubicBezTo>
                  <a:cubicBezTo>
                    <a:pt x="541866" y="845144"/>
                    <a:pt x="544253" y="877497"/>
                    <a:pt x="541866" y="883464"/>
                  </a:cubicBezTo>
                  <a:cubicBezTo>
                    <a:pt x="539480" y="889430"/>
                    <a:pt x="519723" y="894867"/>
                    <a:pt x="509514" y="901364"/>
                  </a:cubicBezTo>
                  <a:cubicBezTo>
                    <a:pt x="499304" y="907993"/>
                    <a:pt x="474774" y="931330"/>
                    <a:pt x="463371" y="949893"/>
                  </a:cubicBezTo>
                  <a:cubicBezTo>
                    <a:pt x="456609" y="960898"/>
                    <a:pt x="446796" y="970048"/>
                    <a:pt x="439902" y="978003"/>
                  </a:cubicBezTo>
                  <a:cubicBezTo>
                    <a:pt x="443217" y="978533"/>
                    <a:pt x="446001" y="978268"/>
                    <a:pt x="447857" y="977473"/>
                  </a:cubicBezTo>
                  <a:cubicBezTo>
                    <a:pt x="453294" y="975086"/>
                    <a:pt x="461647" y="975086"/>
                    <a:pt x="470663" y="985826"/>
                  </a:cubicBezTo>
                  <a:cubicBezTo>
                    <a:pt x="479680" y="996566"/>
                    <a:pt x="479017" y="1005052"/>
                    <a:pt x="482597" y="1004389"/>
                  </a:cubicBezTo>
                  <a:cubicBezTo>
                    <a:pt x="486177" y="1003726"/>
                    <a:pt x="490420" y="990069"/>
                    <a:pt x="497580" y="1000146"/>
                  </a:cubicBezTo>
                  <a:cubicBezTo>
                    <a:pt x="504740" y="1010356"/>
                    <a:pt x="523303" y="1018179"/>
                    <a:pt x="527546" y="1022952"/>
                  </a:cubicBezTo>
                  <a:cubicBezTo>
                    <a:pt x="531789" y="1027726"/>
                    <a:pt x="545579" y="1031306"/>
                    <a:pt x="545579" y="1043902"/>
                  </a:cubicBezTo>
                  <a:cubicBezTo>
                    <a:pt x="545579" y="1052919"/>
                    <a:pt x="541336" y="1069891"/>
                    <a:pt x="548364" y="1084344"/>
                  </a:cubicBezTo>
                  <a:cubicBezTo>
                    <a:pt x="551811" y="1080365"/>
                    <a:pt x="555656" y="1076123"/>
                    <a:pt x="560827" y="1072410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9609F7C3-DF1C-4A8F-883D-89339359C4F8}"/>
                </a:ext>
              </a:extLst>
            </p:cNvPr>
            <p:cNvSpPr/>
            <p:nvPr/>
          </p:nvSpPr>
          <p:spPr>
            <a:xfrm>
              <a:off x="3913083" y="5626961"/>
              <a:ext cx="132594" cy="132594"/>
            </a:xfrm>
            <a:custGeom>
              <a:avLst/>
              <a:gdLst>
                <a:gd name="connsiteX0" fmla="*/ 130108 w 132594"/>
                <a:gd name="connsiteY0" fmla="*/ 67714 h 132594"/>
                <a:gd name="connsiteX1" fmla="*/ 112075 w 132594"/>
                <a:gd name="connsiteY1" fmla="*/ 46764 h 132594"/>
                <a:gd name="connsiteX2" fmla="*/ 82109 w 132594"/>
                <a:gd name="connsiteY2" fmla="*/ 23958 h 132594"/>
                <a:gd name="connsiteX3" fmla="*/ 67126 w 132594"/>
                <a:gd name="connsiteY3" fmla="*/ 28201 h 132594"/>
                <a:gd name="connsiteX4" fmla="*/ 55192 w 132594"/>
                <a:gd name="connsiteY4" fmla="*/ 9638 h 132594"/>
                <a:gd name="connsiteX5" fmla="*/ 32386 w 132594"/>
                <a:gd name="connsiteY5" fmla="*/ 1284 h 132594"/>
                <a:gd name="connsiteX6" fmla="*/ 24431 w 132594"/>
                <a:gd name="connsiteY6" fmla="*/ 1815 h 132594"/>
                <a:gd name="connsiteX7" fmla="*/ 16210 w 132594"/>
                <a:gd name="connsiteY7" fmla="*/ 16930 h 132594"/>
                <a:gd name="connsiteX8" fmla="*/ 7193 w 132594"/>
                <a:gd name="connsiteY8" fmla="*/ 62410 h 132594"/>
                <a:gd name="connsiteX9" fmla="*/ 33 w 132594"/>
                <a:gd name="connsiteY9" fmla="*/ 97150 h 132594"/>
                <a:gd name="connsiteX10" fmla="*/ 7856 w 132594"/>
                <a:gd name="connsiteY10" fmla="*/ 113326 h 132594"/>
                <a:gd name="connsiteX11" fmla="*/ 5867 w 132594"/>
                <a:gd name="connsiteY11" fmla="*/ 124464 h 132594"/>
                <a:gd name="connsiteX12" fmla="*/ 16342 w 132594"/>
                <a:gd name="connsiteY12" fmla="*/ 129635 h 132594"/>
                <a:gd name="connsiteX13" fmla="*/ 50684 w 132594"/>
                <a:gd name="connsiteY13" fmla="*/ 138519 h 132594"/>
                <a:gd name="connsiteX14" fmla="*/ 71369 w 132594"/>
                <a:gd name="connsiteY14" fmla="*/ 138519 h 132594"/>
                <a:gd name="connsiteX15" fmla="*/ 111545 w 132594"/>
                <a:gd name="connsiteY15" fmla="*/ 133215 h 132594"/>
                <a:gd name="connsiteX16" fmla="*/ 132760 w 132594"/>
                <a:gd name="connsiteY16" fmla="*/ 108288 h 132594"/>
                <a:gd name="connsiteX17" fmla="*/ 130108 w 132594"/>
                <a:gd name="connsiteY17" fmla="*/ 67714 h 132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2594" h="132594">
                  <a:moveTo>
                    <a:pt x="130108" y="67714"/>
                  </a:moveTo>
                  <a:cubicBezTo>
                    <a:pt x="130108" y="55117"/>
                    <a:pt x="116318" y="51537"/>
                    <a:pt x="112075" y="46764"/>
                  </a:cubicBezTo>
                  <a:cubicBezTo>
                    <a:pt x="107832" y="41991"/>
                    <a:pt x="89269" y="34168"/>
                    <a:pt x="82109" y="23958"/>
                  </a:cubicBezTo>
                  <a:cubicBezTo>
                    <a:pt x="74949" y="13748"/>
                    <a:pt x="70706" y="27538"/>
                    <a:pt x="67126" y="28201"/>
                  </a:cubicBezTo>
                  <a:cubicBezTo>
                    <a:pt x="63546" y="28731"/>
                    <a:pt x="64076" y="20378"/>
                    <a:pt x="55192" y="9638"/>
                  </a:cubicBezTo>
                  <a:cubicBezTo>
                    <a:pt x="46176" y="-1102"/>
                    <a:pt x="37823" y="-1102"/>
                    <a:pt x="32386" y="1284"/>
                  </a:cubicBezTo>
                  <a:cubicBezTo>
                    <a:pt x="30530" y="2080"/>
                    <a:pt x="27745" y="2212"/>
                    <a:pt x="24431" y="1815"/>
                  </a:cubicBezTo>
                  <a:cubicBezTo>
                    <a:pt x="19657" y="7251"/>
                    <a:pt x="16210" y="12290"/>
                    <a:pt x="16210" y="16930"/>
                  </a:cubicBezTo>
                  <a:cubicBezTo>
                    <a:pt x="16210" y="28334"/>
                    <a:pt x="7856" y="40930"/>
                    <a:pt x="7193" y="62410"/>
                  </a:cubicBezTo>
                  <a:cubicBezTo>
                    <a:pt x="6530" y="84023"/>
                    <a:pt x="564" y="80310"/>
                    <a:pt x="33" y="97150"/>
                  </a:cubicBezTo>
                  <a:cubicBezTo>
                    <a:pt x="-497" y="113856"/>
                    <a:pt x="5470" y="110939"/>
                    <a:pt x="7856" y="113326"/>
                  </a:cubicBezTo>
                  <a:cubicBezTo>
                    <a:pt x="9182" y="114652"/>
                    <a:pt x="7591" y="119956"/>
                    <a:pt x="5867" y="124464"/>
                  </a:cubicBezTo>
                  <a:cubicBezTo>
                    <a:pt x="8387" y="126718"/>
                    <a:pt x="10906" y="130166"/>
                    <a:pt x="16342" y="129635"/>
                  </a:cubicBezTo>
                  <a:cubicBezTo>
                    <a:pt x="26950" y="128442"/>
                    <a:pt x="37557" y="132552"/>
                    <a:pt x="50684" y="138519"/>
                  </a:cubicBezTo>
                  <a:cubicBezTo>
                    <a:pt x="63678" y="144486"/>
                    <a:pt x="58905" y="136795"/>
                    <a:pt x="71369" y="138519"/>
                  </a:cubicBezTo>
                  <a:cubicBezTo>
                    <a:pt x="83833" y="140243"/>
                    <a:pt x="98020" y="141436"/>
                    <a:pt x="111545" y="133215"/>
                  </a:cubicBezTo>
                  <a:cubicBezTo>
                    <a:pt x="120826" y="127514"/>
                    <a:pt x="125600" y="117702"/>
                    <a:pt x="132760" y="108288"/>
                  </a:cubicBezTo>
                  <a:cubicBezTo>
                    <a:pt x="125865" y="93835"/>
                    <a:pt x="130108" y="76730"/>
                    <a:pt x="130108" y="67714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FC95E663-32DA-410A-992F-A9065FC66019}"/>
                </a:ext>
              </a:extLst>
            </p:cNvPr>
            <p:cNvSpPr/>
            <p:nvPr/>
          </p:nvSpPr>
          <p:spPr>
            <a:xfrm>
              <a:off x="3505228" y="5389382"/>
              <a:ext cx="530376" cy="1047493"/>
            </a:xfrm>
            <a:custGeom>
              <a:avLst/>
              <a:gdLst>
                <a:gd name="connsiteX0" fmla="*/ 202102 w 530376"/>
                <a:gd name="connsiteY0" fmla="*/ 1037609 h 1047492"/>
                <a:gd name="connsiteX1" fmla="*/ 149462 w 530376"/>
                <a:gd name="connsiteY1" fmla="*/ 1002737 h 1047492"/>
                <a:gd name="connsiteX2" fmla="*/ 136468 w 530376"/>
                <a:gd name="connsiteY2" fmla="*/ 990273 h 1047492"/>
                <a:gd name="connsiteX3" fmla="*/ 138855 w 530376"/>
                <a:gd name="connsiteY3" fmla="*/ 979003 h 1047492"/>
                <a:gd name="connsiteX4" fmla="*/ 129573 w 530376"/>
                <a:gd name="connsiteY4" fmla="*/ 964550 h 1047492"/>
                <a:gd name="connsiteX5" fmla="*/ 129706 w 530376"/>
                <a:gd name="connsiteY5" fmla="*/ 1052327 h 1047492"/>
                <a:gd name="connsiteX6" fmla="*/ 174655 w 530376"/>
                <a:gd name="connsiteY6" fmla="*/ 1054714 h 1047492"/>
                <a:gd name="connsiteX7" fmla="*/ 186721 w 530376"/>
                <a:gd name="connsiteY7" fmla="*/ 1054714 h 1047492"/>
                <a:gd name="connsiteX8" fmla="*/ 219870 w 530376"/>
                <a:gd name="connsiteY8" fmla="*/ 1045830 h 1047492"/>
                <a:gd name="connsiteX9" fmla="*/ 202102 w 530376"/>
                <a:gd name="connsiteY9" fmla="*/ 1037609 h 1047492"/>
                <a:gd name="connsiteX10" fmla="*/ 529609 w 530376"/>
                <a:gd name="connsiteY10" fmla="*/ 104147 h 1047492"/>
                <a:gd name="connsiteX11" fmla="*/ 512107 w 530376"/>
                <a:gd name="connsiteY11" fmla="*/ 102954 h 1047492"/>
                <a:gd name="connsiteX12" fmla="*/ 512240 w 530376"/>
                <a:gd name="connsiteY12" fmla="*/ 105738 h 1047492"/>
                <a:gd name="connsiteX13" fmla="*/ 498715 w 530376"/>
                <a:gd name="connsiteY13" fmla="*/ 144986 h 1047492"/>
                <a:gd name="connsiteX14" fmla="*/ 477898 w 530376"/>
                <a:gd name="connsiteY14" fmla="*/ 155461 h 1047492"/>
                <a:gd name="connsiteX15" fmla="*/ 454694 w 530376"/>
                <a:gd name="connsiteY15" fmla="*/ 160234 h 1047492"/>
                <a:gd name="connsiteX16" fmla="*/ 429103 w 530376"/>
                <a:gd name="connsiteY16" fmla="*/ 157848 h 1047492"/>
                <a:gd name="connsiteX17" fmla="*/ 404308 w 530376"/>
                <a:gd name="connsiteY17" fmla="*/ 152279 h 1047492"/>
                <a:gd name="connsiteX18" fmla="*/ 413059 w 530376"/>
                <a:gd name="connsiteY18" fmla="*/ 134644 h 1047492"/>
                <a:gd name="connsiteX19" fmla="*/ 433876 w 530376"/>
                <a:gd name="connsiteY19" fmla="*/ 98711 h 1047492"/>
                <a:gd name="connsiteX20" fmla="*/ 384286 w 530376"/>
                <a:gd name="connsiteY20" fmla="*/ 73915 h 1047492"/>
                <a:gd name="connsiteX21" fmla="*/ 354718 w 530376"/>
                <a:gd name="connsiteY21" fmla="*/ 58667 h 1047492"/>
                <a:gd name="connsiteX22" fmla="*/ 325149 w 530376"/>
                <a:gd name="connsiteY22" fmla="*/ 40236 h 1047492"/>
                <a:gd name="connsiteX23" fmla="*/ 288156 w 530376"/>
                <a:gd name="connsiteY23" fmla="*/ 2315 h 1047492"/>
                <a:gd name="connsiteX24" fmla="*/ 261769 w 530376"/>
                <a:gd name="connsiteY24" fmla="*/ 2580 h 1047492"/>
                <a:gd name="connsiteX25" fmla="*/ 245991 w 530376"/>
                <a:gd name="connsiteY25" fmla="*/ 18359 h 1047492"/>
                <a:gd name="connsiteX26" fmla="*/ 215229 w 530376"/>
                <a:gd name="connsiteY26" fmla="*/ 5762 h 1047492"/>
                <a:gd name="connsiteX27" fmla="*/ 191627 w 530376"/>
                <a:gd name="connsiteY27" fmla="*/ 6558 h 1047492"/>
                <a:gd name="connsiteX28" fmla="*/ 172136 w 530376"/>
                <a:gd name="connsiteY28" fmla="*/ 22734 h 1047492"/>
                <a:gd name="connsiteX29" fmla="*/ 166699 w 530376"/>
                <a:gd name="connsiteY29" fmla="*/ 53894 h 1047492"/>
                <a:gd name="connsiteX30" fmla="*/ 136335 w 530376"/>
                <a:gd name="connsiteY30" fmla="*/ 77894 h 1047492"/>
                <a:gd name="connsiteX31" fmla="*/ 134744 w 530376"/>
                <a:gd name="connsiteY31" fmla="*/ 97119 h 1047492"/>
                <a:gd name="connsiteX32" fmla="*/ 137131 w 530376"/>
                <a:gd name="connsiteY32" fmla="*/ 125893 h 1047492"/>
                <a:gd name="connsiteX33" fmla="*/ 137926 w 530376"/>
                <a:gd name="connsiteY33" fmla="*/ 143527 h 1047492"/>
                <a:gd name="connsiteX34" fmla="*/ 121883 w 530376"/>
                <a:gd name="connsiteY34" fmla="*/ 156256 h 1047492"/>
                <a:gd name="connsiteX35" fmla="*/ 113927 w 530376"/>
                <a:gd name="connsiteY35" fmla="*/ 178665 h 1047492"/>
                <a:gd name="connsiteX36" fmla="*/ 101861 w 530376"/>
                <a:gd name="connsiteY36" fmla="*/ 202664 h 1047492"/>
                <a:gd name="connsiteX37" fmla="*/ 94701 w 530376"/>
                <a:gd name="connsiteY37" fmla="*/ 217117 h 1047492"/>
                <a:gd name="connsiteX38" fmla="*/ 94701 w 530376"/>
                <a:gd name="connsiteY38" fmla="*/ 244299 h 1047492"/>
                <a:gd name="connsiteX39" fmla="*/ 83430 w 530376"/>
                <a:gd name="connsiteY39" fmla="*/ 265116 h 1047492"/>
                <a:gd name="connsiteX40" fmla="*/ 83430 w 530376"/>
                <a:gd name="connsiteY40" fmla="*/ 293889 h 1047492"/>
                <a:gd name="connsiteX41" fmla="*/ 92314 w 530376"/>
                <a:gd name="connsiteY41" fmla="*/ 320275 h 1047492"/>
                <a:gd name="connsiteX42" fmla="*/ 98679 w 530376"/>
                <a:gd name="connsiteY42" fmla="*/ 343479 h 1047492"/>
                <a:gd name="connsiteX43" fmla="*/ 91519 w 530376"/>
                <a:gd name="connsiteY43" fmla="*/ 365888 h 1047492"/>
                <a:gd name="connsiteX44" fmla="*/ 83563 w 530376"/>
                <a:gd name="connsiteY44" fmla="*/ 385114 h 1047492"/>
                <a:gd name="connsiteX45" fmla="*/ 83563 w 530376"/>
                <a:gd name="connsiteY45" fmla="*/ 418660 h 1047492"/>
                <a:gd name="connsiteX46" fmla="*/ 63541 w 530376"/>
                <a:gd name="connsiteY46" fmla="*/ 445046 h 1047492"/>
                <a:gd name="connsiteX47" fmla="*/ 64337 w 530376"/>
                <a:gd name="connsiteY47" fmla="*/ 480316 h 1047492"/>
                <a:gd name="connsiteX48" fmla="*/ 70701 w 530376"/>
                <a:gd name="connsiteY48" fmla="*/ 495565 h 1047492"/>
                <a:gd name="connsiteX49" fmla="*/ 55453 w 530376"/>
                <a:gd name="connsiteY49" fmla="*/ 505907 h 1047492"/>
                <a:gd name="connsiteX50" fmla="*/ 53862 w 530376"/>
                <a:gd name="connsiteY50" fmla="*/ 525929 h 1047492"/>
                <a:gd name="connsiteX51" fmla="*/ 46702 w 530376"/>
                <a:gd name="connsiteY51" fmla="*/ 542768 h 1047492"/>
                <a:gd name="connsiteX52" fmla="*/ 39542 w 530376"/>
                <a:gd name="connsiteY52" fmla="*/ 561199 h 1047492"/>
                <a:gd name="connsiteX53" fmla="*/ 45111 w 530376"/>
                <a:gd name="connsiteY53" fmla="*/ 579629 h 1047492"/>
                <a:gd name="connsiteX54" fmla="*/ 43520 w 530376"/>
                <a:gd name="connsiteY54" fmla="*/ 608402 h 1047492"/>
                <a:gd name="connsiteX55" fmla="*/ 39542 w 530376"/>
                <a:gd name="connsiteY55" fmla="*/ 636380 h 1047492"/>
                <a:gd name="connsiteX56" fmla="*/ 41928 w 530376"/>
                <a:gd name="connsiteY56" fmla="*/ 650832 h 1047492"/>
                <a:gd name="connsiteX57" fmla="*/ 45906 w 530376"/>
                <a:gd name="connsiteY57" fmla="*/ 667672 h 1047492"/>
                <a:gd name="connsiteX58" fmla="*/ 53862 w 530376"/>
                <a:gd name="connsiteY58" fmla="*/ 681329 h 1047492"/>
                <a:gd name="connsiteX59" fmla="*/ 57840 w 530376"/>
                <a:gd name="connsiteY59" fmla="*/ 693262 h 1047492"/>
                <a:gd name="connsiteX60" fmla="*/ 47497 w 530376"/>
                <a:gd name="connsiteY60" fmla="*/ 698831 h 1047492"/>
                <a:gd name="connsiteX61" fmla="*/ 51475 w 530376"/>
                <a:gd name="connsiteY61" fmla="*/ 716466 h 1047492"/>
                <a:gd name="connsiteX62" fmla="*/ 47497 w 530376"/>
                <a:gd name="connsiteY62" fmla="*/ 737283 h 1047492"/>
                <a:gd name="connsiteX63" fmla="*/ 46702 w 530376"/>
                <a:gd name="connsiteY63" fmla="*/ 758101 h 1047492"/>
                <a:gd name="connsiteX64" fmla="*/ 38746 w 530376"/>
                <a:gd name="connsiteY64" fmla="*/ 776532 h 1047492"/>
                <a:gd name="connsiteX65" fmla="*/ 27608 w 530376"/>
                <a:gd name="connsiteY65" fmla="*/ 794166 h 1047492"/>
                <a:gd name="connsiteX66" fmla="*/ 28404 w 530376"/>
                <a:gd name="connsiteY66" fmla="*/ 814984 h 1047492"/>
                <a:gd name="connsiteX67" fmla="*/ 17266 w 530376"/>
                <a:gd name="connsiteY67" fmla="*/ 833414 h 1047492"/>
                <a:gd name="connsiteX68" fmla="*/ 2813 w 530376"/>
                <a:gd name="connsiteY68" fmla="*/ 851049 h 1047492"/>
                <a:gd name="connsiteX69" fmla="*/ 3609 w 530376"/>
                <a:gd name="connsiteY69" fmla="*/ 875844 h 1047492"/>
                <a:gd name="connsiteX70" fmla="*/ 8382 w 530376"/>
                <a:gd name="connsiteY70" fmla="*/ 893479 h 1047492"/>
                <a:gd name="connsiteX71" fmla="*/ 33177 w 530376"/>
                <a:gd name="connsiteY71" fmla="*/ 901435 h 1047492"/>
                <a:gd name="connsiteX72" fmla="*/ 34768 w 530376"/>
                <a:gd name="connsiteY72" fmla="*/ 931799 h 1047492"/>
                <a:gd name="connsiteX73" fmla="*/ 47630 w 530376"/>
                <a:gd name="connsiteY73" fmla="*/ 942937 h 1047492"/>
                <a:gd name="connsiteX74" fmla="*/ 94833 w 530376"/>
                <a:gd name="connsiteY74" fmla="*/ 942141 h 1047492"/>
                <a:gd name="connsiteX75" fmla="*/ 109154 w 530376"/>
                <a:gd name="connsiteY75" fmla="*/ 950495 h 1047492"/>
                <a:gd name="connsiteX76" fmla="*/ 134479 w 530376"/>
                <a:gd name="connsiteY76" fmla="*/ 953810 h 1047492"/>
                <a:gd name="connsiteX77" fmla="*/ 120291 w 530376"/>
                <a:gd name="connsiteY77" fmla="*/ 929015 h 1047492"/>
                <a:gd name="connsiteX78" fmla="*/ 117375 w 530376"/>
                <a:gd name="connsiteY78" fmla="*/ 908860 h 1047492"/>
                <a:gd name="connsiteX79" fmla="*/ 122678 w 530376"/>
                <a:gd name="connsiteY79" fmla="*/ 884065 h 1047492"/>
                <a:gd name="connsiteX80" fmla="*/ 136866 w 530376"/>
                <a:gd name="connsiteY80" fmla="*/ 873458 h 1047492"/>
                <a:gd name="connsiteX81" fmla="*/ 153440 w 530376"/>
                <a:gd name="connsiteY81" fmla="*/ 854497 h 1047492"/>
                <a:gd name="connsiteX82" fmla="*/ 172401 w 530376"/>
                <a:gd name="connsiteY82" fmla="*/ 824928 h 1047492"/>
                <a:gd name="connsiteX83" fmla="*/ 203693 w 530376"/>
                <a:gd name="connsiteY83" fmla="*/ 798940 h 1047492"/>
                <a:gd name="connsiteX84" fmla="*/ 208467 w 530376"/>
                <a:gd name="connsiteY84" fmla="*/ 772951 h 1047492"/>
                <a:gd name="connsiteX85" fmla="*/ 181815 w 530376"/>
                <a:gd name="connsiteY85" fmla="*/ 765791 h 1047492"/>
                <a:gd name="connsiteX86" fmla="*/ 163517 w 530376"/>
                <a:gd name="connsiteY86" fmla="*/ 724952 h 1047492"/>
                <a:gd name="connsiteX87" fmla="*/ 207273 w 530376"/>
                <a:gd name="connsiteY87" fmla="*/ 700157 h 1047492"/>
                <a:gd name="connsiteX88" fmla="*/ 213770 w 530376"/>
                <a:gd name="connsiteY88" fmla="*/ 685970 h 1047492"/>
                <a:gd name="connsiteX89" fmla="*/ 220930 w 530376"/>
                <a:gd name="connsiteY89" fmla="*/ 667672 h 1047492"/>
                <a:gd name="connsiteX90" fmla="*/ 231538 w 530376"/>
                <a:gd name="connsiteY90" fmla="*/ 640490 h 1047492"/>
                <a:gd name="connsiteX91" fmla="*/ 238698 w 530376"/>
                <a:gd name="connsiteY91" fmla="*/ 631606 h 1047492"/>
                <a:gd name="connsiteX92" fmla="*/ 239891 w 530376"/>
                <a:gd name="connsiteY92" fmla="*/ 620999 h 1047492"/>
                <a:gd name="connsiteX93" fmla="*/ 254609 w 530376"/>
                <a:gd name="connsiteY93" fmla="*/ 629882 h 1047492"/>
                <a:gd name="connsiteX94" fmla="*/ 265217 w 530376"/>
                <a:gd name="connsiteY94" fmla="*/ 609198 h 1047492"/>
                <a:gd name="connsiteX95" fmla="*/ 246919 w 530376"/>
                <a:gd name="connsiteY95" fmla="*/ 613971 h 1047492"/>
                <a:gd name="connsiteX96" fmla="*/ 232201 w 530376"/>
                <a:gd name="connsiteY96" fmla="*/ 606811 h 1047492"/>
                <a:gd name="connsiteX97" fmla="*/ 228090 w 530376"/>
                <a:gd name="connsiteY97" fmla="*/ 586657 h 1047492"/>
                <a:gd name="connsiteX98" fmla="*/ 226897 w 530376"/>
                <a:gd name="connsiteY98" fmla="*/ 561862 h 1047492"/>
                <a:gd name="connsiteX99" fmla="*/ 269460 w 530376"/>
                <a:gd name="connsiteY99" fmla="*/ 573132 h 1047492"/>
                <a:gd name="connsiteX100" fmla="*/ 300222 w 530376"/>
                <a:gd name="connsiteY100" fmla="*/ 557751 h 1047492"/>
                <a:gd name="connsiteX101" fmla="*/ 302608 w 530376"/>
                <a:gd name="connsiteY101" fmla="*/ 532293 h 1047492"/>
                <a:gd name="connsiteX102" fmla="*/ 301415 w 530376"/>
                <a:gd name="connsiteY102" fmla="*/ 513332 h 1047492"/>
                <a:gd name="connsiteX103" fmla="*/ 310829 w 530376"/>
                <a:gd name="connsiteY103" fmla="*/ 502725 h 1047492"/>
                <a:gd name="connsiteX104" fmla="*/ 379380 w 530376"/>
                <a:gd name="connsiteY104" fmla="*/ 498614 h 1047492"/>
                <a:gd name="connsiteX105" fmla="*/ 430164 w 530376"/>
                <a:gd name="connsiteY105" fmla="*/ 473819 h 1047492"/>
                <a:gd name="connsiteX106" fmla="*/ 454429 w 530376"/>
                <a:gd name="connsiteY106" fmla="*/ 438947 h 1047492"/>
                <a:gd name="connsiteX107" fmla="*/ 443158 w 530376"/>
                <a:gd name="connsiteY107" fmla="*/ 421179 h 1047492"/>
                <a:gd name="connsiteX108" fmla="*/ 438385 w 530376"/>
                <a:gd name="connsiteY108" fmla="*/ 398108 h 1047492"/>
                <a:gd name="connsiteX109" fmla="*/ 423667 w 530376"/>
                <a:gd name="connsiteY109" fmla="*/ 382197 h 1047492"/>
                <a:gd name="connsiteX110" fmla="*/ 404706 w 530376"/>
                <a:gd name="connsiteY110" fmla="*/ 363899 h 1047492"/>
                <a:gd name="connsiteX111" fmla="*/ 414253 w 530376"/>
                <a:gd name="connsiteY111" fmla="*/ 362308 h 1047492"/>
                <a:gd name="connsiteX112" fmla="*/ 416241 w 530376"/>
                <a:gd name="connsiteY112" fmla="*/ 351170 h 1047492"/>
                <a:gd name="connsiteX113" fmla="*/ 408418 w 530376"/>
                <a:gd name="connsiteY113" fmla="*/ 334993 h 1047492"/>
                <a:gd name="connsiteX114" fmla="*/ 415578 w 530376"/>
                <a:gd name="connsiteY114" fmla="*/ 300254 h 1047492"/>
                <a:gd name="connsiteX115" fmla="*/ 424595 w 530376"/>
                <a:gd name="connsiteY115" fmla="*/ 254774 h 1047492"/>
                <a:gd name="connsiteX116" fmla="*/ 456285 w 530376"/>
                <a:gd name="connsiteY116" fmla="*/ 211681 h 1047492"/>
                <a:gd name="connsiteX117" fmla="*/ 502428 w 530376"/>
                <a:gd name="connsiteY117" fmla="*/ 163151 h 1047492"/>
                <a:gd name="connsiteX118" fmla="*/ 534781 w 530376"/>
                <a:gd name="connsiteY118" fmla="*/ 145251 h 1047492"/>
                <a:gd name="connsiteX119" fmla="*/ 529609 w 530376"/>
                <a:gd name="connsiteY119" fmla="*/ 104147 h 1047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</a:cxnLst>
              <a:rect l="l" t="t" r="r" b="b"/>
              <a:pathLst>
                <a:path w="530376" h="1047492">
                  <a:moveTo>
                    <a:pt x="202102" y="1037609"/>
                  </a:moveTo>
                  <a:cubicBezTo>
                    <a:pt x="187384" y="1037079"/>
                    <a:pt x="158346" y="1009764"/>
                    <a:pt x="149462" y="1002737"/>
                  </a:cubicBezTo>
                  <a:cubicBezTo>
                    <a:pt x="140578" y="995577"/>
                    <a:pt x="147075" y="988549"/>
                    <a:pt x="136468" y="990273"/>
                  </a:cubicBezTo>
                  <a:cubicBezTo>
                    <a:pt x="125861" y="991997"/>
                    <a:pt x="132888" y="981920"/>
                    <a:pt x="138855" y="979003"/>
                  </a:cubicBezTo>
                  <a:cubicBezTo>
                    <a:pt x="144291" y="976218"/>
                    <a:pt x="136733" y="966141"/>
                    <a:pt x="129573" y="964550"/>
                  </a:cubicBezTo>
                  <a:cubicBezTo>
                    <a:pt x="128777" y="980461"/>
                    <a:pt x="125463" y="1051664"/>
                    <a:pt x="129706" y="1052327"/>
                  </a:cubicBezTo>
                  <a:cubicBezTo>
                    <a:pt x="133949" y="1052990"/>
                    <a:pt x="165373" y="1048614"/>
                    <a:pt x="174655" y="1054714"/>
                  </a:cubicBezTo>
                  <a:cubicBezTo>
                    <a:pt x="178235" y="1055907"/>
                    <a:pt x="183141" y="1058692"/>
                    <a:pt x="186721" y="1054714"/>
                  </a:cubicBezTo>
                  <a:cubicBezTo>
                    <a:pt x="192688" y="1048217"/>
                    <a:pt x="210323" y="1051797"/>
                    <a:pt x="219870" y="1045830"/>
                  </a:cubicBezTo>
                  <a:cubicBezTo>
                    <a:pt x="229284" y="1039996"/>
                    <a:pt x="216820" y="1038139"/>
                    <a:pt x="202102" y="1037609"/>
                  </a:cubicBezTo>
                  <a:close/>
                  <a:moveTo>
                    <a:pt x="529609" y="104147"/>
                  </a:moveTo>
                  <a:cubicBezTo>
                    <a:pt x="526958" y="102821"/>
                    <a:pt x="518737" y="102821"/>
                    <a:pt x="512107" y="102954"/>
                  </a:cubicBezTo>
                  <a:cubicBezTo>
                    <a:pt x="512107" y="104015"/>
                    <a:pt x="512107" y="104810"/>
                    <a:pt x="512240" y="105738"/>
                  </a:cubicBezTo>
                  <a:cubicBezTo>
                    <a:pt x="513831" y="116876"/>
                    <a:pt x="506670" y="145782"/>
                    <a:pt x="498715" y="144986"/>
                  </a:cubicBezTo>
                  <a:cubicBezTo>
                    <a:pt x="490759" y="144191"/>
                    <a:pt x="484262" y="157052"/>
                    <a:pt x="477898" y="155461"/>
                  </a:cubicBezTo>
                  <a:cubicBezTo>
                    <a:pt x="471533" y="153870"/>
                    <a:pt x="462649" y="165008"/>
                    <a:pt x="454694" y="160234"/>
                  </a:cubicBezTo>
                  <a:cubicBezTo>
                    <a:pt x="446738" y="155461"/>
                    <a:pt x="435467" y="161825"/>
                    <a:pt x="429103" y="157848"/>
                  </a:cubicBezTo>
                  <a:cubicBezTo>
                    <a:pt x="422739" y="153870"/>
                    <a:pt x="404308" y="157052"/>
                    <a:pt x="404308" y="152279"/>
                  </a:cubicBezTo>
                  <a:cubicBezTo>
                    <a:pt x="404308" y="147505"/>
                    <a:pt x="413059" y="149096"/>
                    <a:pt x="413059" y="134644"/>
                  </a:cubicBezTo>
                  <a:cubicBezTo>
                    <a:pt x="413059" y="120191"/>
                    <a:pt x="437059" y="104280"/>
                    <a:pt x="433876" y="98711"/>
                  </a:cubicBezTo>
                  <a:cubicBezTo>
                    <a:pt x="430694" y="93142"/>
                    <a:pt x="389855" y="81076"/>
                    <a:pt x="384286" y="73915"/>
                  </a:cubicBezTo>
                  <a:cubicBezTo>
                    <a:pt x="378717" y="66755"/>
                    <a:pt x="370629" y="60258"/>
                    <a:pt x="354718" y="58667"/>
                  </a:cubicBezTo>
                  <a:cubicBezTo>
                    <a:pt x="338674" y="57076"/>
                    <a:pt x="339470" y="49120"/>
                    <a:pt x="325149" y="40236"/>
                  </a:cubicBezTo>
                  <a:cubicBezTo>
                    <a:pt x="313083" y="32944"/>
                    <a:pt x="294387" y="13320"/>
                    <a:pt x="288156" y="2315"/>
                  </a:cubicBezTo>
                  <a:cubicBezTo>
                    <a:pt x="278344" y="1254"/>
                    <a:pt x="264554" y="-735"/>
                    <a:pt x="261769" y="2580"/>
                  </a:cubicBezTo>
                  <a:cubicBezTo>
                    <a:pt x="257792" y="7353"/>
                    <a:pt x="251560" y="29364"/>
                    <a:pt x="245991" y="18359"/>
                  </a:cubicBezTo>
                  <a:cubicBezTo>
                    <a:pt x="240422" y="7353"/>
                    <a:pt x="227030" y="7353"/>
                    <a:pt x="215229" y="5762"/>
                  </a:cubicBezTo>
                  <a:cubicBezTo>
                    <a:pt x="203428" y="4171"/>
                    <a:pt x="204223" y="-6834"/>
                    <a:pt x="191627" y="6558"/>
                  </a:cubicBezTo>
                  <a:cubicBezTo>
                    <a:pt x="186058" y="12524"/>
                    <a:pt x="178765" y="18359"/>
                    <a:pt x="172136" y="22734"/>
                  </a:cubicBezTo>
                  <a:cubicBezTo>
                    <a:pt x="171340" y="35463"/>
                    <a:pt x="169086" y="49783"/>
                    <a:pt x="166699" y="53894"/>
                  </a:cubicBezTo>
                  <a:cubicBezTo>
                    <a:pt x="163517" y="59463"/>
                    <a:pt x="137131" y="71529"/>
                    <a:pt x="136335" y="77894"/>
                  </a:cubicBezTo>
                  <a:cubicBezTo>
                    <a:pt x="135540" y="84258"/>
                    <a:pt x="139518" y="93142"/>
                    <a:pt x="134744" y="97119"/>
                  </a:cubicBezTo>
                  <a:cubicBezTo>
                    <a:pt x="129971" y="101098"/>
                    <a:pt x="145882" y="121119"/>
                    <a:pt x="137131" y="125893"/>
                  </a:cubicBezTo>
                  <a:cubicBezTo>
                    <a:pt x="128380" y="130666"/>
                    <a:pt x="143495" y="138754"/>
                    <a:pt x="137926" y="143527"/>
                  </a:cubicBezTo>
                  <a:cubicBezTo>
                    <a:pt x="132357" y="148301"/>
                    <a:pt x="121883" y="150688"/>
                    <a:pt x="121883" y="156256"/>
                  </a:cubicBezTo>
                  <a:cubicBezTo>
                    <a:pt x="121883" y="161825"/>
                    <a:pt x="121087" y="175483"/>
                    <a:pt x="113927" y="178665"/>
                  </a:cubicBezTo>
                  <a:cubicBezTo>
                    <a:pt x="106767" y="181847"/>
                    <a:pt x="101861" y="193913"/>
                    <a:pt x="101861" y="202664"/>
                  </a:cubicBezTo>
                  <a:cubicBezTo>
                    <a:pt x="101861" y="211415"/>
                    <a:pt x="90590" y="205847"/>
                    <a:pt x="94701" y="217117"/>
                  </a:cubicBezTo>
                  <a:cubicBezTo>
                    <a:pt x="98679" y="228387"/>
                    <a:pt x="103452" y="241912"/>
                    <a:pt x="94701" y="244299"/>
                  </a:cubicBezTo>
                  <a:cubicBezTo>
                    <a:pt x="85950" y="246686"/>
                    <a:pt x="88336" y="265116"/>
                    <a:pt x="83430" y="265116"/>
                  </a:cubicBezTo>
                  <a:cubicBezTo>
                    <a:pt x="78657" y="265116"/>
                    <a:pt x="76270" y="284342"/>
                    <a:pt x="83430" y="293889"/>
                  </a:cubicBezTo>
                  <a:cubicBezTo>
                    <a:pt x="90590" y="303436"/>
                    <a:pt x="92314" y="311524"/>
                    <a:pt x="92314" y="320275"/>
                  </a:cubicBezTo>
                  <a:cubicBezTo>
                    <a:pt x="92314" y="329027"/>
                    <a:pt x="101861" y="333800"/>
                    <a:pt x="98679" y="343479"/>
                  </a:cubicBezTo>
                  <a:cubicBezTo>
                    <a:pt x="95496" y="353026"/>
                    <a:pt x="97087" y="361910"/>
                    <a:pt x="91519" y="365888"/>
                  </a:cubicBezTo>
                  <a:cubicBezTo>
                    <a:pt x="85950" y="369865"/>
                    <a:pt x="90723" y="381932"/>
                    <a:pt x="83563" y="385114"/>
                  </a:cubicBezTo>
                  <a:cubicBezTo>
                    <a:pt x="76403" y="388296"/>
                    <a:pt x="89132" y="413887"/>
                    <a:pt x="83563" y="418660"/>
                  </a:cubicBezTo>
                  <a:cubicBezTo>
                    <a:pt x="77994" y="423434"/>
                    <a:pt x="63541" y="427544"/>
                    <a:pt x="63541" y="445046"/>
                  </a:cubicBezTo>
                  <a:cubicBezTo>
                    <a:pt x="63541" y="462681"/>
                    <a:pt x="66326" y="472626"/>
                    <a:pt x="64337" y="480316"/>
                  </a:cubicBezTo>
                  <a:cubicBezTo>
                    <a:pt x="62746" y="486681"/>
                    <a:pt x="72292" y="485090"/>
                    <a:pt x="70701" y="495565"/>
                  </a:cubicBezTo>
                  <a:cubicBezTo>
                    <a:pt x="69110" y="505907"/>
                    <a:pt x="56249" y="499542"/>
                    <a:pt x="55453" y="505907"/>
                  </a:cubicBezTo>
                  <a:cubicBezTo>
                    <a:pt x="54657" y="512271"/>
                    <a:pt x="58635" y="525133"/>
                    <a:pt x="53862" y="525929"/>
                  </a:cubicBezTo>
                  <a:cubicBezTo>
                    <a:pt x="49088" y="526724"/>
                    <a:pt x="46702" y="531498"/>
                    <a:pt x="46702" y="542768"/>
                  </a:cubicBezTo>
                  <a:cubicBezTo>
                    <a:pt x="46702" y="553906"/>
                    <a:pt x="40337" y="555497"/>
                    <a:pt x="39542" y="561199"/>
                  </a:cubicBezTo>
                  <a:cubicBezTo>
                    <a:pt x="38746" y="566768"/>
                    <a:pt x="45111" y="573265"/>
                    <a:pt x="45111" y="579629"/>
                  </a:cubicBezTo>
                  <a:cubicBezTo>
                    <a:pt x="45111" y="585994"/>
                    <a:pt x="49088" y="607607"/>
                    <a:pt x="43520" y="608402"/>
                  </a:cubicBezTo>
                  <a:cubicBezTo>
                    <a:pt x="37951" y="609198"/>
                    <a:pt x="34768" y="633197"/>
                    <a:pt x="39542" y="636380"/>
                  </a:cubicBezTo>
                  <a:cubicBezTo>
                    <a:pt x="44315" y="639562"/>
                    <a:pt x="44315" y="645926"/>
                    <a:pt x="41928" y="650832"/>
                  </a:cubicBezTo>
                  <a:cubicBezTo>
                    <a:pt x="39542" y="655605"/>
                    <a:pt x="53066" y="660379"/>
                    <a:pt x="45906" y="667672"/>
                  </a:cubicBezTo>
                  <a:cubicBezTo>
                    <a:pt x="38746" y="674832"/>
                    <a:pt x="44448" y="684114"/>
                    <a:pt x="53862" y="681329"/>
                  </a:cubicBezTo>
                  <a:cubicBezTo>
                    <a:pt x="61818" y="678942"/>
                    <a:pt x="66723" y="693262"/>
                    <a:pt x="57840" y="693262"/>
                  </a:cubicBezTo>
                  <a:cubicBezTo>
                    <a:pt x="49088" y="693262"/>
                    <a:pt x="40205" y="693262"/>
                    <a:pt x="47497" y="698831"/>
                  </a:cubicBezTo>
                  <a:cubicBezTo>
                    <a:pt x="54657" y="704400"/>
                    <a:pt x="61950" y="712488"/>
                    <a:pt x="51475" y="716466"/>
                  </a:cubicBezTo>
                  <a:cubicBezTo>
                    <a:pt x="41133" y="720444"/>
                    <a:pt x="49884" y="727604"/>
                    <a:pt x="47497" y="737283"/>
                  </a:cubicBezTo>
                  <a:cubicBezTo>
                    <a:pt x="45111" y="746830"/>
                    <a:pt x="54657" y="755714"/>
                    <a:pt x="46702" y="758101"/>
                  </a:cubicBezTo>
                  <a:cubicBezTo>
                    <a:pt x="38746" y="760487"/>
                    <a:pt x="49884" y="774940"/>
                    <a:pt x="38746" y="776532"/>
                  </a:cubicBezTo>
                  <a:cubicBezTo>
                    <a:pt x="27608" y="778123"/>
                    <a:pt x="34768" y="788465"/>
                    <a:pt x="27608" y="794166"/>
                  </a:cubicBezTo>
                  <a:cubicBezTo>
                    <a:pt x="20448" y="799736"/>
                    <a:pt x="37155" y="809415"/>
                    <a:pt x="28404" y="814984"/>
                  </a:cubicBezTo>
                  <a:cubicBezTo>
                    <a:pt x="19653" y="820552"/>
                    <a:pt x="26017" y="833414"/>
                    <a:pt x="17266" y="833414"/>
                  </a:cubicBezTo>
                  <a:cubicBezTo>
                    <a:pt x="8382" y="833414"/>
                    <a:pt x="3609" y="845480"/>
                    <a:pt x="2813" y="851049"/>
                  </a:cubicBezTo>
                  <a:cubicBezTo>
                    <a:pt x="2018" y="856618"/>
                    <a:pt x="-3551" y="867889"/>
                    <a:pt x="3609" y="875844"/>
                  </a:cubicBezTo>
                  <a:cubicBezTo>
                    <a:pt x="10769" y="883800"/>
                    <a:pt x="2018" y="890297"/>
                    <a:pt x="8382" y="893479"/>
                  </a:cubicBezTo>
                  <a:cubicBezTo>
                    <a:pt x="14747" y="896662"/>
                    <a:pt x="36360" y="891888"/>
                    <a:pt x="33177" y="901435"/>
                  </a:cubicBezTo>
                  <a:cubicBezTo>
                    <a:pt x="29995" y="910982"/>
                    <a:pt x="30790" y="931799"/>
                    <a:pt x="34768" y="931799"/>
                  </a:cubicBezTo>
                  <a:cubicBezTo>
                    <a:pt x="38746" y="931799"/>
                    <a:pt x="41133" y="943865"/>
                    <a:pt x="47630" y="942937"/>
                  </a:cubicBezTo>
                  <a:cubicBezTo>
                    <a:pt x="53994" y="942141"/>
                    <a:pt x="82900" y="938959"/>
                    <a:pt x="94833" y="942141"/>
                  </a:cubicBezTo>
                  <a:cubicBezTo>
                    <a:pt x="100800" y="943732"/>
                    <a:pt x="105706" y="947312"/>
                    <a:pt x="109154" y="950495"/>
                  </a:cubicBezTo>
                  <a:cubicBezTo>
                    <a:pt x="116048" y="947445"/>
                    <a:pt x="131032" y="957257"/>
                    <a:pt x="134479" y="953810"/>
                  </a:cubicBezTo>
                  <a:cubicBezTo>
                    <a:pt x="138589" y="949699"/>
                    <a:pt x="119761" y="934318"/>
                    <a:pt x="120291" y="929015"/>
                  </a:cubicBezTo>
                  <a:cubicBezTo>
                    <a:pt x="120822" y="923711"/>
                    <a:pt x="117375" y="914827"/>
                    <a:pt x="117375" y="908860"/>
                  </a:cubicBezTo>
                  <a:cubicBezTo>
                    <a:pt x="117375" y="902894"/>
                    <a:pt x="114457" y="889899"/>
                    <a:pt x="122678" y="884065"/>
                  </a:cubicBezTo>
                  <a:cubicBezTo>
                    <a:pt x="130899" y="878098"/>
                    <a:pt x="131562" y="872264"/>
                    <a:pt x="136866" y="873458"/>
                  </a:cubicBezTo>
                  <a:cubicBezTo>
                    <a:pt x="142170" y="874651"/>
                    <a:pt x="152777" y="868684"/>
                    <a:pt x="153440" y="854497"/>
                  </a:cubicBezTo>
                  <a:cubicBezTo>
                    <a:pt x="153970" y="840309"/>
                    <a:pt x="160600" y="835005"/>
                    <a:pt x="172401" y="824928"/>
                  </a:cubicBezTo>
                  <a:cubicBezTo>
                    <a:pt x="185263" y="813923"/>
                    <a:pt x="206743" y="803713"/>
                    <a:pt x="203693" y="798940"/>
                  </a:cubicBezTo>
                  <a:cubicBezTo>
                    <a:pt x="200776" y="794166"/>
                    <a:pt x="208467" y="778785"/>
                    <a:pt x="208467" y="772951"/>
                  </a:cubicBezTo>
                  <a:cubicBezTo>
                    <a:pt x="208467" y="766985"/>
                    <a:pt x="188312" y="768178"/>
                    <a:pt x="181815" y="765791"/>
                  </a:cubicBezTo>
                  <a:cubicBezTo>
                    <a:pt x="175318" y="763404"/>
                    <a:pt x="151716" y="746830"/>
                    <a:pt x="163517" y="724952"/>
                  </a:cubicBezTo>
                  <a:cubicBezTo>
                    <a:pt x="175318" y="703074"/>
                    <a:pt x="200113" y="700688"/>
                    <a:pt x="207273" y="700157"/>
                  </a:cubicBezTo>
                  <a:cubicBezTo>
                    <a:pt x="214433" y="699627"/>
                    <a:pt x="207804" y="689550"/>
                    <a:pt x="213770" y="685970"/>
                  </a:cubicBezTo>
                  <a:cubicBezTo>
                    <a:pt x="219737" y="682390"/>
                    <a:pt x="220930" y="676556"/>
                    <a:pt x="220930" y="667672"/>
                  </a:cubicBezTo>
                  <a:cubicBezTo>
                    <a:pt x="220930" y="657595"/>
                    <a:pt x="220930" y="641683"/>
                    <a:pt x="231538" y="640490"/>
                  </a:cubicBezTo>
                  <a:cubicBezTo>
                    <a:pt x="242145" y="639297"/>
                    <a:pt x="245195" y="633330"/>
                    <a:pt x="238698" y="631606"/>
                  </a:cubicBezTo>
                  <a:cubicBezTo>
                    <a:pt x="232201" y="629882"/>
                    <a:pt x="229284" y="622192"/>
                    <a:pt x="239891" y="620999"/>
                  </a:cubicBezTo>
                  <a:cubicBezTo>
                    <a:pt x="250499" y="619805"/>
                    <a:pt x="247051" y="629882"/>
                    <a:pt x="254609" y="629882"/>
                  </a:cubicBezTo>
                  <a:cubicBezTo>
                    <a:pt x="262300" y="629882"/>
                    <a:pt x="275294" y="616888"/>
                    <a:pt x="265217" y="609198"/>
                  </a:cubicBezTo>
                  <a:cubicBezTo>
                    <a:pt x="255140" y="601507"/>
                    <a:pt x="252223" y="612778"/>
                    <a:pt x="246919" y="613971"/>
                  </a:cubicBezTo>
                  <a:cubicBezTo>
                    <a:pt x="241615" y="615164"/>
                    <a:pt x="237505" y="606811"/>
                    <a:pt x="232201" y="606811"/>
                  </a:cubicBezTo>
                  <a:cubicBezTo>
                    <a:pt x="226897" y="606811"/>
                    <a:pt x="230477" y="592093"/>
                    <a:pt x="228090" y="586657"/>
                  </a:cubicBezTo>
                  <a:cubicBezTo>
                    <a:pt x="225704" y="581353"/>
                    <a:pt x="222124" y="568359"/>
                    <a:pt x="226897" y="561862"/>
                  </a:cubicBezTo>
                  <a:cubicBezTo>
                    <a:pt x="231671" y="555364"/>
                    <a:pt x="251692" y="571939"/>
                    <a:pt x="269460" y="573132"/>
                  </a:cubicBezTo>
                  <a:cubicBezTo>
                    <a:pt x="287227" y="574326"/>
                    <a:pt x="300222" y="564248"/>
                    <a:pt x="300222" y="557751"/>
                  </a:cubicBezTo>
                  <a:cubicBezTo>
                    <a:pt x="300222" y="551254"/>
                    <a:pt x="292001" y="539453"/>
                    <a:pt x="302608" y="532293"/>
                  </a:cubicBezTo>
                  <a:cubicBezTo>
                    <a:pt x="313216" y="525133"/>
                    <a:pt x="304332" y="522879"/>
                    <a:pt x="301415" y="513332"/>
                  </a:cubicBezTo>
                  <a:cubicBezTo>
                    <a:pt x="298498" y="503918"/>
                    <a:pt x="306188" y="497951"/>
                    <a:pt x="310829" y="502725"/>
                  </a:cubicBezTo>
                  <a:cubicBezTo>
                    <a:pt x="315603" y="507498"/>
                    <a:pt x="350475" y="504448"/>
                    <a:pt x="379380" y="498614"/>
                  </a:cubicBezTo>
                  <a:cubicBezTo>
                    <a:pt x="408286" y="492648"/>
                    <a:pt x="428440" y="482040"/>
                    <a:pt x="430164" y="473819"/>
                  </a:cubicBezTo>
                  <a:cubicBezTo>
                    <a:pt x="431887" y="465598"/>
                    <a:pt x="450318" y="445974"/>
                    <a:pt x="454429" y="438947"/>
                  </a:cubicBezTo>
                  <a:cubicBezTo>
                    <a:pt x="458539" y="431787"/>
                    <a:pt x="454959" y="423036"/>
                    <a:pt x="443158" y="421179"/>
                  </a:cubicBezTo>
                  <a:cubicBezTo>
                    <a:pt x="431357" y="419456"/>
                    <a:pt x="431887" y="405798"/>
                    <a:pt x="438385" y="398108"/>
                  </a:cubicBezTo>
                  <a:cubicBezTo>
                    <a:pt x="444882" y="390417"/>
                    <a:pt x="434804" y="383258"/>
                    <a:pt x="423667" y="382197"/>
                  </a:cubicBezTo>
                  <a:cubicBezTo>
                    <a:pt x="412396" y="381003"/>
                    <a:pt x="394761" y="373313"/>
                    <a:pt x="404706" y="363899"/>
                  </a:cubicBezTo>
                  <a:cubicBezTo>
                    <a:pt x="409612" y="359390"/>
                    <a:pt x="411866" y="360186"/>
                    <a:pt x="414253" y="362308"/>
                  </a:cubicBezTo>
                  <a:cubicBezTo>
                    <a:pt x="415976" y="357799"/>
                    <a:pt x="417567" y="352496"/>
                    <a:pt x="416241" y="351170"/>
                  </a:cubicBezTo>
                  <a:cubicBezTo>
                    <a:pt x="413855" y="348783"/>
                    <a:pt x="407888" y="351700"/>
                    <a:pt x="408418" y="334993"/>
                  </a:cubicBezTo>
                  <a:cubicBezTo>
                    <a:pt x="408949" y="318286"/>
                    <a:pt x="415048" y="321867"/>
                    <a:pt x="415578" y="300254"/>
                  </a:cubicBezTo>
                  <a:cubicBezTo>
                    <a:pt x="416109" y="278641"/>
                    <a:pt x="424595" y="266045"/>
                    <a:pt x="424595" y="254774"/>
                  </a:cubicBezTo>
                  <a:cubicBezTo>
                    <a:pt x="424595" y="243371"/>
                    <a:pt x="445014" y="230244"/>
                    <a:pt x="456285" y="211681"/>
                  </a:cubicBezTo>
                  <a:cubicBezTo>
                    <a:pt x="467688" y="193118"/>
                    <a:pt x="492218" y="169781"/>
                    <a:pt x="502428" y="163151"/>
                  </a:cubicBezTo>
                  <a:cubicBezTo>
                    <a:pt x="512637" y="156522"/>
                    <a:pt x="532394" y="151218"/>
                    <a:pt x="534781" y="145251"/>
                  </a:cubicBezTo>
                  <a:cubicBezTo>
                    <a:pt x="536769" y="138886"/>
                    <a:pt x="534383" y="106534"/>
                    <a:pt x="529609" y="104147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F60D0641-5ADB-4170-92C8-6C1B18CCF3B8}"/>
                </a:ext>
              </a:extLst>
            </p:cNvPr>
            <p:cNvSpPr/>
            <p:nvPr/>
          </p:nvSpPr>
          <p:spPr>
            <a:xfrm>
              <a:off x="3447815" y="5266318"/>
              <a:ext cx="225410" cy="1193346"/>
            </a:xfrm>
            <a:custGeom>
              <a:avLst/>
              <a:gdLst>
                <a:gd name="connsiteX0" fmla="*/ 104645 w 225409"/>
                <a:gd name="connsiteY0" fmla="*/ 1065869 h 1193346"/>
                <a:gd name="connsiteX1" fmla="*/ 91784 w 225409"/>
                <a:gd name="connsiteY1" fmla="*/ 1054731 h 1193346"/>
                <a:gd name="connsiteX2" fmla="*/ 90193 w 225409"/>
                <a:gd name="connsiteY2" fmla="*/ 1024367 h 1193346"/>
                <a:gd name="connsiteX3" fmla="*/ 65398 w 225409"/>
                <a:gd name="connsiteY3" fmla="*/ 1016412 h 1193346"/>
                <a:gd name="connsiteX4" fmla="*/ 60624 w 225409"/>
                <a:gd name="connsiteY4" fmla="*/ 998776 h 1193346"/>
                <a:gd name="connsiteX5" fmla="*/ 59828 w 225409"/>
                <a:gd name="connsiteY5" fmla="*/ 973981 h 1193346"/>
                <a:gd name="connsiteX6" fmla="*/ 74281 w 225409"/>
                <a:gd name="connsiteY6" fmla="*/ 956347 h 1193346"/>
                <a:gd name="connsiteX7" fmla="*/ 85419 w 225409"/>
                <a:gd name="connsiteY7" fmla="*/ 937916 h 1193346"/>
                <a:gd name="connsiteX8" fmla="*/ 84624 w 225409"/>
                <a:gd name="connsiteY8" fmla="*/ 917098 h 1193346"/>
                <a:gd name="connsiteX9" fmla="*/ 95761 w 225409"/>
                <a:gd name="connsiteY9" fmla="*/ 899464 h 1193346"/>
                <a:gd name="connsiteX10" fmla="*/ 103717 w 225409"/>
                <a:gd name="connsiteY10" fmla="*/ 881033 h 1193346"/>
                <a:gd name="connsiteX11" fmla="*/ 104513 w 225409"/>
                <a:gd name="connsiteY11" fmla="*/ 860216 h 1193346"/>
                <a:gd name="connsiteX12" fmla="*/ 108491 w 225409"/>
                <a:gd name="connsiteY12" fmla="*/ 839399 h 1193346"/>
                <a:gd name="connsiteX13" fmla="*/ 104513 w 225409"/>
                <a:gd name="connsiteY13" fmla="*/ 821763 h 1193346"/>
                <a:gd name="connsiteX14" fmla="*/ 114855 w 225409"/>
                <a:gd name="connsiteY14" fmla="*/ 816195 h 1193346"/>
                <a:gd name="connsiteX15" fmla="*/ 110877 w 225409"/>
                <a:gd name="connsiteY15" fmla="*/ 804261 h 1193346"/>
                <a:gd name="connsiteX16" fmla="*/ 102921 w 225409"/>
                <a:gd name="connsiteY16" fmla="*/ 790604 h 1193346"/>
                <a:gd name="connsiteX17" fmla="*/ 98944 w 225409"/>
                <a:gd name="connsiteY17" fmla="*/ 773764 h 1193346"/>
                <a:gd name="connsiteX18" fmla="*/ 96557 w 225409"/>
                <a:gd name="connsiteY18" fmla="*/ 759312 h 1193346"/>
                <a:gd name="connsiteX19" fmla="*/ 100535 w 225409"/>
                <a:gd name="connsiteY19" fmla="*/ 731335 h 1193346"/>
                <a:gd name="connsiteX20" fmla="*/ 102126 w 225409"/>
                <a:gd name="connsiteY20" fmla="*/ 702561 h 1193346"/>
                <a:gd name="connsiteX21" fmla="*/ 96557 w 225409"/>
                <a:gd name="connsiteY21" fmla="*/ 684131 h 1193346"/>
                <a:gd name="connsiteX22" fmla="*/ 103717 w 225409"/>
                <a:gd name="connsiteY22" fmla="*/ 665700 h 1193346"/>
                <a:gd name="connsiteX23" fmla="*/ 110877 w 225409"/>
                <a:gd name="connsiteY23" fmla="*/ 648861 h 1193346"/>
                <a:gd name="connsiteX24" fmla="*/ 112468 w 225409"/>
                <a:gd name="connsiteY24" fmla="*/ 628839 h 1193346"/>
                <a:gd name="connsiteX25" fmla="*/ 127717 w 225409"/>
                <a:gd name="connsiteY25" fmla="*/ 618497 h 1193346"/>
                <a:gd name="connsiteX26" fmla="*/ 121352 w 225409"/>
                <a:gd name="connsiteY26" fmla="*/ 603249 h 1193346"/>
                <a:gd name="connsiteX27" fmla="*/ 120557 w 225409"/>
                <a:gd name="connsiteY27" fmla="*/ 567979 h 1193346"/>
                <a:gd name="connsiteX28" fmla="*/ 140578 w 225409"/>
                <a:gd name="connsiteY28" fmla="*/ 541592 h 1193346"/>
                <a:gd name="connsiteX29" fmla="*/ 140578 w 225409"/>
                <a:gd name="connsiteY29" fmla="*/ 508046 h 1193346"/>
                <a:gd name="connsiteX30" fmla="*/ 148534 w 225409"/>
                <a:gd name="connsiteY30" fmla="*/ 488820 h 1193346"/>
                <a:gd name="connsiteX31" fmla="*/ 155694 w 225409"/>
                <a:gd name="connsiteY31" fmla="*/ 466411 h 1193346"/>
                <a:gd name="connsiteX32" fmla="*/ 149329 w 225409"/>
                <a:gd name="connsiteY32" fmla="*/ 443208 h 1193346"/>
                <a:gd name="connsiteX33" fmla="*/ 140446 w 225409"/>
                <a:gd name="connsiteY33" fmla="*/ 416821 h 1193346"/>
                <a:gd name="connsiteX34" fmla="*/ 140446 w 225409"/>
                <a:gd name="connsiteY34" fmla="*/ 388048 h 1193346"/>
                <a:gd name="connsiteX35" fmla="*/ 151716 w 225409"/>
                <a:gd name="connsiteY35" fmla="*/ 367231 h 1193346"/>
                <a:gd name="connsiteX36" fmla="*/ 151716 w 225409"/>
                <a:gd name="connsiteY36" fmla="*/ 340049 h 1193346"/>
                <a:gd name="connsiteX37" fmla="*/ 158876 w 225409"/>
                <a:gd name="connsiteY37" fmla="*/ 325597 h 1193346"/>
                <a:gd name="connsiteX38" fmla="*/ 170942 w 225409"/>
                <a:gd name="connsiteY38" fmla="*/ 301597 h 1193346"/>
                <a:gd name="connsiteX39" fmla="*/ 178898 w 225409"/>
                <a:gd name="connsiteY39" fmla="*/ 279189 h 1193346"/>
                <a:gd name="connsiteX40" fmla="*/ 194942 w 225409"/>
                <a:gd name="connsiteY40" fmla="*/ 266460 h 1193346"/>
                <a:gd name="connsiteX41" fmla="*/ 194146 w 225409"/>
                <a:gd name="connsiteY41" fmla="*/ 248825 h 1193346"/>
                <a:gd name="connsiteX42" fmla="*/ 191760 w 225409"/>
                <a:gd name="connsiteY42" fmla="*/ 220052 h 1193346"/>
                <a:gd name="connsiteX43" fmla="*/ 193351 w 225409"/>
                <a:gd name="connsiteY43" fmla="*/ 200826 h 1193346"/>
                <a:gd name="connsiteX44" fmla="*/ 223715 w 225409"/>
                <a:gd name="connsiteY44" fmla="*/ 176826 h 1193346"/>
                <a:gd name="connsiteX45" fmla="*/ 229151 w 225409"/>
                <a:gd name="connsiteY45" fmla="*/ 145666 h 1193346"/>
                <a:gd name="connsiteX46" fmla="*/ 212444 w 225409"/>
                <a:gd name="connsiteY46" fmla="*/ 150838 h 1193346"/>
                <a:gd name="connsiteX47" fmla="*/ 206080 w 225409"/>
                <a:gd name="connsiteY47" fmla="*/ 121667 h 1193346"/>
                <a:gd name="connsiteX48" fmla="*/ 196666 w 225409"/>
                <a:gd name="connsiteY48" fmla="*/ 97270 h 1193346"/>
                <a:gd name="connsiteX49" fmla="*/ 187251 w 225409"/>
                <a:gd name="connsiteY49" fmla="*/ 75126 h 1193346"/>
                <a:gd name="connsiteX50" fmla="*/ 192820 w 225409"/>
                <a:gd name="connsiteY50" fmla="*/ 56165 h 1193346"/>
                <a:gd name="connsiteX51" fmla="*/ 181815 w 225409"/>
                <a:gd name="connsiteY51" fmla="*/ 41182 h 1193346"/>
                <a:gd name="connsiteX52" fmla="*/ 175450 w 225409"/>
                <a:gd name="connsiteY52" fmla="*/ 12807 h 1193346"/>
                <a:gd name="connsiteX53" fmla="*/ 163650 w 225409"/>
                <a:gd name="connsiteY53" fmla="*/ 1006 h 1193346"/>
                <a:gd name="connsiteX54" fmla="*/ 152644 w 225409"/>
                <a:gd name="connsiteY54" fmla="*/ 22354 h 1193346"/>
                <a:gd name="connsiteX55" fmla="*/ 146810 w 225409"/>
                <a:gd name="connsiteY55" fmla="*/ 26597 h 1193346"/>
                <a:gd name="connsiteX56" fmla="*/ 147075 w 225409"/>
                <a:gd name="connsiteY56" fmla="*/ 50596 h 1193346"/>
                <a:gd name="connsiteX57" fmla="*/ 148799 w 225409"/>
                <a:gd name="connsiteY57" fmla="*/ 119148 h 1193346"/>
                <a:gd name="connsiteX58" fmla="*/ 138192 w 225409"/>
                <a:gd name="connsiteY58" fmla="*/ 159324 h 1193346"/>
                <a:gd name="connsiteX59" fmla="*/ 141772 w 225409"/>
                <a:gd name="connsiteY59" fmla="*/ 174705 h 1193346"/>
                <a:gd name="connsiteX60" fmla="*/ 138855 w 225409"/>
                <a:gd name="connsiteY60" fmla="*/ 210107 h 1193346"/>
                <a:gd name="connsiteX61" fmla="*/ 127054 w 225409"/>
                <a:gd name="connsiteY61" fmla="*/ 270968 h 1193346"/>
                <a:gd name="connsiteX62" fmla="*/ 120026 w 225409"/>
                <a:gd name="connsiteY62" fmla="*/ 298812 h 1193346"/>
                <a:gd name="connsiteX63" fmla="*/ 108225 w 225409"/>
                <a:gd name="connsiteY63" fmla="*/ 321884 h 1193346"/>
                <a:gd name="connsiteX64" fmla="*/ 118302 w 225409"/>
                <a:gd name="connsiteY64" fmla="*/ 353839 h 1193346"/>
                <a:gd name="connsiteX65" fmla="*/ 108225 w 225409"/>
                <a:gd name="connsiteY65" fmla="*/ 382877 h 1193346"/>
                <a:gd name="connsiteX66" fmla="*/ 108225 w 225409"/>
                <a:gd name="connsiteY66" fmla="*/ 441351 h 1193346"/>
                <a:gd name="connsiteX67" fmla="*/ 102259 w 225409"/>
                <a:gd name="connsiteY67" fmla="*/ 459649 h 1193346"/>
                <a:gd name="connsiteX68" fmla="*/ 92844 w 225409"/>
                <a:gd name="connsiteY68" fmla="*/ 492798 h 1193346"/>
                <a:gd name="connsiteX69" fmla="*/ 72160 w 225409"/>
                <a:gd name="connsiteY69" fmla="*/ 549548 h 1193346"/>
                <a:gd name="connsiteX70" fmla="*/ 59696 w 225409"/>
                <a:gd name="connsiteY70" fmla="*/ 570896 h 1193346"/>
                <a:gd name="connsiteX71" fmla="*/ 56116 w 225409"/>
                <a:gd name="connsiteY71" fmla="*/ 590387 h 1193346"/>
                <a:gd name="connsiteX72" fmla="*/ 59696 w 225409"/>
                <a:gd name="connsiteY72" fmla="*/ 624066 h 1193346"/>
                <a:gd name="connsiteX73" fmla="*/ 60889 w 225409"/>
                <a:gd name="connsiteY73" fmla="*/ 651248 h 1193346"/>
                <a:gd name="connsiteX74" fmla="*/ 52668 w 225409"/>
                <a:gd name="connsiteY74" fmla="*/ 673656 h 1193346"/>
                <a:gd name="connsiteX75" fmla="*/ 49088 w 225409"/>
                <a:gd name="connsiteY75" fmla="*/ 704948 h 1193346"/>
                <a:gd name="connsiteX76" fmla="*/ 46702 w 225409"/>
                <a:gd name="connsiteY76" fmla="*/ 720992 h 1193346"/>
                <a:gd name="connsiteX77" fmla="*/ 35431 w 225409"/>
                <a:gd name="connsiteY77" fmla="*/ 749898 h 1193346"/>
                <a:gd name="connsiteX78" fmla="*/ 47895 w 225409"/>
                <a:gd name="connsiteY78" fmla="*/ 767665 h 1193346"/>
                <a:gd name="connsiteX79" fmla="*/ 59696 w 225409"/>
                <a:gd name="connsiteY79" fmla="*/ 719798 h 1193346"/>
                <a:gd name="connsiteX80" fmla="*/ 69773 w 225409"/>
                <a:gd name="connsiteY80" fmla="*/ 709722 h 1193346"/>
                <a:gd name="connsiteX81" fmla="*/ 76933 w 225409"/>
                <a:gd name="connsiteY81" fmla="*/ 719798 h 1193346"/>
                <a:gd name="connsiteX82" fmla="*/ 78657 w 225409"/>
                <a:gd name="connsiteY82" fmla="*/ 731600 h 1193346"/>
                <a:gd name="connsiteX83" fmla="*/ 76270 w 225409"/>
                <a:gd name="connsiteY83" fmla="*/ 754008 h 1193346"/>
                <a:gd name="connsiteX84" fmla="*/ 69773 w 225409"/>
                <a:gd name="connsiteY84" fmla="*/ 775355 h 1193346"/>
                <a:gd name="connsiteX85" fmla="*/ 65000 w 225409"/>
                <a:gd name="connsiteY85" fmla="*/ 792460 h 1193346"/>
                <a:gd name="connsiteX86" fmla="*/ 66193 w 225409"/>
                <a:gd name="connsiteY86" fmla="*/ 805455 h 1193346"/>
                <a:gd name="connsiteX87" fmla="*/ 65663 w 225409"/>
                <a:gd name="connsiteY87" fmla="*/ 816725 h 1193346"/>
                <a:gd name="connsiteX88" fmla="*/ 66856 w 225409"/>
                <a:gd name="connsiteY88" fmla="*/ 832636 h 1193346"/>
                <a:gd name="connsiteX89" fmla="*/ 53199 w 225409"/>
                <a:gd name="connsiteY89" fmla="*/ 840327 h 1193346"/>
                <a:gd name="connsiteX90" fmla="*/ 55586 w 225409"/>
                <a:gd name="connsiteY90" fmla="*/ 858094 h 1193346"/>
                <a:gd name="connsiteX91" fmla="*/ 38481 w 225409"/>
                <a:gd name="connsiteY91" fmla="*/ 850934 h 1193346"/>
                <a:gd name="connsiteX92" fmla="*/ 50282 w 225409"/>
                <a:gd name="connsiteY92" fmla="*/ 833167 h 1193346"/>
                <a:gd name="connsiteX93" fmla="*/ 36094 w 225409"/>
                <a:gd name="connsiteY93" fmla="*/ 813675 h 1193346"/>
                <a:gd name="connsiteX94" fmla="*/ 44978 w 225409"/>
                <a:gd name="connsiteY94" fmla="*/ 835023 h 1193346"/>
                <a:gd name="connsiteX95" fmla="*/ 30790 w 225409"/>
                <a:gd name="connsiteY95" fmla="*/ 841520 h 1193346"/>
                <a:gd name="connsiteX96" fmla="*/ 15410 w 225409"/>
                <a:gd name="connsiteY96" fmla="*/ 852790 h 1193346"/>
                <a:gd name="connsiteX97" fmla="*/ 16603 w 225409"/>
                <a:gd name="connsiteY97" fmla="*/ 865785 h 1193346"/>
                <a:gd name="connsiteX98" fmla="*/ 29 w 225409"/>
                <a:gd name="connsiteY98" fmla="*/ 881696 h 1193346"/>
                <a:gd name="connsiteX99" fmla="*/ 6526 w 225409"/>
                <a:gd name="connsiteY99" fmla="*/ 882889 h 1193346"/>
                <a:gd name="connsiteX100" fmla="*/ 18990 w 225409"/>
                <a:gd name="connsiteY100" fmla="*/ 882889 h 1193346"/>
                <a:gd name="connsiteX101" fmla="*/ 34370 w 225409"/>
                <a:gd name="connsiteY101" fmla="*/ 884613 h 1193346"/>
                <a:gd name="connsiteX102" fmla="*/ 36757 w 225409"/>
                <a:gd name="connsiteY102" fmla="*/ 898270 h 1193346"/>
                <a:gd name="connsiteX103" fmla="*/ 28536 w 225409"/>
                <a:gd name="connsiteY103" fmla="*/ 914845 h 1193346"/>
                <a:gd name="connsiteX104" fmla="*/ 53331 w 225409"/>
                <a:gd name="connsiteY104" fmla="*/ 917231 h 1193346"/>
                <a:gd name="connsiteX105" fmla="*/ 53862 w 225409"/>
                <a:gd name="connsiteY105" fmla="*/ 927839 h 1193346"/>
                <a:gd name="connsiteX106" fmla="*/ 36094 w 225409"/>
                <a:gd name="connsiteY106" fmla="*/ 923728 h 1193346"/>
                <a:gd name="connsiteX107" fmla="*/ 20183 w 225409"/>
                <a:gd name="connsiteY107" fmla="*/ 924921 h 1193346"/>
                <a:gd name="connsiteX108" fmla="*/ 2415 w 225409"/>
                <a:gd name="connsiteY108" fmla="*/ 939772 h 1193346"/>
                <a:gd name="connsiteX109" fmla="*/ 12492 w 225409"/>
                <a:gd name="connsiteY109" fmla="*/ 951573 h 1193346"/>
                <a:gd name="connsiteX110" fmla="*/ 25487 w 225409"/>
                <a:gd name="connsiteY110" fmla="*/ 943352 h 1193346"/>
                <a:gd name="connsiteX111" fmla="*/ 36757 w 225409"/>
                <a:gd name="connsiteY111" fmla="*/ 944546 h 1193346"/>
                <a:gd name="connsiteX112" fmla="*/ 23100 w 225409"/>
                <a:gd name="connsiteY112" fmla="*/ 955816 h 1193346"/>
                <a:gd name="connsiteX113" fmla="*/ 8912 w 225409"/>
                <a:gd name="connsiteY113" fmla="*/ 971727 h 1193346"/>
                <a:gd name="connsiteX114" fmla="*/ 14879 w 225409"/>
                <a:gd name="connsiteY114" fmla="*/ 982998 h 1193346"/>
                <a:gd name="connsiteX115" fmla="*/ 21376 w 225409"/>
                <a:gd name="connsiteY115" fmla="*/ 991218 h 1193346"/>
                <a:gd name="connsiteX116" fmla="*/ 29597 w 225409"/>
                <a:gd name="connsiteY116" fmla="*/ 980611 h 1193346"/>
                <a:gd name="connsiteX117" fmla="*/ 40868 w 225409"/>
                <a:gd name="connsiteY117" fmla="*/ 968147 h 1193346"/>
                <a:gd name="connsiteX118" fmla="*/ 37287 w 225409"/>
                <a:gd name="connsiteY118" fmla="*/ 987108 h 1193346"/>
                <a:gd name="connsiteX119" fmla="*/ 33177 w 225409"/>
                <a:gd name="connsiteY119" fmla="*/ 1007263 h 1193346"/>
                <a:gd name="connsiteX120" fmla="*/ 26150 w 225409"/>
                <a:gd name="connsiteY120" fmla="*/ 1017340 h 1193346"/>
                <a:gd name="connsiteX121" fmla="*/ 17266 w 225409"/>
                <a:gd name="connsiteY121" fmla="*/ 1024500 h 1193346"/>
                <a:gd name="connsiteX122" fmla="*/ 16735 w 225409"/>
                <a:gd name="connsiteY122" fmla="*/ 1040411 h 1193346"/>
                <a:gd name="connsiteX123" fmla="*/ 30923 w 225409"/>
                <a:gd name="connsiteY123" fmla="*/ 1036301 h 1193346"/>
                <a:gd name="connsiteX124" fmla="*/ 44580 w 225409"/>
                <a:gd name="connsiteY124" fmla="*/ 1036831 h 1193346"/>
                <a:gd name="connsiteX125" fmla="*/ 49884 w 225409"/>
                <a:gd name="connsiteY125" fmla="*/ 1045715 h 1193346"/>
                <a:gd name="connsiteX126" fmla="*/ 37420 w 225409"/>
                <a:gd name="connsiteY126" fmla="*/ 1058179 h 1193346"/>
                <a:gd name="connsiteX127" fmla="*/ 53331 w 225409"/>
                <a:gd name="connsiteY127" fmla="*/ 1059903 h 1193346"/>
                <a:gd name="connsiteX128" fmla="*/ 62215 w 225409"/>
                <a:gd name="connsiteY128" fmla="*/ 1056985 h 1193346"/>
                <a:gd name="connsiteX129" fmla="*/ 79320 w 225409"/>
                <a:gd name="connsiteY129" fmla="*/ 1062952 h 1193346"/>
                <a:gd name="connsiteX130" fmla="*/ 55718 w 225409"/>
                <a:gd name="connsiteY130" fmla="*/ 1072366 h 1193346"/>
                <a:gd name="connsiteX131" fmla="*/ 48028 w 225409"/>
                <a:gd name="connsiteY131" fmla="*/ 1088277 h 1193346"/>
                <a:gd name="connsiteX132" fmla="*/ 67519 w 225409"/>
                <a:gd name="connsiteY132" fmla="*/ 1081780 h 1193346"/>
                <a:gd name="connsiteX133" fmla="*/ 108358 w 225409"/>
                <a:gd name="connsiteY133" fmla="*/ 1084167 h 1193346"/>
                <a:gd name="connsiteX134" fmla="*/ 91784 w 225409"/>
                <a:gd name="connsiteY134" fmla="*/ 1089471 h 1193346"/>
                <a:gd name="connsiteX135" fmla="*/ 75209 w 225409"/>
                <a:gd name="connsiteY135" fmla="*/ 1092388 h 1193346"/>
                <a:gd name="connsiteX136" fmla="*/ 60491 w 225409"/>
                <a:gd name="connsiteY136" fmla="*/ 1101802 h 1193346"/>
                <a:gd name="connsiteX137" fmla="*/ 61022 w 225409"/>
                <a:gd name="connsiteY137" fmla="*/ 1112410 h 1193346"/>
                <a:gd name="connsiteX138" fmla="*/ 85287 w 225409"/>
                <a:gd name="connsiteY138" fmla="*/ 1102332 h 1193346"/>
                <a:gd name="connsiteX139" fmla="*/ 115385 w 225409"/>
                <a:gd name="connsiteY139" fmla="*/ 1096366 h 1193346"/>
                <a:gd name="connsiteX140" fmla="*/ 95231 w 225409"/>
                <a:gd name="connsiteY140" fmla="*/ 1107636 h 1193346"/>
                <a:gd name="connsiteX141" fmla="*/ 81574 w 225409"/>
                <a:gd name="connsiteY141" fmla="*/ 1120630 h 1193346"/>
                <a:gd name="connsiteX142" fmla="*/ 53199 w 225409"/>
                <a:gd name="connsiteY142" fmla="*/ 1117051 h 1193346"/>
                <a:gd name="connsiteX143" fmla="*/ 56116 w 225409"/>
                <a:gd name="connsiteY143" fmla="*/ 1134818 h 1193346"/>
                <a:gd name="connsiteX144" fmla="*/ 79187 w 225409"/>
                <a:gd name="connsiteY144" fmla="*/ 1140122 h 1193346"/>
                <a:gd name="connsiteX145" fmla="*/ 96292 w 225409"/>
                <a:gd name="connsiteY145" fmla="*/ 1147282 h 1193346"/>
                <a:gd name="connsiteX146" fmla="*/ 91518 w 225409"/>
                <a:gd name="connsiteY146" fmla="*/ 1138398 h 1193346"/>
                <a:gd name="connsiteX147" fmla="*/ 102126 w 225409"/>
                <a:gd name="connsiteY147" fmla="*/ 1130708 h 1193346"/>
                <a:gd name="connsiteX148" fmla="*/ 122811 w 225409"/>
                <a:gd name="connsiteY148" fmla="*/ 1111747 h 1193346"/>
                <a:gd name="connsiteX149" fmla="*/ 146412 w 225409"/>
                <a:gd name="connsiteY149" fmla="*/ 1086289 h 1193346"/>
                <a:gd name="connsiteX150" fmla="*/ 142832 w 225409"/>
                <a:gd name="connsiteY150" fmla="*/ 1099283 h 1193346"/>
                <a:gd name="connsiteX151" fmla="*/ 138722 w 225409"/>
                <a:gd name="connsiteY151" fmla="*/ 1114664 h 1193346"/>
                <a:gd name="connsiteX152" fmla="*/ 162987 w 225409"/>
                <a:gd name="connsiteY152" fmla="*/ 1115857 h 1193346"/>
                <a:gd name="connsiteX153" fmla="*/ 148269 w 225409"/>
                <a:gd name="connsiteY153" fmla="*/ 1127658 h 1193346"/>
                <a:gd name="connsiteX154" fmla="*/ 149462 w 225409"/>
                <a:gd name="connsiteY154" fmla="*/ 1146619 h 1193346"/>
                <a:gd name="connsiteX155" fmla="*/ 138192 w 225409"/>
                <a:gd name="connsiteY155" fmla="*/ 1124741 h 1193346"/>
                <a:gd name="connsiteX156" fmla="*/ 132888 w 225409"/>
                <a:gd name="connsiteY156" fmla="*/ 1141315 h 1193346"/>
                <a:gd name="connsiteX157" fmla="*/ 119893 w 225409"/>
                <a:gd name="connsiteY157" fmla="*/ 1136542 h 1193346"/>
                <a:gd name="connsiteX158" fmla="*/ 112734 w 225409"/>
                <a:gd name="connsiteY158" fmla="*/ 1146619 h 1193346"/>
                <a:gd name="connsiteX159" fmla="*/ 99209 w 225409"/>
                <a:gd name="connsiteY159" fmla="*/ 1157227 h 1193346"/>
                <a:gd name="connsiteX160" fmla="*/ 118700 w 225409"/>
                <a:gd name="connsiteY160" fmla="*/ 1161337 h 1193346"/>
                <a:gd name="connsiteX161" fmla="*/ 132357 w 225409"/>
                <a:gd name="connsiteY161" fmla="*/ 1184939 h 1193346"/>
                <a:gd name="connsiteX162" fmla="*/ 141772 w 225409"/>
                <a:gd name="connsiteY162" fmla="*/ 1164254 h 1193346"/>
                <a:gd name="connsiteX163" fmla="*/ 160732 w 225409"/>
                <a:gd name="connsiteY163" fmla="*/ 1189049 h 1193346"/>
                <a:gd name="connsiteX164" fmla="*/ 170147 w 225409"/>
                <a:gd name="connsiteY164" fmla="*/ 1179635 h 1193346"/>
                <a:gd name="connsiteX165" fmla="*/ 197992 w 225409"/>
                <a:gd name="connsiteY165" fmla="*/ 1199789 h 1193346"/>
                <a:gd name="connsiteX166" fmla="*/ 194411 w 225409"/>
                <a:gd name="connsiteY166" fmla="*/ 1182022 h 1193346"/>
                <a:gd name="connsiteX167" fmla="*/ 209792 w 225409"/>
                <a:gd name="connsiteY167" fmla="*/ 1182022 h 1193346"/>
                <a:gd name="connsiteX168" fmla="*/ 227560 w 225409"/>
                <a:gd name="connsiteY168" fmla="*/ 1179635 h 1193346"/>
                <a:gd name="connsiteX169" fmla="*/ 231936 w 225409"/>
                <a:gd name="connsiteY169" fmla="*/ 1177911 h 1193346"/>
                <a:gd name="connsiteX170" fmla="*/ 186986 w 225409"/>
                <a:gd name="connsiteY170" fmla="*/ 1175525 h 1193346"/>
                <a:gd name="connsiteX171" fmla="*/ 186854 w 225409"/>
                <a:gd name="connsiteY171" fmla="*/ 1087747 h 1193346"/>
                <a:gd name="connsiteX172" fmla="*/ 184997 w 225409"/>
                <a:gd name="connsiteY172" fmla="*/ 1087349 h 1193346"/>
                <a:gd name="connsiteX173" fmla="*/ 163119 w 225409"/>
                <a:gd name="connsiteY173" fmla="*/ 1077272 h 1193346"/>
                <a:gd name="connsiteX174" fmla="*/ 166169 w 225409"/>
                <a:gd name="connsiteY174" fmla="*/ 1073294 h 1193346"/>
                <a:gd name="connsiteX175" fmla="*/ 151849 w 225409"/>
                <a:gd name="connsiteY175" fmla="*/ 1064941 h 1193346"/>
                <a:gd name="connsiteX176" fmla="*/ 104645 w 225409"/>
                <a:gd name="connsiteY176" fmla="*/ 1065869 h 1193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</a:cxnLst>
              <a:rect l="l" t="t" r="r" b="b"/>
              <a:pathLst>
                <a:path w="225409" h="1193346">
                  <a:moveTo>
                    <a:pt x="104645" y="1065869"/>
                  </a:moveTo>
                  <a:cubicBezTo>
                    <a:pt x="98281" y="1066665"/>
                    <a:pt x="95894" y="1054731"/>
                    <a:pt x="91784" y="1054731"/>
                  </a:cubicBezTo>
                  <a:cubicBezTo>
                    <a:pt x="87806" y="1054731"/>
                    <a:pt x="87010" y="1033914"/>
                    <a:pt x="90193" y="1024367"/>
                  </a:cubicBezTo>
                  <a:cubicBezTo>
                    <a:pt x="93375" y="1014820"/>
                    <a:pt x="71762" y="1019594"/>
                    <a:pt x="65398" y="1016412"/>
                  </a:cubicBezTo>
                  <a:cubicBezTo>
                    <a:pt x="59033" y="1013229"/>
                    <a:pt x="67784" y="1006865"/>
                    <a:pt x="60624" y="998776"/>
                  </a:cubicBezTo>
                  <a:cubicBezTo>
                    <a:pt x="53464" y="990821"/>
                    <a:pt x="59033" y="979551"/>
                    <a:pt x="59828" y="973981"/>
                  </a:cubicBezTo>
                  <a:cubicBezTo>
                    <a:pt x="60624" y="968412"/>
                    <a:pt x="65398" y="956347"/>
                    <a:pt x="74281" y="956347"/>
                  </a:cubicBezTo>
                  <a:cubicBezTo>
                    <a:pt x="83032" y="956347"/>
                    <a:pt x="76668" y="943485"/>
                    <a:pt x="85419" y="937916"/>
                  </a:cubicBezTo>
                  <a:cubicBezTo>
                    <a:pt x="94170" y="932347"/>
                    <a:pt x="77463" y="922668"/>
                    <a:pt x="84624" y="917098"/>
                  </a:cubicBezTo>
                  <a:cubicBezTo>
                    <a:pt x="91784" y="911530"/>
                    <a:pt x="84624" y="901055"/>
                    <a:pt x="95761" y="899464"/>
                  </a:cubicBezTo>
                  <a:cubicBezTo>
                    <a:pt x="107032" y="897873"/>
                    <a:pt x="95761" y="883420"/>
                    <a:pt x="103717" y="881033"/>
                  </a:cubicBezTo>
                  <a:cubicBezTo>
                    <a:pt x="111673" y="878646"/>
                    <a:pt x="102126" y="869895"/>
                    <a:pt x="104513" y="860216"/>
                  </a:cubicBezTo>
                  <a:cubicBezTo>
                    <a:pt x="106899" y="850669"/>
                    <a:pt x="98148" y="843376"/>
                    <a:pt x="108491" y="839399"/>
                  </a:cubicBezTo>
                  <a:cubicBezTo>
                    <a:pt x="118833" y="835421"/>
                    <a:pt x="111673" y="827332"/>
                    <a:pt x="104513" y="821763"/>
                  </a:cubicBezTo>
                  <a:cubicBezTo>
                    <a:pt x="97353" y="816195"/>
                    <a:pt x="106104" y="816195"/>
                    <a:pt x="114855" y="816195"/>
                  </a:cubicBezTo>
                  <a:cubicBezTo>
                    <a:pt x="123606" y="816195"/>
                    <a:pt x="118833" y="801874"/>
                    <a:pt x="110877" y="804261"/>
                  </a:cubicBezTo>
                  <a:cubicBezTo>
                    <a:pt x="101330" y="807046"/>
                    <a:pt x="95629" y="797897"/>
                    <a:pt x="102921" y="790604"/>
                  </a:cubicBezTo>
                  <a:cubicBezTo>
                    <a:pt x="110082" y="783444"/>
                    <a:pt x="96557" y="778538"/>
                    <a:pt x="98944" y="773764"/>
                  </a:cubicBezTo>
                  <a:cubicBezTo>
                    <a:pt x="101330" y="768991"/>
                    <a:pt x="101330" y="762494"/>
                    <a:pt x="96557" y="759312"/>
                  </a:cubicBezTo>
                  <a:cubicBezTo>
                    <a:pt x="91784" y="756130"/>
                    <a:pt x="94966" y="732130"/>
                    <a:pt x="100535" y="731335"/>
                  </a:cubicBezTo>
                  <a:cubicBezTo>
                    <a:pt x="106104" y="730539"/>
                    <a:pt x="102126" y="708926"/>
                    <a:pt x="102126" y="702561"/>
                  </a:cubicBezTo>
                  <a:cubicBezTo>
                    <a:pt x="102126" y="696197"/>
                    <a:pt x="95761" y="689700"/>
                    <a:pt x="96557" y="684131"/>
                  </a:cubicBezTo>
                  <a:cubicBezTo>
                    <a:pt x="97353" y="678562"/>
                    <a:pt x="103717" y="676971"/>
                    <a:pt x="103717" y="665700"/>
                  </a:cubicBezTo>
                  <a:cubicBezTo>
                    <a:pt x="103717" y="654430"/>
                    <a:pt x="106104" y="649657"/>
                    <a:pt x="110877" y="648861"/>
                  </a:cubicBezTo>
                  <a:cubicBezTo>
                    <a:pt x="115651" y="648065"/>
                    <a:pt x="111673" y="635204"/>
                    <a:pt x="112468" y="628839"/>
                  </a:cubicBezTo>
                  <a:cubicBezTo>
                    <a:pt x="113264" y="622475"/>
                    <a:pt x="126125" y="628839"/>
                    <a:pt x="127717" y="618497"/>
                  </a:cubicBezTo>
                  <a:cubicBezTo>
                    <a:pt x="129308" y="608022"/>
                    <a:pt x="119761" y="609746"/>
                    <a:pt x="121352" y="603249"/>
                  </a:cubicBezTo>
                  <a:cubicBezTo>
                    <a:pt x="123208" y="595558"/>
                    <a:pt x="120557" y="585613"/>
                    <a:pt x="120557" y="567979"/>
                  </a:cubicBezTo>
                  <a:cubicBezTo>
                    <a:pt x="120557" y="550343"/>
                    <a:pt x="135009" y="546366"/>
                    <a:pt x="140578" y="541592"/>
                  </a:cubicBezTo>
                  <a:cubicBezTo>
                    <a:pt x="146147" y="536819"/>
                    <a:pt x="133418" y="511228"/>
                    <a:pt x="140578" y="508046"/>
                  </a:cubicBezTo>
                  <a:cubicBezTo>
                    <a:pt x="147738" y="504864"/>
                    <a:pt x="142965" y="492798"/>
                    <a:pt x="148534" y="488820"/>
                  </a:cubicBezTo>
                  <a:cubicBezTo>
                    <a:pt x="154103" y="484842"/>
                    <a:pt x="152512" y="475958"/>
                    <a:pt x="155694" y="466411"/>
                  </a:cubicBezTo>
                  <a:cubicBezTo>
                    <a:pt x="158876" y="456732"/>
                    <a:pt x="149329" y="451959"/>
                    <a:pt x="149329" y="443208"/>
                  </a:cubicBezTo>
                  <a:cubicBezTo>
                    <a:pt x="149329" y="434324"/>
                    <a:pt x="147738" y="426368"/>
                    <a:pt x="140446" y="416821"/>
                  </a:cubicBezTo>
                  <a:cubicBezTo>
                    <a:pt x="133286" y="407275"/>
                    <a:pt x="135672" y="388048"/>
                    <a:pt x="140446" y="388048"/>
                  </a:cubicBezTo>
                  <a:cubicBezTo>
                    <a:pt x="145219" y="388048"/>
                    <a:pt x="142832" y="369618"/>
                    <a:pt x="151716" y="367231"/>
                  </a:cubicBezTo>
                  <a:cubicBezTo>
                    <a:pt x="160467" y="364844"/>
                    <a:pt x="155694" y="351187"/>
                    <a:pt x="151716" y="340049"/>
                  </a:cubicBezTo>
                  <a:cubicBezTo>
                    <a:pt x="147738" y="328912"/>
                    <a:pt x="158876" y="334480"/>
                    <a:pt x="158876" y="325597"/>
                  </a:cubicBezTo>
                  <a:cubicBezTo>
                    <a:pt x="158876" y="316845"/>
                    <a:pt x="163650" y="304779"/>
                    <a:pt x="170942" y="301597"/>
                  </a:cubicBezTo>
                  <a:cubicBezTo>
                    <a:pt x="178102" y="298415"/>
                    <a:pt x="178898" y="284757"/>
                    <a:pt x="178898" y="279189"/>
                  </a:cubicBezTo>
                  <a:cubicBezTo>
                    <a:pt x="178898" y="273620"/>
                    <a:pt x="189240" y="271233"/>
                    <a:pt x="194942" y="266460"/>
                  </a:cubicBezTo>
                  <a:cubicBezTo>
                    <a:pt x="200511" y="261686"/>
                    <a:pt x="185395" y="253598"/>
                    <a:pt x="194146" y="248825"/>
                  </a:cubicBezTo>
                  <a:cubicBezTo>
                    <a:pt x="202898" y="244051"/>
                    <a:pt x="186986" y="224030"/>
                    <a:pt x="191760" y="220052"/>
                  </a:cubicBezTo>
                  <a:cubicBezTo>
                    <a:pt x="196533" y="216074"/>
                    <a:pt x="192555" y="207190"/>
                    <a:pt x="193351" y="200826"/>
                  </a:cubicBezTo>
                  <a:cubicBezTo>
                    <a:pt x="194146" y="194461"/>
                    <a:pt x="220533" y="182395"/>
                    <a:pt x="223715" y="176826"/>
                  </a:cubicBezTo>
                  <a:cubicBezTo>
                    <a:pt x="226101" y="172716"/>
                    <a:pt x="228356" y="158395"/>
                    <a:pt x="229151" y="145666"/>
                  </a:cubicBezTo>
                  <a:cubicBezTo>
                    <a:pt x="220930" y="150970"/>
                    <a:pt x="213770" y="153887"/>
                    <a:pt x="212444" y="150838"/>
                  </a:cubicBezTo>
                  <a:cubicBezTo>
                    <a:pt x="210057" y="145269"/>
                    <a:pt x="213240" y="128694"/>
                    <a:pt x="206080" y="121667"/>
                  </a:cubicBezTo>
                  <a:cubicBezTo>
                    <a:pt x="198920" y="114507"/>
                    <a:pt x="203693" y="100319"/>
                    <a:pt x="196666" y="97270"/>
                  </a:cubicBezTo>
                  <a:cubicBezTo>
                    <a:pt x="189505" y="94088"/>
                    <a:pt x="180887" y="79900"/>
                    <a:pt x="187251" y="75126"/>
                  </a:cubicBezTo>
                  <a:cubicBezTo>
                    <a:pt x="193616" y="70353"/>
                    <a:pt x="187251" y="60939"/>
                    <a:pt x="192820" y="56165"/>
                  </a:cubicBezTo>
                  <a:cubicBezTo>
                    <a:pt x="198389" y="51392"/>
                    <a:pt x="189638" y="50596"/>
                    <a:pt x="181815" y="41182"/>
                  </a:cubicBezTo>
                  <a:cubicBezTo>
                    <a:pt x="173992" y="31768"/>
                    <a:pt x="184997" y="19967"/>
                    <a:pt x="175450" y="12807"/>
                  </a:cubicBezTo>
                  <a:cubicBezTo>
                    <a:pt x="166036" y="5647"/>
                    <a:pt x="166036" y="-2971"/>
                    <a:pt x="163650" y="1006"/>
                  </a:cubicBezTo>
                  <a:cubicBezTo>
                    <a:pt x="161263" y="4984"/>
                    <a:pt x="160467" y="18376"/>
                    <a:pt x="152644" y="22354"/>
                  </a:cubicBezTo>
                  <a:cubicBezTo>
                    <a:pt x="151318" y="23017"/>
                    <a:pt x="149329" y="24608"/>
                    <a:pt x="146810" y="26597"/>
                  </a:cubicBezTo>
                  <a:cubicBezTo>
                    <a:pt x="146810" y="33094"/>
                    <a:pt x="144556" y="44099"/>
                    <a:pt x="147075" y="50596"/>
                  </a:cubicBezTo>
                  <a:cubicBezTo>
                    <a:pt x="150655" y="59480"/>
                    <a:pt x="152379" y="102573"/>
                    <a:pt x="148799" y="119148"/>
                  </a:cubicBezTo>
                  <a:cubicBezTo>
                    <a:pt x="145219" y="135722"/>
                    <a:pt x="141639" y="149246"/>
                    <a:pt x="138192" y="159324"/>
                  </a:cubicBezTo>
                  <a:cubicBezTo>
                    <a:pt x="134611" y="169401"/>
                    <a:pt x="146412" y="169931"/>
                    <a:pt x="141772" y="174705"/>
                  </a:cubicBezTo>
                  <a:cubicBezTo>
                    <a:pt x="136998" y="179478"/>
                    <a:pt x="138855" y="191279"/>
                    <a:pt x="138855" y="210107"/>
                  </a:cubicBezTo>
                  <a:cubicBezTo>
                    <a:pt x="138855" y="229068"/>
                    <a:pt x="127584" y="260891"/>
                    <a:pt x="127054" y="270968"/>
                  </a:cubicBezTo>
                  <a:cubicBezTo>
                    <a:pt x="126523" y="281045"/>
                    <a:pt x="118833" y="287542"/>
                    <a:pt x="120026" y="298812"/>
                  </a:cubicBezTo>
                  <a:cubicBezTo>
                    <a:pt x="121220" y="310083"/>
                    <a:pt x="114722" y="316580"/>
                    <a:pt x="108225" y="321884"/>
                  </a:cubicBezTo>
                  <a:cubicBezTo>
                    <a:pt x="101728" y="327188"/>
                    <a:pt x="118833" y="344425"/>
                    <a:pt x="118302" y="353839"/>
                  </a:cubicBezTo>
                  <a:cubicBezTo>
                    <a:pt x="117772" y="363253"/>
                    <a:pt x="105308" y="367496"/>
                    <a:pt x="108225" y="382877"/>
                  </a:cubicBezTo>
                  <a:cubicBezTo>
                    <a:pt x="111938" y="402103"/>
                    <a:pt x="108225" y="434854"/>
                    <a:pt x="108225" y="441351"/>
                  </a:cubicBezTo>
                  <a:cubicBezTo>
                    <a:pt x="108225" y="447848"/>
                    <a:pt x="100535" y="447318"/>
                    <a:pt x="102259" y="459649"/>
                  </a:cubicBezTo>
                  <a:cubicBezTo>
                    <a:pt x="103982" y="472113"/>
                    <a:pt x="94568" y="475030"/>
                    <a:pt x="92844" y="492798"/>
                  </a:cubicBezTo>
                  <a:cubicBezTo>
                    <a:pt x="91121" y="510565"/>
                    <a:pt x="77463" y="535891"/>
                    <a:pt x="72160" y="549548"/>
                  </a:cubicBezTo>
                  <a:cubicBezTo>
                    <a:pt x="66856" y="563205"/>
                    <a:pt x="66856" y="570896"/>
                    <a:pt x="59696" y="570896"/>
                  </a:cubicBezTo>
                  <a:cubicBezTo>
                    <a:pt x="52536" y="570896"/>
                    <a:pt x="50812" y="578586"/>
                    <a:pt x="56116" y="590387"/>
                  </a:cubicBezTo>
                  <a:cubicBezTo>
                    <a:pt x="61420" y="602188"/>
                    <a:pt x="52536" y="612265"/>
                    <a:pt x="59696" y="624066"/>
                  </a:cubicBezTo>
                  <a:cubicBezTo>
                    <a:pt x="66723" y="635867"/>
                    <a:pt x="64469" y="639977"/>
                    <a:pt x="60889" y="651248"/>
                  </a:cubicBezTo>
                  <a:cubicBezTo>
                    <a:pt x="57309" y="662518"/>
                    <a:pt x="52668" y="663048"/>
                    <a:pt x="52668" y="673656"/>
                  </a:cubicBezTo>
                  <a:cubicBezTo>
                    <a:pt x="52668" y="684263"/>
                    <a:pt x="44448" y="693147"/>
                    <a:pt x="49088" y="704948"/>
                  </a:cubicBezTo>
                  <a:cubicBezTo>
                    <a:pt x="53862" y="716749"/>
                    <a:pt x="52668" y="720992"/>
                    <a:pt x="46702" y="720992"/>
                  </a:cubicBezTo>
                  <a:cubicBezTo>
                    <a:pt x="40735" y="720992"/>
                    <a:pt x="37818" y="730406"/>
                    <a:pt x="35431" y="749898"/>
                  </a:cubicBezTo>
                  <a:cubicBezTo>
                    <a:pt x="33045" y="769389"/>
                    <a:pt x="33707" y="768858"/>
                    <a:pt x="47895" y="767665"/>
                  </a:cubicBezTo>
                  <a:cubicBezTo>
                    <a:pt x="62083" y="766472"/>
                    <a:pt x="50812" y="719798"/>
                    <a:pt x="59696" y="719798"/>
                  </a:cubicBezTo>
                  <a:cubicBezTo>
                    <a:pt x="68580" y="719798"/>
                    <a:pt x="60889" y="712108"/>
                    <a:pt x="69773" y="709722"/>
                  </a:cubicBezTo>
                  <a:cubicBezTo>
                    <a:pt x="78657" y="707335"/>
                    <a:pt x="70966" y="717942"/>
                    <a:pt x="76933" y="719798"/>
                  </a:cubicBezTo>
                  <a:cubicBezTo>
                    <a:pt x="82900" y="721522"/>
                    <a:pt x="87010" y="726296"/>
                    <a:pt x="78657" y="731600"/>
                  </a:cubicBezTo>
                  <a:cubicBezTo>
                    <a:pt x="70436" y="736903"/>
                    <a:pt x="80381" y="747511"/>
                    <a:pt x="76270" y="754008"/>
                  </a:cubicBezTo>
                  <a:cubicBezTo>
                    <a:pt x="72160" y="760505"/>
                    <a:pt x="66193" y="767665"/>
                    <a:pt x="69773" y="775355"/>
                  </a:cubicBezTo>
                  <a:cubicBezTo>
                    <a:pt x="73353" y="783046"/>
                    <a:pt x="65663" y="782516"/>
                    <a:pt x="65000" y="792460"/>
                  </a:cubicBezTo>
                  <a:cubicBezTo>
                    <a:pt x="64469" y="802537"/>
                    <a:pt x="70303" y="803068"/>
                    <a:pt x="66193" y="805455"/>
                  </a:cubicBezTo>
                  <a:cubicBezTo>
                    <a:pt x="62083" y="807841"/>
                    <a:pt x="71497" y="815531"/>
                    <a:pt x="65663" y="816725"/>
                  </a:cubicBezTo>
                  <a:cubicBezTo>
                    <a:pt x="59696" y="817918"/>
                    <a:pt x="63276" y="825609"/>
                    <a:pt x="66856" y="832636"/>
                  </a:cubicBezTo>
                  <a:cubicBezTo>
                    <a:pt x="70436" y="839664"/>
                    <a:pt x="59166" y="835553"/>
                    <a:pt x="53199" y="840327"/>
                  </a:cubicBezTo>
                  <a:cubicBezTo>
                    <a:pt x="47232" y="845100"/>
                    <a:pt x="59166" y="851597"/>
                    <a:pt x="55586" y="858094"/>
                  </a:cubicBezTo>
                  <a:cubicBezTo>
                    <a:pt x="52005" y="864591"/>
                    <a:pt x="42591" y="854514"/>
                    <a:pt x="38481" y="850934"/>
                  </a:cubicBezTo>
                  <a:cubicBezTo>
                    <a:pt x="34370" y="847354"/>
                    <a:pt x="44978" y="840327"/>
                    <a:pt x="50282" y="833167"/>
                  </a:cubicBezTo>
                  <a:cubicBezTo>
                    <a:pt x="55586" y="826139"/>
                    <a:pt x="44978" y="810095"/>
                    <a:pt x="36094" y="813675"/>
                  </a:cubicBezTo>
                  <a:cubicBezTo>
                    <a:pt x="27210" y="817255"/>
                    <a:pt x="44978" y="827332"/>
                    <a:pt x="44978" y="835023"/>
                  </a:cubicBezTo>
                  <a:cubicBezTo>
                    <a:pt x="44978" y="842713"/>
                    <a:pt x="30260" y="833299"/>
                    <a:pt x="30790" y="841520"/>
                  </a:cubicBezTo>
                  <a:cubicBezTo>
                    <a:pt x="31321" y="849741"/>
                    <a:pt x="20713" y="846824"/>
                    <a:pt x="15410" y="852790"/>
                  </a:cubicBezTo>
                  <a:cubicBezTo>
                    <a:pt x="10106" y="858757"/>
                    <a:pt x="22570" y="864061"/>
                    <a:pt x="16603" y="865785"/>
                  </a:cubicBezTo>
                  <a:cubicBezTo>
                    <a:pt x="10636" y="867508"/>
                    <a:pt x="692" y="875862"/>
                    <a:pt x="29" y="881696"/>
                  </a:cubicBezTo>
                  <a:cubicBezTo>
                    <a:pt x="-502" y="887663"/>
                    <a:pt x="6526" y="888856"/>
                    <a:pt x="6526" y="882889"/>
                  </a:cubicBezTo>
                  <a:cubicBezTo>
                    <a:pt x="6526" y="876923"/>
                    <a:pt x="15940" y="875199"/>
                    <a:pt x="18990" y="882889"/>
                  </a:cubicBezTo>
                  <a:cubicBezTo>
                    <a:pt x="21907" y="890580"/>
                    <a:pt x="26150" y="882889"/>
                    <a:pt x="34370" y="884613"/>
                  </a:cubicBezTo>
                  <a:cubicBezTo>
                    <a:pt x="42591" y="886337"/>
                    <a:pt x="41531" y="898800"/>
                    <a:pt x="36757" y="898270"/>
                  </a:cubicBezTo>
                  <a:cubicBezTo>
                    <a:pt x="31984" y="897740"/>
                    <a:pt x="27343" y="905961"/>
                    <a:pt x="28536" y="914845"/>
                  </a:cubicBezTo>
                  <a:cubicBezTo>
                    <a:pt x="29730" y="923728"/>
                    <a:pt x="46304" y="914845"/>
                    <a:pt x="53331" y="917231"/>
                  </a:cubicBezTo>
                  <a:cubicBezTo>
                    <a:pt x="60491" y="919618"/>
                    <a:pt x="58105" y="931949"/>
                    <a:pt x="53862" y="927839"/>
                  </a:cubicBezTo>
                  <a:cubicBezTo>
                    <a:pt x="49751" y="923728"/>
                    <a:pt x="40205" y="916568"/>
                    <a:pt x="36094" y="923728"/>
                  </a:cubicBezTo>
                  <a:cubicBezTo>
                    <a:pt x="31984" y="930756"/>
                    <a:pt x="25487" y="927308"/>
                    <a:pt x="20183" y="924921"/>
                  </a:cubicBezTo>
                  <a:cubicBezTo>
                    <a:pt x="14879" y="922535"/>
                    <a:pt x="-4082" y="934999"/>
                    <a:pt x="2415" y="939772"/>
                  </a:cubicBezTo>
                  <a:cubicBezTo>
                    <a:pt x="8912" y="944546"/>
                    <a:pt x="8382" y="952236"/>
                    <a:pt x="12492" y="951573"/>
                  </a:cubicBezTo>
                  <a:cubicBezTo>
                    <a:pt x="16603" y="951043"/>
                    <a:pt x="23100" y="947993"/>
                    <a:pt x="25487" y="943352"/>
                  </a:cubicBezTo>
                  <a:cubicBezTo>
                    <a:pt x="27873" y="938579"/>
                    <a:pt x="36094" y="933938"/>
                    <a:pt x="36757" y="944546"/>
                  </a:cubicBezTo>
                  <a:cubicBezTo>
                    <a:pt x="37287" y="955153"/>
                    <a:pt x="25487" y="949849"/>
                    <a:pt x="23100" y="955816"/>
                  </a:cubicBezTo>
                  <a:cubicBezTo>
                    <a:pt x="20713" y="961783"/>
                    <a:pt x="15940" y="966423"/>
                    <a:pt x="8912" y="971727"/>
                  </a:cubicBezTo>
                  <a:cubicBezTo>
                    <a:pt x="1752" y="977031"/>
                    <a:pt x="8912" y="985915"/>
                    <a:pt x="14879" y="982998"/>
                  </a:cubicBezTo>
                  <a:cubicBezTo>
                    <a:pt x="20846" y="980081"/>
                    <a:pt x="13155" y="990025"/>
                    <a:pt x="21376" y="991218"/>
                  </a:cubicBezTo>
                  <a:cubicBezTo>
                    <a:pt x="29067" y="992279"/>
                    <a:pt x="31453" y="986445"/>
                    <a:pt x="29597" y="980611"/>
                  </a:cubicBezTo>
                  <a:cubicBezTo>
                    <a:pt x="27873" y="974644"/>
                    <a:pt x="33707" y="961650"/>
                    <a:pt x="40868" y="968147"/>
                  </a:cubicBezTo>
                  <a:cubicBezTo>
                    <a:pt x="47895" y="974644"/>
                    <a:pt x="37287" y="981142"/>
                    <a:pt x="37287" y="987108"/>
                  </a:cubicBezTo>
                  <a:cubicBezTo>
                    <a:pt x="37287" y="993075"/>
                    <a:pt x="33177" y="1000765"/>
                    <a:pt x="33177" y="1007263"/>
                  </a:cubicBezTo>
                  <a:cubicBezTo>
                    <a:pt x="33177" y="1013760"/>
                    <a:pt x="25487" y="1010180"/>
                    <a:pt x="26150" y="1017340"/>
                  </a:cubicBezTo>
                  <a:cubicBezTo>
                    <a:pt x="26680" y="1024500"/>
                    <a:pt x="9575" y="1019727"/>
                    <a:pt x="17266" y="1024500"/>
                  </a:cubicBezTo>
                  <a:cubicBezTo>
                    <a:pt x="24956" y="1029273"/>
                    <a:pt x="12492" y="1035770"/>
                    <a:pt x="16735" y="1040411"/>
                  </a:cubicBezTo>
                  <a:cubicBezTo>
                    <a:pt x="20846" y="1045184"/>
                    <a:pt x="24426" y="1033914"/>
                    <a:pt x="30923" y="1036301"/>
                  </a:cubicBezTo>
                  <a:cubicBezTo>
                    <a:pt x="37420" y="1038687"/>
                    <a:pt x="36227" y="1040411"/>
                    <a:pt x="44580" y="1036831"/>
                  </a:cubicBezTo>
                  <a:cubicBezTo>
                    <a:pt x="52801" y="1033251"/>
                    <a:pt x="57574" y="1043328"/>
                    <a:pt x="49884" y="1045715"/>
                  </a:cubicBezTo>
                  <a:cubicBezTo>
                    <a:pt x="42194" y="1048101"/>
                    <a:pt x="33973" y="1056985"/>
                    <a:pt x="37420" y="1058179"/>
                  </a:cubicBezTo>
                  <a:cubicBezTo>
                    <a:pt x="41000" y="1059372"/>
                    <a:pt x="51077" y="1052212"/>
                    <a:pt x="53331" y="1059903"/>
                  </a:cubicBezTo>
                  <a:cubicBezTo>
                    <a:pt x="55718" y="1067593"/>
                    <a:pt x="61552" y="1065206"/>
                    <a:pt x="62215" y="1056985"/>
                  </a:cubicBezTo>
                  <a:cubicBezTo>
                    <a:pt x="62745" y="1048765"/>
                    <a:pt x="76933" y="1055792"/>
                    <a:pt x="79320" y="1062952"/>
                  </a:cubicBezTo>
                  <a:cubicBezTo>
                    <a:pt x="81707" y="1069979"/>
                    <a:pt x="64602" y="1074223"/>
                    <a:pt x="55718" y="1072366"/>
                  </a:cubicBezTo>
                  <a:cubicBezTo>
                    <a:pt x="46834" y="1070643"/>
                    <a:pt x="42061" y="1080587"/>
                    <a:pt x="48028" y="1088277"/>
                  </a:cubicBezTo>
                  <a:cubicBezTo>
                    <a:pt x="53994" y="1095968"/>
                    <a:pt x="61022" y="1088277"/>
                    <a:pt x="67519" y="1081780"/>
                  </a:cubicBezTo>
                  <a:cubicBezTo>
                    <a:pt x="74016" y="1075284"/>
                    <a:pt x="105971" y="1077007"/>
                    <a:pt x="108358" y="1084167"/>
                  </a:cubicBezTo>
                  <a:cubicBezTo>
                    <a:pt x="110745" y="1091195"/>
                    <a:pt x="93640" y="1085360"/>
                    <a:pt x="91784" y="1089471"/>
                  </a:cubicBezTo>
                  <a:cubicBezTo>
                    <a:pt x="90060" y="1093581"/>
                    <a:pt x="77066" y="1097161"/>
                    <a:pt x="75209" y="1092388"/>
                  </a:cubicBezTo>
                  <a:cubicBezTo>
                    <a:pt x="73486" y="1087615"/>
                    <a:pt x="61022" y="1094112"/>
                    <a:pt x="60491" y="1101802"/>
                  </a:cubicBezTo>
                  <a:cubicBezTo>
                    <a:pt x="59961" y="1109493"/>
                    <a:pt x="50414" y="1109493"/>
                    <a:pt x="61022" y="1112410"/>
                  </a:cubicBezTo>
                  <a:cubicBezTo>
                    <a:pt x="71629" y="1115327"/>
                    <a:pt x="68712" y="1101139"/>
                    <a:pt x="85287" y="1102332"/>
                  </a:cubicBezTo>
                  <a:cubicBezTo>
                    <a:pt x="101861" y="1103526"/>
                    <a:pt x="110745" y="1086951"/>
                    <a:pt x="115385" y="1096366"/>
                  </a:cubicBezTo>
                  <a:cubicBezTo>
                    <a:pt x="120159" y="1105780"/>
                    <a:pt x="101728" y="1113470"/>
                    <a:pt x="95231" y="1107636"/>
                  </a:cubicBezTo>
                  <a:cubicBezTo>
                    <a:pt x="88734" y="1101670"/>
                    <a:pt x="81044" y="1111747"/>
                    <a:pt x="81574" y="1120630"/>
                  </a:cubicBezTo>
                  <a:cubicBezTo>
                    <a:pt x="82104" y="1129514"/>
                    <a:pt x="62613" y="1118244"/>
                    <a:pt x="53199" y="1117051"/>
                  </a:cubicBezTo>
                  <a:cubicBezTo>
                    <a:pt x="43785" y="1115857"/>
                    <a:pt x="47895" y="1125934"/>
                    <a:pt x="56116" y="1134818"/>
                  </a:cubicBezTo>
                  <a:cubicBezTo>
                    <a:pt x="64337" y="1143702"/>
                    <a:pt x="69110" y="1133625"/>
                    <a:pt x="79187" y="1140122"/>
                  </a:cubicBezTo>
                  <a:cubicBezTo>
                    <a:pt x="89264" y="1146619"/>
                    <a:pt x="89264" y="1153779"/>
                    <a:pt x="96292" y="1147282"/>
                  </a:cubicBezTo>
                  <a:cubicBezTo>
                    <a:pt x="103452" y="1140785"/>
                    <a:pt x="96292" y="1141315"/>
                    <a:pt x="91518" y="1138398"/>
                  </a:cubicBezTo>
                  <a:cubicBezTo>
                    <a:pt x="86745" y="1135481"/>
                    <a:pt x="90988" y="1125404"/>
                    <a:pt x="102126" y="1130708"/>
                  </a:cubicBezTo>
                  <a:cubicBezTo>
                    <a:pt x="113397" y="1136011"/>
                    <a:pt x="126391" y="1125934"/>
                    <a:pt x="122811" y="1111747"/>
                  </a:cubicBezTo>
                  <a:cubicBezTo>
                    <a:pt x="119231" y="1097559"/>
                    <a:pt x="132888" y="1091062"/>
                    <a:pt x="146412" y="1086289"/>
                  </a:cubicBezTo>
                  <a:cubicBezTo>
                    <a:pt x="160070" y="1081515"/>
                    <a:pt x="152909" y="1095173"/>
                    <a:pt x="142832" y="1099283"/>
                  </a:cubicBezTo>
                  <a:cubicBezTo>
                    <a:pt x="132755" y="1103393"/>
                    <a:pt x="131032" y="1106443"/>
                    <a:pt x="138722" y="1114664"/>
                  </a:cubicBezTo>
                  <a:cubicBezTo>
                    <a:pt x="146412" y="1122885"/>
                    <a:pt x="156490" y="1109360"/>
                    <a:pt x="162987" y="1115857"/>
                  </a:cubicBezTo>
                  <a:cubicBezTo>
                    <a:pt x="169484" y="1122354"/>
                    <a:pt x="151186" y="1121161"/>
                    <a:pt x="148269" y="1127658"/>
                  </a:cubicBezTo>
                  <a:cubicBezTo>
                    <a:pt x="145352" y="1134155"/>
                    <a:pt x="159539" y="1141846"/>
                    <a:pt x="149462" y="1146619"/>
                  </a:cubicBezTo>
                  <a:cubicBezTo>
                    <a:pt x="139385" y="1151392"/>
                    <a:pt x="144158" y="1127127"/>
                    <a:pt x="138192" y="1124741"/>
                  </a:cubicBezTo>
                  <a:cubicBezTo>
                    <a:pt x="132225" y="1122354"/>
                    <a:pt x="126921" y="1127658"/>
                    <a:pt x="132888" y="1141315"/>
                  </a:cubicBezTo>
                  <a:cubicBezTo>
                    <a:pt x="138855" y="1154840"/>
                    <a:pt x="125728" y="1143039"/>
                    <a:pt x="119893" y="1136542"/>
                  </a:cubicBezTo>
                  <a:cubicBezTo>
                    <a:pt x="113927" y="1130044"/>
                    <a:pt x="105706" y="1139459"/>
                    <a:pt x="112734" y="1146619"/>
                  </a:cubicBezTo>
                  <a:cubicBezTo>
                    <a:pt x="119893" y="1153779"/>
                    <a:pt x="99209" y="1146089"/>
                    <a:pt x="99209" y="1157227"/>
                  </a:cubicBezTo>
                  <a:cubicBezTo>
                    <a:pt x="99209" y="1168497"/>
                    <a:pt x="108093" y="1158950"/>
                    <a:pt x="118700" y="1161337"/>
                  </a:cubicBezTo>
                  <a:cubicBezTo>
                    <a:pt x="129308" y="1163723"/>
                    <a:pt x="124667" y="1179104"/>
                    <a:pt x="132357" y="1184939"/>
                  </a:cubicBezTo>
                  <a:cubicBezTo>
                    <a:pt x="140048" y="1190905"/>
                    <a:pt x="133551" y="1165978"/>
                    <a:pt x="141772" y="1164254"/>
                  </a:cubicBezTo>
                  <a:cubicBezTo>
                    <a:pt x="149992" y="1162530"/>
                    <a:pt x="142302" y="1183215"/>
                    <a:pt x="160732" y="1189049"/>
                  </a:cubicBezTo>
                  <a:cubicBezTo>
                    <a:pt x="179031" y="1195016"/>
                    <a:pt x="161926" y="1185469"/>
                    <a:pt x="170147" y="1179635"/>
                  </a:cubicBezTo>
                  <a:cubicBezTo>
                    <a:pt x="178368" y="1173668"/>
                    <a:pt x="189108" y="1197402"/>
                    <a:pt x="197992" y="1199789"/>
                  </a:cubicBezTo>
                  <a:cubicBezTo>
                    <a:pt x="206875" y="1202176"/>
                    <a:pt x="200908" y="1189182"/>
                    <a:pt x="194411" y="1182022"/>
                  </a:cubicBezTo>
                  <a:cubicBezTo>
                    <a:pt x="187914" y="1174994"/>
                    <a:pt x="200908" y="1179104"/>
                    <a:pt x="209792" y="1182022"/>
                  </a:cubicBezTo>
                  <a:cubicBezTo>
                    <a:pt x="218676" y="1184939"/>
                    <a:pt x="225704" y="1186132"/>
                    <a:pt x="227560" y="1179635"/>
                  </a:cubicBezTo>
                  <a:cubicBezTo>
                    <a:pt x="228223" y="1177248"/>
                    <a:pt x="229814" y="1177248"/>
                    <a:pt x="231936" y="1177911"/>
                  </a:cubicBezTo>
                  <a:cubicBezTo>
                    <a:pt x="222654" y="1171812"/>
                    <a:pt x="191362" y="1176320"/>
                    <a:pt x="186986" y="1175525"/>
                  </a:cubicBezTo>
                  <a:cubicBezTo>
                    <a:pt x="182743" y="1174861"/>
                    <a:pt x="186058" y="1103923"/>
                    <a:pt x="186854" y="1087747"/>
                  </a:cubicBezTo>
                  <a:cubicBezTo>
                    <a:pt x="186191" y="1087615"/>
                    <a:pt x="185528" y="1087349"/>
                    <a:pt x="184997" y="1087349"/>
                  </a:cubicBezTo>
                  <a:cubicBezTo>
                    <a:pt x="177307" y="1087349"/>
                    <a:pt x="160202" y="1089073"/>
                    <a:pt x="163119" y="1077272"/>
                  </a:cubicBezTo>
                  <a:cubicBezTo>
                    <a:pt x="163650" y="1075151"/>
                    <a:pt x="164710" y="1073957"/>
                    <a:pt x="166169" y="1073294"/>
                  </a:cubicBezTo>
                  <a:cubicBezTo>
                    <a:pt x="162722" y="1070112"/>
                    <a:pt x="157683" y="1066532"/>
                    <a:pt x="151849" y="1064941"/>
                  </a:cubicBezTo>
                  <a:cubicBezTo>
                    <a:pt x="139783" y="1061891"/>
                    <a:pt x="111010" y="1065074"/>
                    <a:pt x="104645" y="1065869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C9EBC573-E443-4939-B749-43BD784104CB}"/>
                </a:ext>
              </a:extLst>
            </p:cNvPr>
            <p:cNvSpPr/>
            <p:nvPr/>
          </p:nvSpPr>
          <p:spPr>
            <a:xfrm>
              <a:off x="3792986" y="5316982"/>
              <a:ext cx="225410" cy="225410"/>
            </a:xfrm>
            <a:custGeom>
              <a:avLst/>
              <a:gdLst>
                <a:gd name="connsiteX0" fmla="*/ 226868 w 225409"/>
                <a:gd name="connsiteY0" fmla="*/ 127620 h 225409"/>
                <a:gd name="connsiteX1" fmla="*/ 204460 w 225409"/>
                <a:gd name="connsiteY1" fmla="*/ 132394 h 225409"/>
                <a:gd name="connsiteX2" fmla="*/ 191598 w 225409"/>
                <a:gd name="connsiteY2" fmla="*/ 102825 h 225409"/>
                <a:gd name="connsiteX3" fmla="*/ 173168 w 225409"/>
                <a:gd name="connsiteY3" fmla="*/ 80417 h 225409"/>
                <a:gd name="connsiteX4" fmla="*/ 149964 w 225409"/>
                <a:gd name="connsiteY4" fmla="*/ 78030 h 225409"/>
                <a:gd name="connsiteX5" fmla="*/ 136307 w 225409"/>
                <a:gd name="connsiteY5" fmla="*/ 56417 h 225409"/>
                <a:gd name="connsiteX6" fmla="*/ 131533 w 225409"/>
                <a:gd name="connsiteY6" fmla="*/ 23667 h 225409"/>
                <a:gd name="connsiteX7" fmla="*/ 130340 w 225409"/>
                <a:gd name="connsiteY7" fmla="*/ 9479 h 225409"/>
                <a:gd name="connsiteX8" fmla="*/ 125832 w 225409"/>
                <a:gd name="connsiteY8" fmla="*/ 11070 h 225409"/>
                <a:gd name="connsiteX9" fmla="*/ 100639 w 225409"/>
                <a:gd name="connsiteY9" fmla="*/ 65 h 225409"/>
                <a:gd name="connsiteX10" fmla="*/ 69877 w 225409"/>
                <a:gd name="connsiteY10" fmla="*/ 3247 h 225409"/>
                <a:gd name="connsiteX11" fmla="*/ 37524 w 225409"/>
                <a:gd name="connsiteY11" fmla="*/ 8816 h 225409"/>
                <a:gd name="connsiteX12" fmla="*/ 17105 w 225409"/>
                <a:gd name="connsiteY12" fmla="*/ 34009 h 225409"/>
                <a:gd name="connsiteX13" fmla="*/ 9149 w 225409"/>
                <a:gd name="connsiteY13" fmla="*/ 74980 h 225409"/>
                <a:gd name="connsiteX14" fmla="*/ 0 w 225409"/>
                <a:gd name="connsiteY14" fmla="*/ 74715 h 225409"/>
                <a:gd name="connsiteX15" fmla="*/ 36994 w 225409"/>
                <a:gd name="connsiteY15" fmla="*/ 112637 h 225409"/>
                <a:gd name="connsiteX16" fmla="*/ 66562 w 225409"/>
                <a:gd name="connsiteY16" fmla="*/ 131068 h 225409"/>
                <a:gd name="connsiteX17" fmla="*/ 96131 w 225409"/>
                <a:gd name="connsiteY17" fmla="*/ 146316 h 225409"/>
                <a:gd name="connsiteX18" fmla="*/ 145721 w 225409"/>
                <a:gd name="connsiteY18" fmla="*/ 171111 h 225409"/>
                <a:gd name="connsiteX19" fmla="*/ 124904 w 225409"/>
                <a:gd name="connsiteY19" fmla="*/ 207044 h 225409"/>
                <a:gd name="connsiteX20" fmla="*/ 116152 w 225409"/>
                <a:gd name="connsiteY20" fmla="*/ 224679 h 225409"/>
                <a:gd name="connsiteX21" fmla="*/ 140948 w 225409"/>
                <a:gd name="connsiteY21" fmla="*/ 230248 h 225409"/>
                <a:gd name="connsiteX22" fmla="*/ 166538 w 225409"/>
                <a:gd name="connsiteY22" fmla="*/ 232635 h 225409"/>
                <a:gd name="connsiteX23" fmla="*/ 189742 w 225409"/>
                <a:gd name="connsiteY23" fmla="*/ 227861 h 225409"/>
                <a:gd name="connsiteX24" fmla="*/ 210559 w 225409"/>
                <a:gd name="connsiteY24" fmla="*/ 217387 h 225409"/>
                <a:gd name="connsiteX25" fmla="*/ 224084 w 225409"/>
                <a:gd name="connsiteY25" fmla="*/ 178139 h 225409"/>
                <a:gd name="connsiteX26" fmla="*/ 226868 w 225409"/>
                <a:gd name="connsiteY26" fmla="*/ 127620 h 225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25409" h="225409">
                  <a:moveTo>
                    <a:pt x="226868" y="127620"/>
                  </a:moveTo>
                  <a:cubicBezTo>
                    <a:pt x="217322" y="122847"/>
                    <a:pt x="207642" y="132394"/>
                    <a:pt x="204460" y="132394"/>
                  </a:cubicBezTo>
                  <a:cubicBezTo>
                    <a:pt x="201278" y="132394"/>
                    <a:pt x="194118" y="111577"/>
                    <a:pt x="191598" y="102825"/>
                  </a:cubicBezTo>
                  <a:cubicBezTo>
                    <a:pt x="189212" y="94074"/>
                    <a:pt x="179665" y="76439"/>
                    <a:pt x="173168" y="80417"/>
                  </a:cubicBezTo>
                  <a:cubicBezTo>
                    <a:pt x="166803" y="84395"/>
                    <a:pt x="168394" y="78826"/>
                    <a:pt x="149964" y="78030"/>
                  </a:cubicBezTo>
                  <a:cubicBezTo>
                    <a:pt x="131533" y="77235"/>
                    <a:pt x="132329" y="74053"/>
                    <a:pt x="136307" y="56417"/>
                  </a:cubicBezTo>
                  <a:cubicBezTo>
                    <a:pt x="140285" y="38783"/>
                    <a:pt x="124373" y="27645"/>
                    <a:pt x="131533" y="23667"/>
                  </a:cubicBezTo>
                  <a:cubicBezTo>
                    <a:pt x="136970" y="20617"/>
                    <a:pt x="136439" y="17170"/>
                    <a:pt x="130340" y="9479"/>
                  </a:cubicBezTo>
                  <a:cubicBezTo>
                    <a:pt x="128881" y="10407"/>
                    <a:pt x="127290" y="11070"/>
                    <a:pt x="125832" y="11070"/>
                  </a:cubicBezTo>
                  <a:cubicBezTo>
                    <a:pt x="119467" y="11070"/>
                    <a:pt x="111644" y="65"/>
                    <a:pt x="100639" y="65"/>
                  </a:cubicBezTo>
                  <a:cubicBezTo>
                    <a:pt x="89634" y="65"/>
                    <a:pt x="77833" y="-731"/>
                    <a:pt x="69877" y="3247"/>
                  </a:cubicBezTo>
                  <a:cubicBezTo>
                    <a:pt x="61921" y="7225"/>
                    <a:pt x="46938" y="2452"/>
                    <a:pt x="37524" y="8816"/>
                  </a:cubicBezTo>
                  <a:cubicBezTo>
                    <a:pt x="28110" y="15181"/>
                    <a:pt x="16309" y="28440"/>
                    <a:pt x="17105" y="34009"/>
                  </a:cubicBezTo>
                  <a:cubicBezTo>
                    <a:pt x="17900" y="39578"/>
                    <a:pt x="13922" y="73389"/>
                    <a:pt x="9149" y="74980"/>
                  </a:cubicBezTo>
                  <a:cubicBezTo>
                    <a:pt x="7690" y="75511"/>
                    <a:pt x="4243" y="75246"/>
                    <a:pt x="0" y="74715"/>
                  </a:cubicBezTo>
                  <a:cubicBezTo>
                    <a:pt x="6364" y="85721"/>
                    <a:pt x="25060" y="105212"/>
                    <a:pt x="36994" y="112637"/>
                  </a:cubicBezTo>
                  <a:cubicBezTo>
                    <a:pt x="51447" y="121388"/>
                    <a:pt x="50651" y="129477"/>
                    <a:pt x="66562" y="131068"/>
                  </a:cubicBezTo>
                  <a:cubicBezTo>
                    <a:pt x="82606" y="132659"/>
                    <a:pt x="90562" y="139024"/>
                    <a:pt x="96131" y="146316"/>
                  </a:cubicBezTo>
                  <a:cubicBezTo>
                    <a:pt x="101700" y="153476"/>
                    <a:pt x="142539" y="165542"/>
                    <a:pt x="145721" y="171111"/>
                  </a:cubicBezTo>
                  <a:cubicBezTo>
                    <a:pt x="148903" y="176680"/>
                    <a:pt x="124904" y="192724"/>
                    <a:pt x="124904" y="207044"/>
                  </a:cubicBezTo>
                  <a:cubicBezTo>
                    <a:pt x="124904" y="221497"/>
                    <a:pt x="116152" y="219906"/>
                    <a:pt x="116152" y="224679"/>
                  </a:cubicBezTo>
                  <a:cubicBezTo>
                    <a:pt x="116152" y="229453"/>
                    <a:pt x="134583" y="226270"/>
                    <a:pt x="140948" y="230248"/>
                  </a:cubicBezTo>
                  <a:cubicBezTo>
                    <a:pt x="147312" y="234226"/>
                    <a:pt x="158583" y="227861"/>
                    <a:pt x="166538" y="232635"/>
                  </a:cubicBezTo>
                  <a:cubicBezTo>
                    <a:pt x="174494" y="237408"/>
                    <a:pt x="183378" y="226270"/>
                    <a:pt x="189742" y="227861"/>
                  </a:cubicBezTo>
                  <a:cubicBezTo>
                    <a:pt x="196107" y="229453"/>
                    <a:pt x="202604" y="216724"/>
                    <a:pt x="210559" y="217387"/>
                  </a:cubicBezTo>
                  <a:cubicBezTo>
                    <a:pt x="218515" y="218182"/>
                    <a:pt x="225808" y="189409"/>
                    <a:pt x="224084" y="178139"/>
                  </a:cubicBezTo>
                  <a:cubicBezTo>
                    <a:pt x="222891" y="166868"/>
                    <a:pt x="236415" y="132394"/>
                    <a:pt x="226868" y="127620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A8C29BBE-ADFE-4015-8901-D283B6FC174A}"/>
                </a:ext>
              </a:extLst>
            </p:cNvPr>
            <p:cNvSpPr/>
            <p:nvPr/>
          </p:nvSpPr>
          <p:spPr>
            <a:xfrm>
              <a:off x="3175788" y="4491781"/>
              <a:ext cx="79556" cy="66297"/>
            </a:xfrm>
            <a:custGeom>
              <a:avLst/>
              <a:gdLst>
                <a:gd name="connsiteX0" fmla="*/ 82181 w 79556"/>
                <a:gd name="connsiteY0" fmla="*/ 56884 h 66297"/>
                <a:gd name="connsiteX1" fmla="*/ 86292 w 79556"/>
                <a:gd name="connsiteY1" fmla="*/ 39912 h 66297"/>
                <a:gd name="connsiteX2" fmla="*/ 59905 w 79556"/>
                <a:gd name="connsiteY2" fmla="*/ 7028 h 66297"/>
                <a:gd name="connsiteX3" fmla="*/ 46646 w 79556"/>
                <a:gd name="connsiteY3" fmla="*/ 5570 h 66297"/>
                <a:gd name="connsiteX4" fmla="*/ 20260 w 79556"/>
                <a:gd name="connsiteY4" fmla="*/ 1194 h 66297"/>
                <a:gd name="connsiteX5" fmla="*/ 5542 w 79556"/>
                <a:gd name="connsiteY5" fmla="*/ 266 h 66297"/>
                <a:gd name="connsiteX6" fmla="*/ 3553 w 79556"/>
                <a:gd name="connsiteY6" fmla="*/ 10741 h 66297"/>
                <a:gd name="connsiteX7" fmla="*/ 10713 w 79556"/>
                <a:gd name="connsiteY7" fmla="*/ 33812 h 66297"/>
                <a:gd name="connsiteX8" fmla="*/ 26094 w 79556"/>
                <a:gd name="connsiteY8" fmla="*/ 30895 h 66297"/>
                <a:gd name="connsiteX9" fmla="*/ 37895 w 79556"/>
                <a:gd name="connsiteY9" fmla="*/ 40972 h 66297"/>
                <a:gd name="connsiteX10" fmla="*/ 56856 w 79556"/>
                <a:gd name="connsiteY10" fmla="*/ 57547 h 66297"/>
                <a:gd name="connsiteX11" fmla="*/ 72237 w 79556"/>
                <a:gd name="connsiteY11" fmla="*/ 71204 h 66297"/>
                <a:gd name="connsiteX12" fmla="*/ 78734 w 79556"/>
                <a:gd name="connsiteY12" fmla="*/ 71734 h 66297"/>
                <a:gd name="connsiteX13" fmla="*/ 82181 w 79556"/>
                <a:gd name="connsiteY13" fmla="*/ 56884 h 66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9556" h="66297">
                  <a:moveTo>
                    <a:pt x="82181" y="56884"/>
                  </a:moveTo>
                  <a:cubicBezTo>
                    <a:pt x="81253" y="53834"/>
                    <a:pt x="81783" y="46011"/>
                    <a:pt x="86292" y="39912"/>
                  </a:cubicBezTo>
                  <a:cubicBezTo>
                    <a:pt x="76612" y="29437"/>
                    <a:pt x="65739" y="15382"/>
                    <a:pt x="59905" y="7028"/>
                  </a:cubicBezTo>
                  <a:cubicBezTo>
                    <a:pt x="54336" y="7691"/>
                    <a:pt x="49563" y="7691"/>
                    <a:pt x="46646" y="5570"/>
                  </a:cubicBezTo>
                  <a:cubicBezTo>
                    <a:pt x="40812" y="1194"/>
                    <a:pt x="26094" y="4111"/>
                    <a:pt x="20260" y="1194"/>
                  </a:cubicBezTo>
                  <a:cubicBezTo>
                    <a:pt x="17210" y="-264"/>
                    <a:pt x="11376" y="-132"/>
                    <a:pt x="5542" y="266"/>
                  </a:cubicBezTo>
                  <a:cubicBezTo>
                    <a:pt x="6868" y="4641"/>
                    <a:pt x="6337" y="8885"/>
                    <a:pt x="3553" y="10741"/>
                  </a:cubicBezTo>
                  <a:cubicBezTo>
                    <a:pt x="-1751" y="14321"/>
                    <a:pt x="-2414" y="28508"/>
                    <a:pt x="10713" y="33812"/>
                  </a:cubicBezTo>
                  <a:cubicBezTo>
                    <a:pt x="23707" y="39116"/>
                    <a:pt x="19597" y="30895"/>
                    <a:pt x="26094" y="30895"/>
                  </a:cubicBezTo>
                  <a:cubicBezTo>
                    <a:pt x="32591" y="30895"/>
                    <a:pt x="32060" y="40972"/>
                    <a:pt x="37895" y="40972"/>
                  </a:cubicBezTo>
                  <a:cubicBezTo>
                    <a:pt x="43861" y="40972"/>
                    <a:pt x="57386" y="48132"/>
                    <a:pt x="56856" y="57547"/>
                  </a:cubicBezTo>
                  <a:cubicBezTo>
                    <a:pt x="56325" y="66961"/>
                    <a:pt x="61629" y="71204"/>
                    <a:pt x="72237" y="71204"/>
                  </a:cubicBezTo>
                  <a:cubicBezTo>
                    <a:pt x="74225" y="71204"/>
                    <a:pt x="76347" y="71336"/>
                    <a:pt x="78734" y="71734"/>
                  </a:cubicBezTo>
                  <a:cubicBezTo>
                    <a:pt x="80457" y="65370"/>
                    <a:pt x="83109" y="60198"/>
                    <a:pt x="82181" y="56884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C705F9E8-3B45-4055-BDC6-AA36500C7637}"/>
                </a:ext>
              </a:extLst>
            </p:cNvPr>
            <p:cNvSpPr/>
            <p:nvPr/>
          </p:nvSpPr>
          <p:spPr>
            <a:xfrm>
              <a:off x="3254389" y="4529458"/>
              <a:ext cx="145853" cy="66297"/>
            </a:xfrm>
            <a:custGeom>
              <a:avLst/>
              <a:gdLst>
                <a:gd name="connsiteX0" fmla="*/ 138959 w 145853"/>
                <a:gd name="connsiteY0" fmla="*/ 19338 h 66297"/>
                <a:gd name="connsiteX1" fmla="*/ 101700 w 145853"/>
                <a:gd name="connsiteY1" fmla="*/ 1571 h 66297"/>
                <a:gd name="connsiteX2" fmla="*/ 63910 w 145853"/>
                <a:gd name="connsiteY2" fmla="*/ 15758 h 66297"/>
                <a:gd name="connsiteX3" fmla="*/ 21348 w 145853"/>
                <a:gd name="connsiteY3" fmla="*/ 14565 h 66297"/>
                <a:gd name="connsiteX4" fmla="*/ 7690 w 145853"/>
                <a:gd name="connsiteY4" fmla="*/ 2366 h 66297"/>
                <a:gd name="connsiteX5" fmla="*/ 3580 w 145853"/>
                <a:gd name="connsiteY5" fmla="*/ 19338 h 66297"/>
                <a:gd name="connsiteX6" fmla="*/ 0 w 145853"/>
                <a:gd name="connsiteY6" fmla="*/ 34056 h 66297"/>
                <a:gd name="connsiteX7" fmla="*/ 34342 w 145853"/>
                <a:gd name="connsiteY7" fmla="*/ 49570 h 66297"/>
                <a:gd name="connsiteX8" fmla="*/ 53833 w 145853"/>
                <a:gd name="connsiteY8" fmla="*/ 62564 h 66297"/>
                <a:gd name="connsiteX9" fmla="*/ 74518 w 145853"/>
                <a:gd name="connsiteY9" fmla="*/ 57260 h 66297"/>
                <a:gd name="connsiteX10" fmla="*/ 66827 w 145853"/>
                <a:gd name="connsiteY10" fmla="*/ 42542 h 66297"/>
                <a:gd name="connsiteX11" fmla="*/ 81015 w 145853"/>
                <a:gd name="connsiteY11" fmla="*/ 29548 h 66297"/>
                <a:gd name="connsiteX12" fmla="*/ 110583 w 145853"/>
                <a:gd name="connsiteY12" fmla="*/ 20134 h 66297"/>
                <a:gd name="connsiteX13" fmla="*/ 118274 w 145853"/>
                <a:gd name="connsiteY13" fmla="*/ 38432 h 66297"/>
                <a:gd name="connsiteX14" fmla="*/ 133920 w 145853"/>
                <a:gd name="connsiteY14" fmla="*/ 66144 h 66297"/>
                <a:gd name="connsiteX15" fmla="*/ 151953 w 145853"/>
                <a:gd name="connsiteY15" fmla="*/ 48642 h 66297"/>
                <a:gd name="connsiteX16" fmla="*/ 155665 w 145853"/>
                <a:gd name="connsiteY16" fmla="*/ 40288 h 66297"/>
                <a:gd name="connsiteX17" fmla="*/ 138959 w 145853"/>
                <a:gd name="connsiteY17" fmla="*/ 19338 h 66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45853" h="66297">
                  <a:moveTo>
                    <a:pt x="138959" y="19338"/>
                  </a:moveTo>
                  <a:cubicBezTo>
                    <a:pt x="129544" y="5151"/>
                    <a:pt x="112307" y="6344"/>
                    <a:pt x="101700" y="1571"/>
                  </a:cubicBezTo>
                  <a:cubicBezTo>
                    <a:pt x="91092" y="-3203"/>
                    <a:pt x="77435" y="3295"/>
                    <a:pt x="63910" y="15758"/>
                  </a:cubicBezTo>
                  <a:cubicBezTo>
                    <a:pt x="50253" y="28222"/>
                    <a:pt x="33149" y="21062"/>
                    <a:pt x="21348" y="14565"/>
                  </a:cubicBezTo>
                  <a:cubicBezTo>
                    <a:pt x="17900" y="12576"/>
                    <a:pt x="12862" y="7935"/>
                    <a:pt x="7690" y="2366"/>
                  </a:cubicBezTo>
                  <a:cubicBezTo>
                    <a:pt x="3315" y="8333"/>
                    <a:pt x="2784" y="16289"/>
                    <a:pt x="3580" y="19338"/>
                  </a:cubicBezTo>
                  <a:cubicBezTo>
                    <a:pt x="4508" y="22653"/>
                    <a:pt x="1856" y="27692"/>
                    <a:pt x="0" y="34056"/>
                  </a:cubicBezTo>
                  <a:cubicBezTo>
                    <a:pt x="11668" y="35515"/>
                    <a:pt x="26917" y="40686"/>
                    <a:pt x="34342" y="49570"/>
                  </a:cubicBezTo>
                  <a:cubicBezTo>
                    <a:pt x="43226" y="60177"/>
                    <a:pt x="48529" y="53150"/>
                    <a:pt x="53833" y="62564"/>
                  </a:cubicBezTo>
                  <a:cubicBezTo>
                    <a:pt x="59137" y="71978"/>
                    <a:pt x="71601" y="63094"/>
                    <a:pt x="74518" y="57260"/>
                  </a:cubicBezTo>
                  <a:cubicBezTo>
                    <a:pt x="77435" y="51294"/>
                    <a:pt x="68021" y="49039"/>
                    <a:pt x="66827" y="42542"/>
                  </a:cubicBezTo>
                  <a:cubicBezTo>
                    <a:pt x="65634" y="36045"/>
                    <a:pt x="78628" y="38432"/>
                    <a:pt x="81015" y="29548"/>
                  </a:cubicBezTo>
                  <a:cubicBezTo>
                    <a:pt x="83402" y="20664"/>
                    <a:pt x="102230" y="16554"/>
                    <a:pt x="110583" y="20134"/>
                  </a:cubicBezTo>
                  <a:cubicBezTo>
                    <a:pt x="118804" y="23714"/>
                    <a:pt x="125964" y="29548"/>
                    <a:pt x="118274" y="38432"/>
                  </a:cubicBezTo>
                  <a:cubicBezTo>
                    <a:pt x="112572" y="45062"/>
                    <a:pt x="124241" y="56862"/>
                    <a:pt x="133920" y="66144"/>
                  </a:cubicBezTo>
                  <a:cubicBezTo>
                    <a:pt x="140815" y="59117"/>
                    <a:pt x="148638" y="51029"/>
                    <a:pt x="151953" y="48642"/>
                  </a:cubicBezTo>
                  <a:cubicBezTo>
                    <a:pt x="153676" y="47316"/>
                    <a:pt x="154870" y="44134"/>
                    <a:pt x="155665" y="40288"/>
                  </a:cubicBezTo>
                  <a:cubicBezTo>
                    <a:pt x="151025" y="37902"/>
                    <a:pt x="145588" y="29150"/>
                    <a:pt x="138959" y="19338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5ED16BCD-DFCD-469D-904F-D0346CE9CA2C}"/>
                </a:ext>
              </a:extLst>
            </p:cNvPr>
            <p:cNvSpPr/>
            <p:nvPr/>
          </p:nvSpPr>
          <p:spPr>
            <a:xfrm>
              <a:off x="3360066" y="4454100"/>
              <a:ext cx="304966" cy="437560"/>
            </a:xfrm>
            <a:custGeom>
              <a:avLst/>
              <a:gdLst>
                <a:gd name="connsiteX0" fmla="*/ 49723 w 304966"/>
                <a:gd name="connsiteY0" fmla="*/ 326339 h 437560"/>
                <a:gd name="connsiteX1" fmla="*/ 70010 w 304966"/>
                <a:gd name="connsiteY1" fmla="*/ 326339 h 437560"/>
                <a:gd name="connsiteX2" fmla="*/ 89103 w 304966"/>
                <a:gd name="connsiteY2" fmla="*/ 341189 h 437560"/>
                <a:gd name="connsiteX3" fmla="*/ 90297 w 304966"/>
                <a:gd name="connsiteY3" fmla="*/ 342515 h 437560"/>
                <a:gd name="connsiteX4" fmla="*/ 113235 w 304966"/>
                <a:gd name="connsiteY4" fmla="*/ 341720 h 437560"/>
                <a:gd name="connsiteX5" fmla="*/ 129014 w 304966"/>
                <a:gd name="connsiteY5" fmla="*/ 363995 h 437560"/>
                <a:gd name="connsiteX6" fmla="*/ 145721 w 304966"/>
                <a:gd name="connsiteY6" fmla="*/ 380702 h 437560"/>
                <a:gd name="connsiteX7" fmla="*/ 155931 w 304966"/>
                <a:gd name="connsiteY7" fmla="*/ 397409 h 437560"/>
                <a:gd name="connsiteX8" fmla="*/ 186560 w 304966"/>
                <a:gd name="connsiteY8" fmla="*/ 401122 h 437560"/>
                <a:gd name="connsiteX9" fmla="*/ 202338 w 304966"/>
                <a:gd name="connsiteY9" fmla="*/ 399265 h 437560"/>
                <a:gd name="connsiteX10" fmla="*/ 219973 w 304966"/>
                <a:gd name="connsiteY10" fmla="*/ 398337 h 437560"/>
                <a:gd name="connsiteX11" fmla="*/ 239465 w 304966"/>
                <a:gd name="connsiteY11" fmla="*/ 414116 h 437560"/>
                <a:gd name="connsiteX12" fmla="*/ 225542 w 304966"/>
                <a:gd name="connsiteY12" fmla="*/ 436392 h 437560"/>
                <a:gd name="connsiteX13" fmla="*/ 241454 w 304966"/>
                <a:gd name="connsiteY13" fmla="*/ 448988 h 437560"/>
                <a:gd name="connsiteX14" fmla="*/ 242780 w 304966"/>
                <a:gd name="connsiteY14" fmla="*/ 448856 h 437560"/>
                <a:gd name="connsiteX15" fmla="*/ 252989 w 304966"/>
                <a:gd name="connsiteY15" fmla="*/ 412657 h 437560"/>
                <a:gd name="connsiteX16" fmla="*/ 258426 w 304966"/>
                <a:gd name="connsiteY16" fmla="*/ 376327 h 437560"/>
                <a:gd name="connsiteX17" fmla="*/ 241321 w 304966"/>
                <a:gd name="connsiteY17" fmla="*/ 333101 h 437560"/>
                <a:gd name="connsiteX18" fmla="*/ 259486 w 304966"/>
                <a:gd name="connsiteY18" fmla="*/ 318781 h 437560"/>
                <a:gd name="connsiteX19" fmla="*/ 254183 w 304966"/>
                <a:gd name="connsiteY19" fmla="*/ 307775 h 437560"/>
                <a:gd name="connsiteX20" fmla="*/ 247288 w 304966"/>
                <a:gd name="connsiteY20" fmla="*/ 293190 h 437560"/>
                <a:gd name="connsiteX21" fmla="*/ 287597 w 304966"/>
                <a:gd name="connsiteY21" fmla="*/ 290273 h 437560"/>
                <a:gd name="connsiteX22" fmla="*/ 317430 w 304966"/>
                <a:gd name="connsiteY22" fmla="*/ 280461 h 437560"/>
                <a:gd name="connsiteX23" fmla="*/ 312657 w 304966"/>
                <a:gd name="connsiteY23" fmla="*/ 266804 h 437560"/>
                <a:gd name="connsiteX24" fmla="*/ 313717 w 304966"/>
                <a:gd name="connsiteY24" fmla="*/ 246782 h 437560"/>
                <a:gd name="connsiteX25" fmla="*/ 303375 w 304966"/>
                <a:gd name="connsiteY25" fmla="*/ 226230 h 437560"/>
                <a:gd name="connsiteX26" fmla="*/ 309740 w 304966"/>
                <a:gd name="connsiteY26" fmla="*/ 177436 h 437560"/>
                <a:gd name="connsiteX27" fmla="*/ 278580 w 304966"/>
                <a:gd name="connsiteY27" fmla="*/ 169215 h 437560"/>
                <a:gd name="connsiteX28" fmla="*/ 241321 w 304966"/>
                <a:gd name="connsiteY28" fmla="*/ 152906 h 437560"/>
                <a:gd name="connsiteX29" fmla="*/ 195709 w 304966"/>
                <a:gd name="connsiteY29" fmla="*/ 148928 h 437560"/>
                <a:gd name="connsiteX30" fmla="*/ 178339 w 304966"/>
                <a:gd name="connsiteY30" fmla="*/ 113790 h 437560"/>
                <a:gd name="connsiteX31" fmla="*/ 166671 w 304966"/>
                <a:gd name="connsiteY31" fmla="*/ 96155 h 437560"/>
                <a:gd name="connsiteX32" fmla="*/ 154074 w 304966"/>
                <a:gd name="connsiteY32" fmla="*/ 90321 h 437560"/>
                <a:gd name="connsiteX33" fmla="*/ 158052 w 304966"/>
                <a:gd name="connsiteY33" fmla="*/ 78123 h 437560"/>
                <a:gd name="connsiteX34" fmla="*/ 162030 w 304966"/>
                <a:gd name="connsiteY34" fmla="*/ 58366 h 437560"/>
                <a:gd name="connsiteX35" fmla="*/ 185499 w 304966"/>
                <a:gd name="connsiteY35" fmla="*/ 28267 h 437560"/>
                <a:gd name="connsiteX36" fmla="*/ 193587 w 304966"/>
                <a:gd name="connsiteY36" fmla="*/ 23096 h 437560"/>
                <a:gd name="connsiteX37" fmla="*/ 200084 w 304966"/>
                <a:gd name="connsiteY37" fmla="*/ 17925 h 437560"/>
                <a:gd name="connsiteX38" fmla="*/ 206582 w 304966"/>
                <a:gd name="connsiteY38" fmla="*/ 1351 h 437560"/>
                <a:gd name="connsiteX39" fmla="*/ 176483 w 304966"/>
                <a:gd name="connsiteY39" fmla="*/ 15538 h 437560"/>
                <a:gd name="connsiteX40" fmla="*/ 153411 w 304966"/>
                <a:gd name="connsiteY40" fmla="*/ 29195 h 437560"/>
                <a:gd name="connsiteX41" fmla="*/ 129146 w 304966"/>
                <a:gd name="connsiteY41" fmla="*/ 36886 h 437560"/>
                <a:gd name="connsiteX42" fmla="*/ 116683 w 304966"/>
                <a:gd name="connsiteY42" fmla="*/ 35162 h 437560"/>
                <a:gd name="connsiteX43" fmla="*/ 91888 w 304966"/>
                <a:gd name="connsiteY43" fmla="*/ 58233 h 437560"/>
                <a:gd name="connsiteX44" fmla="*/ 82474 w 304966"/>
                <a:gd name="connsiteY44" fmla="*/ 83692 h 437560"/>
                <a:gd name="connsiteX45" fmla="*/ 55822 w 304966"/>
                <a:gd name="connsiteY45" fmla="*/ 114453 h 437560"/>
                <a:gd name="connsiteX46" fmla="*/ 49988 w 304966"/>
                <a:gd name="connsiteY46" fmla="*/ 115779 h 437560"/>
                <a:gd name="connsiteX47" fmla="*/ 46275 w 304966"/>
                <a:gd name="connsiteY47" fmla="*/ 124133 h 437560"/>
                <a:gd name="connsiteX48" fmla="*/ 28242 w 304966"/>
                <a:gd name="connsiteY48" fmla="*/ 141635 h 437560"/>
                <a:gd name="connsiteX49" fmla="*/ 36728 w 304966"/>
                <a:gd name="connsiteY49" fmla="*/ 149989 h 437560"/>
                <a:gd name="connsiteX50" fmla="*/ 42032 w 304966"/>
                <a:gd name="connsiteY50" fmla="*/ 170673 h 437560"/>
                <a:gd name="connsiteX51" fmla="*/ 42032 w 304966"/>
                <a:gd name="connsiteY51" fmla="*/ 185391 h 437560"/>
                <a:gd name="connsiteX52" fmla="*/ 46806 w 304966"/>
                <a:gd name="connsiteY52" fmla="*/ 226761 h 437560"/>
                <a:gd name="connsiteX53" fmla="*/ 40839 w 304966"/>
                <a:gd name="connsiteY53" fmla="*/ 249832 h 437560"/>
                <a:gd name="connsiteX54" fmla="*/ 18961 w 304966"/>
                <a:gd name="connsiteY54" fmla="*/ 267600 h 437560"/>
                <a:gd name="connsiteX55" fmla="*/ 5304 w 304966"/>
                <a:gd name="connsiteY55" fmla="*/ 284704 h 437560"/>
                <a:gd name="connsiteX56" fmla="*/ 0 w 304966"/>
                <a:gd name="connsiteY56" fmla="*/ 295842 h 437560"/>
                <a:gd name="connsiteX57" fmla="*/ 32883 w 304966"/>
                <a:gd name="connsiteY57" fmla="*/ 314273 h 437560"/>
                <a:gd name="connsiteX58" fmla="*/ 49723 w 304966"/>
                <a:gd name="connsiteY58" fmla="*/ 326339 h 437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304966" h="437560">
                  <a:moveTo>
                    <a:pt x="49723" y="326339"/>
                  </a:moveTo>
                  <a:cubicBezTo>
                    <a:pt x="57148" y="330714"/>
                    <a:pt x="67623" y="329388"/>
                    <a:pt x="70010" y="326339"/>
                  </a:cubicBezTo>
                  <a:cubicBezTo>
                    <a:pt x="72529" y="323289"/>
                    <a:pt x="79291" y="330051"/>
                    <a:pt x="89103" y="341189"/>
                  </a:cubicBezTo>
                  <a:cubicBezTo>
                    <a:pt x="89501" y="341720"/>
                    <a:pt x="89899" y="342117"/>
                    <a:pt x="90297" y="342515"/>
                  </a:cubicBezTo>
                  <a:cubicBezTo>
                    <a:pt x="98517" y="340659"/>
                    <a:pt x="108992" y="339200"/>
                    <a:pt x="113235" y="341720"/>
                  </a:cubicBezTo>
                  <a:cubicBezTo>
                    <a:pt x="120660" y="346360"/>
                    <a:pt x="118804" y="363067"/>
                    <a:pt x="129014" y="363995"/>
                  </a:cubicBezTo>
                  <a:cubicBezTo>
                    <a:pt x="139224" y="364923"/>
                    <a:pt x="146649" y="375133"/>
                    <a:pt x="145721" y="380702"/>
                  </a:cubicBezTo>
                  <a:cubicBezTo>
                    <a:pt x="144793" y="386271"/>
                    <a:pt x="156859" y="389056"/>
                    <a:pt x="155931" y="397409"/>
                  </a:cubicBezTo>
                  <a:cubicBezTo>
                    <a:pt x="155002" y="405762"/>
                    <a:pt x="182847" y="403906"/>
                    <a:pt x="186560" y="401122"/>
                  </a:cubicBezTo>
                  <a:cubicBezTo>
                    <a:pt x="190272" y="398337"/>
                    <a:pt x="197698" y="396481"/>
                    <a:pt x="202338" y="399265"/>
                  </a:cubicBezTo>
                  <a:cubicBezTo>
                    <a:pt x="206979" y="402050"/>
                    <a:pt x="215333" y="396481"/>
                    <a:pt x="219973" y="398337"/>
                  </a:cubicBezTo>
                  <a:cubicBezTo>
                    <a:pt x="224614" y="400194"/>
                    <a:pt x="243177" y="407619"/>
                    <a:pt x="239465" y="414116"/>
                  </a:cubicBezTo>
                  <a:cubicBezTo>
                    <a:pt x="235752" y="420613"/>
                    <a:pt x="222758" y="430823"/>
                    <a:pt x="225542" y="436392"/>
                  </a:cubicBezTo>
                  <a:cubicBezTo>
                    <a:pt x="227796" y="440767"/>
                    <a:pt x="237476" y="443552"/>
                    <a:pt x="241454" y="448988"/>
                  </a:cubicBezTo>
                  <a:cubicBezTo>
                    <a:pt x="241851" y="448988"/>
                    <a:pt x="242249" y="448988"/>
                    <a:pt x="242780" y="448856"/>
                  </a:cubicBezTo>
                  <a:cubicBezTo>
                    <a:pt x="249940" y="447264"/>
                    <a:pt x="252989" y="420480"/>
                    <a:pt x="252989" y="412657"/>
                  </a:cubicBezTo>
                  <a:cubicBezTo>
                    <a:pt x="252989" y="404834"/>
                    <a:pt x="256172" y="384282"/>
                    <a:pt x="258426" y="376327"/>
                  </a:cubicBezTo>
                  <a:cubicBezTo>
                    <a:pt x="262934" y="360813"/>
                    <a:pt x="241321" y="349940"/>
                    <a:pt x="241321" y="333101"/>
                  </a:cubicBezTo>
                  <a:cubicBezTo>
                    <a:pt x="241321" y="316262"/>
                    <a:pt x="249807" y="325676"/>
                    <a:pt x="259486" y="318781"/>
                  </a:cubicBezTo>
                  <a:cubicBezTo>
                    <a:pt x="269033" y="311886"/>
                    <a:pt x="258956" y="308969"/>
                    <a:pt x="254183" y="307775"/>
                  </a:cubicBezTo>
                  <a:cubicBezTo>
                    <a:pt x="249409" y="306715"/>
                    <a:pt x="245697" y="298229"/>
                    <a:pt x="247288" y="293190"/>
                  </a:cubicBezTo>
                  <a:cubicBezTo>
                    <a:pt x="248879" y="288152"/>
                    <a:pt x="278182" y="290273"/>
                    <a:pt x="287597" y="290273"/>
                  </a:cubicBezTo>
                  <a:cubicBezTo>
                    <a:pt x="296878" y="290273"/>
                    <a:pt x="317165" y="281787"/>
                    <a:pt x="317430" y="280461"/>
                  </a:cubicBezTo>
                  <a:cubicBezTo>
                    <a:pt x="317695" y="279135"/>
                    <a:pt x="319817" y="272505"/>
                    <a:pt x="312657" y="266804"/>
                  </a:cubicBezTo>
                  <a:cubicBezTo>
                    <a:pt x="305497" y="261235"/>
                    <a:pt x="308148" y="253147"/>
                    <a:pt x="313717" y="246782"/>
                  </a:cubicBezTo>
                  <a:cubicBezTo>
                    <a:pt x="319286" y="240418"/>
                    <a:pt x="310270" y="233921"/>
                    <a:pt x="303375" y="226230"/>
                  </a:cubicBezTo>
                  <a:cubicBezTo>
                    <a:pt x="296480" y="218540"/>
                    <a:pt x="301784" y="190430"/>
                    <a:pt x="309740" y="177436"/>
                  </a:cubicBezTo>
                  <a:cubicBezTo>
                    <a:pt x="317695" y="164441"/>
                    <a:pt x="293430" y="167358"/>
                    <a:pt x="278580" y="169215"/>
                  </a:cubicBezTo>
                  <a:cubicBezTo>
                    <a:pt x="263597" y="171071"/>
                    <a:pt x="250868" y="165237"/>
                    <a:pt x="241321" y="152906"/>
                  </a:cubicBezTo>
                  <a:cubicBezTo>
                    <a:pt x="231774" y="140707"/>
                    <a:pt x="218647" y="148397"/>
                    <a:pt x="195709" y="148928"/>
                  </a:cubicBezTo>
                  <a:cubicBezTo>
                    <a:pt x="172770" y="149458"/>
                    <a:pt x="177278" y="123602"/>
                    <a:pt x="178339" y="113790"/>
                  </a:cubicBezTo>
                  <a:cubicBezTo>
                    <a:pt x="179400" y="103979"/>
                    <a:pt x="166671" y="102653"/>
                    <a:pt x="166671" y="96155"/>
                  </a:cubicBezTo>
                  <a:cubicBezTo>
                    <a:pt x="166671" y="89791"/>
                    <a:pt x="160041" y="89791"/>
                    <a:pt x="154074" y="90321"/>
                  </a:cubicBezTo>
                  <a:cubicBezTo>
                    <a:pt x="148240" y="90852"/>
                    <a:pt x="154074" y="83161"/>
                    <a:pt x="158052" y="78123"/>
                  </a:cubicBezTo>
                  <a:cubicBezTo>
                    <a:pt x="162030" y="73084"/>
                    <a:pt x="161765" y="69106"/>
                    <a:pt x="162030" y="58366"/>
                  </a:cubicBezTo>
                  <a:cubicBezTo>
                    <a:pt x="162295" y="47759"/>
                    <a:pt x="177808" y="38610"/>
                    <a:pt x="185499" y="28267"/>
                  </a:cubicBezTo>
                  <a:cubicBezTo>
                    <a:pt x="187355" y="25748"/>
                    <a:pt x="190272" y="24157"/>
                    <a:pt x="193587" y="23096"/>
                  </a:cubicBezTo>
                  <a:cubicBezTo>
                    <a:pt x="194515" y="20577"/>
                    <a:pt x="196372" y="18588"/>
                    <a:pt x="200084" y="17925"/>
                  </a:cubicBezTo>
                  <a:cubicBezTo>
                    <a:pt x="211885" y="15538"/>
                    <a:pt x="217852" y="7848"/>
                    <a:pt x="206582" y="1351"/>
                  </a:cubicBezTo>
                  <a:cubicBezTo>
                    <a:pt x="195311" y="-5147"/>
                    <a:pt x="188814" y="13815"/>
                    <a:pt x="176483" y="15538"/>
                  </a:cubicBezTo>
                  <a:cubicBezTo>
                    <a:pt x="164019" y="17262"/>
                    <a:pt x="161765" y="24952"/>
                    <a:pt x="153411" y="29195"/>
                  </a:cubicBezTo>
                  <a:cubicBezTo>
                    <a:pt x="145190" y="33306"/>
                    <a:pt x="129809" y="29726"/>
                    <a:pt x="129146" y="36886"/>
                  </a:cubicBezTo>
                  <a:cubicBezTo>
                    <a:pt x="128484" y="44576"/>
                    <a:pt x="123843" y="36886"/>
                    <a:pt x="116683" y="35162"/>
                  </a:cubicBezTo>
                  <a:cubicBezTo>
                    <a:pt x="109523" y="33438"/>
                    <a:pt x="91225" y="49350"/>
                    <a:pt x="91888" y="58233"/>
                  </a:cubicBezTo>
                  <a:cubicBezTo>
                    <a:pt x="92418" y="67117"/>
                    <a:pt x="95468" y="75338"/>
                    <a:pt x="82474" y="83692"/>
                  </a:cubicBezTo>
                  <a:cubicBezTo>
                    <a:pt x="69479" y="91912"/>
                    <a:pt x="61789" y="107293"/>
                    <a:pt x="55822" y="114453"/>
                  </a:cubicBezTo>
                  <a:cubicBezTo>
                    <a:pt x="53966" y="116575"/>
                    <a:pt x="52109" y="116840"/>
                    <a:pt x="49988" y="115779"/>
                  </a:cubicBezTo>
                  <a:cubicBezTo>
                    <a:pt x="49192" y="119625"/>
                    <a:pt x="48132" y="122807"/>
                    <a:pt x="46275" y="124133"/>
                  </a:cubicBezTo>
                  <a:cubicBezTo>
                    <a:pt x="42960" y="126519"/>
                    <a:pt x="35137" y="134475"/>
                    <a:pt x="28242" y="141635"/>
                  </a:cubicBezTo>
                  <a:cubicBezTo>
                    <a:pt x="31557" y="144818"/>
                    <a:pt x="34607" y="147734"/>
                    <a:pt x="36728" y="149989"/>
                  </a:cubicBezTo>
                  <a:cubicBezTo>
                    <a:pt x="44949" y="158872"/>
                    <a:pt x="39645" y="165900"/>
                    <a:pt x="42032" y="170673"/>
                  </a:cubicBezTo>
                  <a:cubicBezTo>
                    <a:pt x="44419" y="175447"/>
                    <a:pt x="46806" y="182474"/>
                    <a:pt x="42032" y="185391"/>
                  </a:cubicBezTo>
                  <a:cubicBezTo>
                    <a:pt x="37259" y="188308"/>
                    <a:pt x="41502" y="220794"/>
                    <a:pt x="46806" y="226761"/>
                  </a:cubicBezTo>
                  <a:cubicBezTo>
                    <a:pt x="52109" y="232727"/>
                    <a:pt x="46806" y="238031"/>
                    <a:pt x="40839" y="249832"/>
                  </a:cubicBezTo>
                  <a:cubicBezTo>
                    <a:pt x="34872" y="261633"/>
                    <a:pt x="29568" y="266937"/>
                    <a:pt x="18961" y="267600"/>
                  </a:cubicBezTo>
                  <a:cubicBezTo>
                    <a:pt x="8353" y="268263"/>
                    <a:pt x="8884" y="284704"/>
                    <a:pt x="5304" y="284704"/>
                  </a:cubicBezTo>
                  <a:cubicBezTo>
                    <a:pt x="2519" y="284704"/>
                    <a:pt x="398" y="290671"/>
                    <a:pt x="0" y="295842"/>
                  </a:cubicBezTo>
                  <a:cubicBezTo>
                    <a:pt x="9945" y="304195"/>
                    <a:pt x="27712" y="314273"/>
                    <a:pt x="32883" y="314273"/>
                  </a:cubicBezTo>
                  <a:cubicBezTo>
                    <a:pt x="38717" y="314007"/>
                    <a:pt x="42430" y="321963"/>
                    <a:pt x="49723" y="326339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B6D45D4E-A33F-456B-AC39-D58B3A4E92BE}"/>
                </a:ext>
              </a:extLst>
            </p:cNvPr>
            <p:cNvSpPr/>
            <p:nvPr/>
          </p:nvSpPr>
          <p:spPr>
            <a:xfrm>
              <a:off x="3612166" y="5055208"/>
              <a:ext cx="318226" cy="358004"/>
            </a:xfrm>
            <a:custGeom>
              <a:avLst/>
              <a:gdLst>
                <a:gd name="connsiteX0" fmla="*/ 322563 w 318225"/>
                <a:gd name="connsiteY0" fmla="*/ 218348 h 358003"/>
                <a:gd name="connsiteX1" fmla="*/ 306784 w 318225"/>
                <a:gd name="connsiteY1" fmla="*/ 192360 h 358003"/>
                <a:gd name="connsiteX2" fmla="*/ 284641 w 318225"/>
                <a:gd name="connsiteY2" fmla="*/ 178967 h 358003"/>
                <a:gd name="connsiteX3" fmla="*/ 255470 w 318225"/>
                <a:gd name="connsiteY3" fmla="*/ 165575 h 358003"/>
                <a:gd name="connsiteX4" fmla="*/ 252288 w 318225"/>
                <a:gd name="connsiteY4" fmla="*/ 143565 h 358003"/>
                <a:gd name="connsiteX5" fmla="*/ 248310 w 318225"/>
                <a:gd name="connsiteY5" fmla="*/ 123013 h 358003"/>
                <a:gd name="connsiteX6" fmla="*/ 238100 w 318225"/>
                <a:gd name="connsiteY6" fmla="*/ 104847 h 358003"/>
                <a:gd name="connsiteX7" fmla="*/ 208929 w 318225"/>
                <a:gd name="connsiteY7" fmla="*/ 98483 h 358003"/>
                <a:gd name="connsiteX8" fmla="*/ 186919 w 318225"/>
                <a:gd name="connsiteY8" fmla="*/ 88273 h 358003"/>
                <a:gd name="connsiteX9" fmla="*/ 175914 w 318225"/>
                <a:gd name="connsiteY9" fmla="*/ 78859 h 358003"/>
                <a:gd name="connsiteX10" fmla="*/ 156953 w 318225"/>
                <a:gd name="connsiteY10" fmla="*/ 74881 h 358003"/>
                <a:gd name="connsiteX11" fmla="*/ 125395 w 318225"/>
                <a:gd name="connsiteY11" fmla="*/ 55920 h 358003"/>
                <a:gd name="connsiteX12" fmla="*/ 116777 w 318225"/>
                <a:gd name="connsiteY12" fmla="*/ 3943 h 358003"/>
                <a:gd name="connsiteX13" fmla="*/ 91584 w 318225"/>
                <a:gd name="connsiteY13" fmla="*/ 2352 h 358003"/>
                <a:gd name="connsiteX14" fmla="*/ 60026 w 318225"/>
                <a:gd name="connsiteY14" fmla="*/ 16540 h 358003"/>
                <a:gd name="connsiteX15" fmla="*/ 37220 w 318225"/>
                <a:gd name="connsiteY15" fmla="*/ 28341 h 358003"/>
                <a:gd name="connsiteX16" fmla="*/ 14414 w 318225"/>
                <a:gd name="connsiteY16" fmla="*/ 33910 h 358003"/>
                <a:gd name="connsiteX17" fmla="*/ 5530 w 318225"/>
                <a:gd name="connsiteY17" fmla="*/ 31921 h 358003"/>
                <a:gd name="connsiteX18" fmla="*/ 23961 w 318225"/>
                <a:gd name="connsiteY18" fmla="*/ 69445 h 358003"/>
                <a:gd name="connsiteX19" fmla="*/ 16801 w 318225"/>
                <a:gd name="connsiteY19" fmla="*/ 83632 h 358003"/>
                <a:gd name="connsiteX20" fmla="*/ 19187 w 318225"/>
                <a:gd name="connsiteY20" fmla="*/ 121422 h 358003"/>
                <a:gd name="connsiteX21" fmla="*/ 12823 w 318225"/>
                <a:gd name="connsiteY21" fmla="*/ 143432 h 358003"/>
                <a:gd name="connsiteX22" fmla="*/ 6591 w 318225"/>
                <a:gd name="connsiteY22" fmla="*/ 166371 h 358003"/>
                <a:gd name="connsiteX23" fmla="*/ 16801 w 318225"/>
                <a:gd name="connsiteY23" fmla="*/ 178967 h 358003"/>
                <a:gd name="connsiteX24" fmla="*/ 2613 w 318225"/>
                <a:gd name="connsiteY24" fmla="*/ 200315 h 358003"/>
                <a:gd name="connsiteX25" fmla="*/ 359 w 318225"/>
                <a:gd name="connsiteY25" fmla="*/ 211320 h 358003"/>
                <a:gd name="connsiteX26" fmla="*/ 11232 w 318225"/>
                <a:gd name="connsiteY26" fmla="*/ 224049 h 358003"/>
                <a:gd name="connsiteX27" fmla="*/ 17596 w 318225"/>
                <a:gd name="connsiteY27" fmla="*/ 252425 h 358003"/>
                <a:gd name="connsiteX28" fmla="*/ 28602 w 318225"/>
                <a:gd name="connsiteY28" fmla="*/ 267408 h 358003"/>
                <a:gd name="connsiteX29" fmla="*/ 23033 w 318225"/>
                <a:gd name="connsiteY29" fmla="*/ 286369 h 358003"/>
                <a:gd name="connsiteX30" fmla="*/ 32447 w 318225"/>
                <a:gd name="connsiteY30" fmla="*/ 308512 h 358003"/>
                <a:gd name="connsiteX31" fmla="*/ 41861 w 318225"/>
                <a:gd name="connsiteY31" fmla="*/ 332909 h 358003"/>
                <a:gd name="connsiteX32" fmla="*/ 48225 w 318225"/>
                <a:gd name="connsiteY32" fmla="*/ 362080 h 358003"/>
                <a:gd name="connsiteX33" fmla="*/ 84424 w 318225"/>
                <a:gd name="connsiteY33" fmla="*/ 340732 h 358003"/>
                <a:gd name="connsiteX34" fmla="*/ 108025 w 318225"/>
                <a:gd name="connsiteY34" fmla="*/ 339937 h 358003"/>
                <a:gd name="connsiteX35" fmla="*/ 138787 w 318225"/>
                <a:gd name="connsiteY35" fmla="*/ 352533 h 358003"/>
                <a:gd name="connsiteX36" fmla="*/ 154566 w 318225"/>
                <a:gd name="connsiteY36" fmla="*/ 336754 h 358003"/>
                <a:gd name="connsiteX37" fmla="*/ 190101 w 318225"/>
                <a:gd name="connsiteY37" fmla="*/ 336754 h 358003"/>
                <a:gd name="connsiteX38" fmla="*/ 198057 w 318225"/>
                <a:gd name="connsiteY38" fmla="*/ 295783 h 358003"/>
                <a:gd name="connsiteX39" fmla="*/ 218476 w 318225"/>
                <a:gd name="connsiteY39" fmla="*/ 270590 h 358003"/>
                <a:gd name="connsiteX40" fmla="*/ 250829 w 318225"/>
                <a:gd name="connsiteY40" fmla="*/ 265021 h 358003"/>
                <a:gd name="connsiteX41" fmla="*/ 281591 w 318225"/>
                <a:gd name="connsiteY41" fmla="*/ 261839 h 358003"/>
                <a:gd name="connsiteX42" fmla="*/ 306784 w 318225"/>
                <a:gd name="connsiteY42" fmla="*/ 272844 h 358003"/>
                <a:gd name="connsiteX43" fmla="*/ 319380 w 318225"/>
                <a:gd name="connsiteY43" fmla="*/ 253088 h 358003"/>
                <a:gd name="connsiteX44" fmla="*/ 322563 w 318225"/>
                <a:gd name="connsiteY44" fmla="*/ 218348 h 358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318225" h="358003">
                  <a:moveTo>
                    <a:pt x="322563" y="218348"/>
                  </a:moveTo>
                  <a:cubicBezTo>
                    <a:pt x="318585" y="206547"/>
                    <a:pt x="306784" y="204956"/>
                    <a:pt x="306784" y="192360"/>
                  </a:cubicBezTo>
                  <a:cubicBezTo>
                    <a:pt x="306784" y="179763"/>
                    <a:pt x="302010" y="178172"/>
                    <a:pt x="284641" y="178967"/>
                  </a:cubicBezTo>
                  <a:cubicBezTo>
                    <a:pt x="267271" y="179763"/>
                    <a:pt x="256266" y="175785"/>
                    <a:pt x="255470" y="165575"/>
                  </a:cubicBezTo>
                  <a:cubicBezTo>
                    <a:pt x="254674" y="155366"/>
                    <a:pt x="244465" y="147410"/>
                    <a:pt x="252288" y="143565"/>
                  </a:cubicBezTo>
                  <a:cubicBezTo>
                    <a:pt x="260111" y="139587"/>
                    <a:pt x="246719" y="132560"/>
                    <a:pt x="248310" y="123013"/>
                  </a:cubicBezTo>
                  <a:cubicBezTo>
                    <a:pt x="249901" y="113599"/>
                    <a:pt x="243536" y="109621"/>
                    <a:pt x="238100" y="104847"/>
                  </a:cubicBezTo>
                  <a:cubicBezTo>
                    <a:pt x="232531" y="100074"/>
                    <a:pt x="208929" y="107234"/>
                    <a:pt x="208929" y="98483"/>
                  </a:cubicBezTo>
                  <a:cubicBezTo>
                    <a:pt x="208929" y="89864"/>
                    <a:pt x="194742" y="88273"/>
                    <a:pt x="186919" y="88273"/>
                  </a:cubicBezTo>
                  <a:cubicBezTo>
                    <a:pt x="179096" y="88273"/>
                    <a:pt x="184532" y="78064"/>
                    <a:pt x="175914" y="78859"/>
                  </a:cubicBezTo>
                  <a:cubicBezTo>
                    <a:pt x="167295" y="79655"/>
                    <a:pt x="168753" y="73290"/>
                    <a:pt x="156953" y="74881"/>
                  </a:cubicBezTo>
                  <a:cubicBezTo>
                    <a:pt x="145152" y="76473"/>
                    <a:pt x="137992" y="70903"/>
                    <a:pt x="125395" y="55920"/>
                  </a:cubicBezTo>
                  <a:cubicBezTo>
                    <a:pt x="112799" y="40937"/>
                    <a:pt x="114390" y="11766"/>
                    <a:pt x="116777" y="3943"/>
                  </a:cubicBezTo>
                  <a:cubicBezTo>
                    <a:pt x="119163" y="-3880"/>
                    <a:pt x="101794" y="2352"/>
                    <a:pt x="91584" y="2352"/>
                  </a:cubicBezTo>
                  <a:cubicBezTo>
                    <a:pt x="81374" y="2352"/>
                    <a:pt x="71032" y="10175"/>
                    <a:pt x="60026" y="16540"/>
                  </a:cubicBezTo>
                  <a:cubicBezTo>
                    <a:pt x="49021" y="22904"/>
                    <a:pt x="42657" y="22772"/>
                    <a:pt x="37220" y="28341"/>
                  </a:cubicBezTo>
                  <a:cubicBezTo>
                    <a:pt x="31651" y="33910"/>
                    <a:pt x="23033" y="36959"/>
                    <a:pt x="14414" y="33910"/>
                  </a:cubicBezTo>
                  <a:cubicBezTo>
                    <a:pt x="12027" y="32982"/>
                    <a:pt x="8845" y="32319"/>
                    <a:pt x="5530" y="31921"/>
                  </a:cubicBezTo>
                  <a:cubicBezTo>
                    <a:pt x="10171" y="43456"/>
                    <a:pt x="21441" y="62550"/>
                    <a:pt x="23961" y="69445"/>
                  </a:cubicBezTo>
                  <a:cubicBezTo>
                    <a:pt x="27143" y="78064"/>
                    <a:pt x="19983" y="80450"/>
                    <a:pt x="16801" y="83632"/>
                  </a:cubicBezTo>
                  <a:cubicBezTo>
                    <a:pt x="13618" y="86815"/>
                    <a:pt x="18392" y="115190"/>
                    <a:pt x="19187" y="121422"/>
                  </a:cubicBezTo>
                  <a:cubicBezTo>
                    <a:pt x="19983" y="127786"/>
                    <a:pt x="8182" y="139587"/>
                    <a:pt x="12823" y="143432"/>
                  </a:cubicBezTo>
                  <a:cubicBezTo>
                    <a:pt x="17596" y="147410"/>
                    <a:pt x="6591" y="159211"/>
                    <a:pt x="6591" y="166371"/>
                  </a:cubicBezTo>
                  <a:cubicBezTo>
                    <a:pt x="6591" y="173399"/>
                    <a:pt x="16801" y="173399"/>
                    <a:pt x="16801" y="178967"/>
                  </a:cubicBezTo>
                  <a:cubicBezTo>
                    <a:pt x="16801" y="184537"/>
                    <a:pt x="8182" y="197133"/>
                    <a:pt x="2613" y="200315"/>
                  </a:cubicBezTo>
                  <a:cubicBezTo>
                    <a:pt x="-304" y="202039"/>
                    <a:pt x="-304" y="206415"/>
                    <a:pt x="359" y="211320"/>
                  </a:cubicBezTo>
                  <a:cubicBezTo>
                    <a:pt x="1950" y="210790"/>
                    <a:pt x="3144" y="217950"/>
                    <a:pt x="11232" y="224049"/>
                  </a:cubicBezTo>
                  <a:cubicBezTo>
                    <a:pt x="20646" y="231210"/>
                    <a:pt x="9641" y="243011"/>
                    <a:pt x="17596" y="252425"/>
                  </a:cubicBezTo>
                  <a:cubicBezTo>
                    <a:pt x="25419" y="261839"/>
                    <a:pt x="34171" y="262634"/>
                    <a:pt x="28602" y="267408"/>
                  </a:cubicBezTo>
                  <a:cubicBezTo>
                    <a:pt x="23033" y="272181"/>
                    <a:pt x="29397" y="281595"/>
                    <a:pt x="23033" y="286369"/>
                  </a:cubicBezTo>
                  <a:cubicBezTo>
                    <a:pt x="16668" y="291142"/>
                    <a:pt x="25419" y="305330"/>
                    <a:pt x="32447" y="308512"/>
                  </a:cubicBezTo>
                  <a:cubicBezTo>
                    <a:pt x="39607" y="311694"/>
                    <a:pt x="34834" y="325882"/>
                    <a:pt x="41861" y="332909"/>
                  </a:cubicBezTo>
                  <a:cubicBezTo>
                    <a:pt x="48888" y="339937"/>
                    <a:pt x="45839" y="356511"/>
                    <a:pt x="48225" y="362080"/>
                  </a:cubicBezTo>
                  <a:cubicBezTo>
                    <a:pt x="50612" y="367649"/>
                    <a:pt x="71827" y="354257"/>
                    <a:pt x="84424" y="340732"/>
                  </a:cubicBezTo>
                  <a:cubicBezTo>
                    <a:pt x="97020" y="327340"/>
                    <a:pt x="96224" y="338346"/>
                    <a:pt x="108025" y="339937"/>
                  </a:cubicBezTo>
                  <a:cubicBezTo>
                    <a:pt x="119826" y="341528"/>
                    <a:pt x="133218" y="341528"/>
                    <a:pt x="138787" y="352533"/>
                  </a:cubicBezTo>
                  <a:cubicBezTo>
                    <a:pt x="144356" y="363539"/>
                    <a:pt x="150588" y="341528"/>
                    <a:pt x="154566" y="336754"/>
                  </a:cubicBezTo>
                  <a:cubicBezTo>
                    <a:pt x="158544" y="331981"/>
                    <a:pt x="185328" y="338346"/>
                    <a:pt x="190101" y="336754"/>
                  </a:cubicBezTo>
                  <a:cubicBezTo>
                    <a:pt x="194874" y="335163"/>
                    <a:pt x="198720" y="301352"/>
                    <a:pt x="198057" y="295783"/>
                  </a:cubicBezTo>
                  <a:cubicBezTo>
                    <a:pt x="197261" y="290214"/>
                    <a:pt x="209062" y="276822"/>
                    <a:pt x="218476" y="270590"/>
                  </a:cubicBezTo>
                  <a:cubicBezTo>
                    <a:pt x="227890" y="264225"/>
                    <a:pt x="242874" y="268999"/>
                    <a:pt x="250829" y="265021"/>
                  </a:cubicBezTo>
                  <a:cubicBezTo>
                    <a:pt x="258652" y="261043"/>
                    <a:pt x="270586" y="261839"/>
                    <a:pt x="281591" y="261839"/>
                  </a:cubicBezTo>
                  <a:cubicBezTo>
                    <a:pt x="292596" y="261839"/>
                    <a:pt x="300552" y="272844"/>
                    <a:pt x="306784" y="272844"/>
                  </a:cubicBezTo>
                  <a:cubicBezTo>
                    <a:pt x="313016" y="272844"/>
                    <a:pt x="320971" y="262634"/>
                    <a:pt x="319380" y="253088"/>
                  </a:cubicBezTo>
                  <a:cubicBezTo>
                    <a:pt x="317789" y="243541"/>
                    <a:pt x="326540" y="230149"/>
                    <a:pt x="322563" y="218348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7FEA2E05-B25A-46F4-BFCB-D7DF2656DCBA}"/>
                </a:ext>
              </a:extLst>
            </p:cNvPr>
            <p:cNvSpPr/>
            <p:nvPr/>
          </p:nvSpPr>
          <p:spPr>
            <a:xfrm>
              <a:off x="3297761" y="4794416"/>
              <a:ext cx="331485" cy="490598"/>
            </a:xfrm>
            <a:custGeom>
              <a:avLst/>
              <a:gdLst>
                <a:gd name="connsiteX0" fmla="*/ 313704 w 331485"/>
                <a:gd name="connsiteY0" fmla="*/ 472775 h 490597"/>
                <a:gd name="connsiteX1" fmla="*/ 314632 w 331485"/>
                <a:gd name="connsiteY1" fmla="*/ 471847 h 490597"/>
                <a:gd name="connsiteX2" fmla="*/ 316886 w 331485"/>
                <a:gd name="connsiteY2" fmla="*/ 460842 h 490597"/>
                <a:gd name="connsiteX3" fmla="*/ 331073 w 331485"/>
                <a:gd name="connsiteY3" fmla="*/ 439494 h 490597"/>
                <a:gd name="connsiteX4" fmla="*/ 320864 w 331485"/>
                <a:gd name="connsiteY4" fmla="*/ 426898 h 490597"/>
                <a:gd name="connsiteX5" fmla="*/ 327096 w 331485"/>
                <a:gd name="connsiteY5" fmla="*/ 403959 h 490597"/>
                <a:gd name="connsiteX6" fmla="*/ 333460 w 331485"/>
                <a:gd name="connsiteY6" fmla="*/ 381948 h 490597"/>
                <a:gd name="connsiteX7" fmla="*/ 331073 w 331485"/>
                <a:gd name="connsiteY7" fmla="*/ 344159 h 490597"/>
                <a:gd name="connsiteX8" fmla="*/ 338234 w 331485"/>
                <a:gd name="connsiteY8" fmla="*/ 329971 h 490597"/>
                <a:gd name="connsiteX9" fmla="*/ 319803 w 331485"/>
                <a:gd name="connsiteY9" fmla="*/ 292447 h 490597"/>
                <a:gd name="connsiteX10" fmla="*/ 294080 w 331485"/>
                <a:gd name="connsiteY10" fmla="*/ 293641 h 490597"/>
                <a:gd name="connsiteX11" fmla="*/ 287715 w 331485"/>
                <a:gd name="connsiteY11" fmla="*/ 258901 h 490597"/>
                <a:gd name="connsiteX12" fmla="*/ 275914 w 331485"/>
                <a:gd name="connsiteY12" fmla="*/ 261288 h 490597"/>
                <a:gd name="connsiteX13" fmla="*/ 247539 w 331485"/>
                <a:gd name="connsiteY13" fmla="*/ 265266 h 490597"/>
                <a:gd name="connsiteX14" fmla="*/ 233352 w 331485"/>
                <a:gd name="connsiteY14" fmla="*/ 250282 h 490597"/>
                <a:gd name="connsiteX15" fmla="*/ 219960 w 331485"/>
                <a:gd name="connsiteY15" fmla="*/ 240073 h 490597"/>
                <a:gd name="connsiteX16" fmla="*/ 208954 w 331485"/>
                <a:gd name="connsiteY16" fmla="*/ 217266 h 490597"/>
                <a:gd name="connsiteX17" fmla="*/ 201794 w 331485"/>
                <a:gd name="connsiteY17" fmla="*/ 194460 h 490597"/>
                <a:gd name="connsiteX18" fmla="*/ 205772 w 331485"/>
                <a:gd name="connsiteY18" fmla="*/ 177090 h 490597"/>
                <a:gd name="connsiteX19" fmla="*/ 217573 w 331485"/>
                <a:gd name="connsiteY19" fmla="*/ 162903 h 490597"/>
                <a:gd name="connsiteX20" fmla="*/ 226192 w 331485"/>
                <a:gd name="connsiteY20" fmla="*/ 137710 h 490597"/>
                <a:gd name="connsiteX21" fmla="*/ 249793 w 331485"/>
                <a:gd name="connsiteY21" fmla="*/ 121931 h 490597"/>
                <a:gd name="connsiteX22" fmla="*/ 282146 w 331485"/>
                <a:gd name="connsiteY22" fmla="*/ 110130 h 490597"/>
                <a:gd name="connsiteX23" fmla="*/ 303759 w 331485"/>
                <a:gd name="connsiteY23" fmla="*/ 108672 h 490597"/>
                <a:gd name="connsiteX24" fmla="*/ 287848 w 331485"/>
                <a:gd name="connsiteY24" fmla="*/ 96075 h 490597"/>
                <a:gd name="connsiteX25" fmla="*/ 301770 w 331485"/>
                <a:gd name="connsiteY25" fmla="*/ 73800 h 490597"/>
                <a:gd name="connsiteX26" fmla="*/ 282279 w 331485"/>
                <a:gd name="connsiteY26" fmla="*/ 58021 h 490597"/>
                <a:gd name="connsiteX27" fmla="*/ 264644 w 331485"/>
                <a:gd name="connsiteY27" fmla="*/ 58949 h 490597"/>
                <a:gd name="connsiteX28" fmla="*/ 248865 w 331485"/>
                <a:gd name="connsiteY28" fmla="*/ 60805 h 490597"/>
                <a:gd name="connsiteX29" fmla="*/ 218236 w 331485"/>
                <a:gd name="connsiteY29" fmla="*/ 57093 h 490597"/>
                <a:gd name="connsiteX30" fmla="*/ 208026 w 331485"/>
                <a:gd name="connsiteY30" fmla="*/ 40386 h 490597"/>
                <a:gd name="connsiteX31" fmla="*/ 191319 w 331485"/>
                <a:gd name="connsiteY31" fmla="*/ 23679 h 490597"/>
                <a:gd name="connsiteX32" fmla="*/ 175541 w 331485"/>
                <a:gd name="connsiteY32" fmla="*/ 1403 h 490597"/>
                <a:gd name="connsiteX33" fmla="*/ 152602 w 331485"/>
                <a:gd name="connsiteY33" fmla="*/ 2199 h 490597"/>
                <a:gd name="connsiteX34" fmla="*/ 158834 w 331485"/>
                <a:gd name="connsiteY34" fmla="*/ 21160 h 490597"/>
                <a:gd name="connsiteX35" fmla="*/ 143983 w 331485"/>
                <a:gd name="connsiteY35" fmla="*/ 48209 h 490597"/>
                <a:gd name="connsiteX36" fmla="*/ 91609 w 331485"/>
                <a:gd name="connsiteY36" fmla="*/ 76584 h 490597"/>
                <a:gd name="connsiteX37" fmla="*/ 67609 w 331485"/>
                <a:gd name="connsiteY37" fmla="*/ 119147 h 490597"/>
                <a:gd name="connsiteX38" fmla="*/ 48515 w 331485"/>
                <a:gd name="connsiteY38" fmla="*/ 120340 h 490597"/>
                <a:gd name="connsiteX39" fmla="*/ 28229 w 331485"/>
                <a:gd name="connsiteY39" fmla="*/ 114771 h 490597"/>
                <a:gd name="connsiteX40" fmla="*/ 28229 w 331485"/>
                <a:gd name="connsiteY40" fmla="*/ 101247 h 490597"/>
                <a:gd name="connsiteX41" fmla="*/ 23057 w 331485"/>
                <a:gd name="connsiteY41" fmla="*/ 87589 h 490597"/>
                <a:gd name="connsiteX42" fmla="*/ 1047 w 331485"/>
                <a:gd name="connsiteY42" fmla="*/ 110926 h 490597"/>
                <a:gd name="connsiteX43" fmla="*/ 11124 w 331485"/>
                <a:gd name="connsiteY43" fmla="*/ 147522 h 490597"/>
                <a:gd name="connsiteX44" fmla="*/ 2903 w 331485"/>
                <a:gd name="connsiteY44" fmla="*/ 154549 h 490597"/>
                <a:gd name="connsiteX45" fmla="*/ 31809 w 331485"/>
                <a:gd name="connsiteY45" fmla="*/ 177621 h 490597"/>
                <a:gd name="connsiteX46" fmla="*/ 58460 w 331485"/>
                <a:gd name="connsiteY46" fmla="*/ 214217 h 490597"/>
                <a:gd name="connsiteX47" fmla="*/ 77421 w 331485"/>
                <a:gd name="connsiteY47" fmla="*/ 255056 h 490597"/>
                <a:gd name="connsiteX48" fmla="*/ 118790 w 331485"/>
                <a:gd name="connsiteY48" fmla="*/ 333684 h 490597"/>
                <a:gd name="connsiteX49" fmla="*/ 134702 w 331485"/>
                <a:gd name="connsiteY49" fmla="*/ 368026 h 490597"/>
                <a:gd name="connsiteX50" fmla="*/ 144779 w 331485"/>
                <a:gd name="connsiteY50" fmla="*/ 392291 h 490597"/>
                <a:gd name="connsiteX51" fmla="*/ 186811 w 331485"/>
                <a:gd name="connsiteY51" fmla="*/ 421859 h 490597"/>
                <a:gd name="connsiteX52" fmla="*/ 263716 w 331485"/>
                <a:gd name="connsiteY52" fmla="*/ 469195 h 490597"/>
                <a:gd name="connsiteX53" fmla="*/ 295671 w 331485"/>
                <a:gd name="connsiteY53" fmla="*/ 493460 h 490597"/>
                <a:gd name="connsiteX54" fmla="*/ 297129 w 331485"/>
                <a:gd name="connsiteY54" fmla="*/ 498498 h 490597"/>
                <a:gd name="connsiteX55" fmla="*/ 302963 w 331485"/>
                <a:gd name="connsiteY55" fmla="*/ 494256 h 490597"/>
                <a:gd name="connsiteX56" fmla="*/ 313704 w 331485"/>
                <a:gd name="connsiteY56" fmla="*/ 472775 h 490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331485" h="490597">
                  <a:moveTo>
                    <a:pt x="313704" y="472775"/>
                  </a:moveTo>
                  <a:cubicBezTo>
                    <a:pt x="314101" y="472245"/>
                    <a:pt x="314367" y="471979"/>
                    <a:pt x="314632" y="471847"/>
                  </a:cubicBezTo>
                  <a:cubicBezTo>
                    <a:pt x="313969" y="467074"/>
                    <a:pt x="313969" y="462565"/>
                    <a:pt x="316886" y="460842"/>
                  </a:cubicBezTo>
                  <a:cubicBezTo>
                    <a:pt x="322455" y="457659"/>
                    <a:pt x="331073" y="445063"/>
                    <a:pt x="331073" y="439494"/>
                  </a:cubicBezTo>
                  <a:cubicBezTo>
                    <a:pt x="331073" y="433925"/>
                    <a:pt x="320864" y="433925"/>
                    <a:pt x="320864" y="426898"/>
                  </a:cubicBezTo>
                  <a:cubicBezTo>
                    <a:pt x="320864" y="419737"/>
                    <a:pt x="331869" y="407937"/>
                    <a:pt x="327096" y="403959"/>
                  </a:cubicBezTo>
                  <a:cubicBezTo>
                    <a:pt x="322322" y="399981"/>
                    <a:pt x="334256" y="388180"/>
                    <a:pt x="333460" y="381948"/>
                  </a:cubicBezTo>
                  <a:cubicBezTo>
                    <a:pt x="332665" y="375584"/>
                    <a:pt x="327891" y="347209"/>
                    <a:pt x="331073" y="344159"/>
                  </a:cubicBezTo>
                  <a:cubicBezTo>
                    <a:pt x="334256" y="340977"/>
                    <a:pt x="341283" y="338590"/>
                    <a:pt x="338234" y="329971"/>
                  </a:cubicBezTo>
                  <a:cubicBezTo>
                    <a:pt x="335714" y="323077"/>
                    <a:pt x="324444" y="304116"/>
                    <a:pt x="319803" y="292447"/>
                  </a:cubicBezTo>
                  <a:cubicBezTo>
                    <a:pt x="311052" y="291254"/>
                    <a:pt x="300312" y="291386"/>
                    <a:pt x="294080" y="293641"/>
                  </a:cubicBezTo>
                  <a:cubicBezTo>
                    <a:pt x="285461" y="296823"/>
                    <a:pt x="287715" y="269243"/>
                    <a:pt x="287715" y="258901"/>
                  </a:cubicBezTo>
                  <a:cubicBezTo>
                    <a:pt x="287715" y="248691"/>
                    <a:pt x="279096" y="254128"/>
                    <a:pt x="275914" y="261288"/>
                  </a:cubicBezTo>
                  <a:cubicBezTo>
                    <a:pt x="272732" y="268448"/>
                    <a:pt x="260136" y="265266"/>
                    <a:pt x="247539" y="265266"/>
                  </a:cubicBezTo>
                  <a:cubicBezTo>
                    <a:pt x="234943" y="265266"/>
                    <a:pt x="241175" y="249487"/>
                    <a:pt x="233352" y="250282"/>
                  </a:cubicBezTo>
                  <a:cubicBezTo>
                    <a:pt x="225529" y="251078"/>
                    <a:pt x="219164" y="247896"/>
                    <a:pt x="219960" y="240073"/>
                  </a:cubicBezTo>
                  <a:cubicBezTo>
                    <a:pt x="220755" y="232250"/>
                    <a:pt x="214391" y="225885"/>
                    <a:pt x="208954" y="217266"/>
                  </a:cubicBezTo>
                  <a:cubicBezTo>
                    <a:pt x="203385" y="208648"/>
                    <a:pt x="197153" y="199897"/>
                    <a:pt x="201794" y="194460"/>
                  </a:cubicBezTo>
                  <a:cubicBezTo>
                    <a:pt x="206568" y="188891"/>
                    <a:pt x="198612" y="184251"/>
                    <a:pt x="205772" y="177090"/>
                  </a:cubicBezTo>
                  <a:cubicBezTo>
                    <a:pt x="212932" y="169930"/>
                    <a:pt x="219960" y="172317"/>
                    <a:pt x="217573" y="162903"/>
                  </a:cubicBezTo>
                  <a:cubicBezTo>
                    <a:pt x="215186" y="153489"/>
                    <a:pt x="225396" y="147920"/>
                    <a:pt x="226192" y="137710"/>
                  </a:cubicBezTo>
                  <a:cubicBezTo>
                    <a:pt x="226987" y="127500"/>
                    <a:pt x="238788" y="130683"/>
                    <a:pt x="249793" y="121931"/>
                  </a:cubicBezTo>
                  <a:cubicBezTo>
                    <a:pt x="260799" y="113180"/>
                    <a:pt x="272600" y="117954"/>
                    <a:pt x="282146" y="110130"/>
                  </a:cubicBezTo>
                  <a:cubicBezTo>
                    <a:pt x="291030" y="102705"/>
                    <a:pt x="297129" y="109070"/>
                    <a:pt x="303759" y="108672"/>
                  </a:cubicBezTo>
                  <a:cubicBezTo>
                    <a:pt x="299781" y="103103"/>
                    <a:pt x="290102" y="100451"/>
                    <a:pt x="287848" y="96075"/>
                  </a:cubicBezTo>
                  <a:cubicBezTo>
                    <a:pt x="285063" y="90507"/>
                    <a:pt x="298058" y="80297"/>
                    <a:pt x="301770" y="73800"/>
                  </a:cubicBezTo>
                  <a:cubicBezTo>
                    <a:pt x="305483" y="67303"/>
                    <a:pt x="286920" y="59877"/>
                    <a:pt x="282279" y="58021"/>
                  </a:cubicBezTo>
                  <a:cubicBezTo>
                    <a:pt x="277638" y="56165"/>
                    <a:pt x="269285" y="61734"/>
                    <a:pt x="264644" y="58949"/>
                  </a:cubicBezTo>
                  <a:cubicBezTo>
                    <a:pt x="260003" y="56165"/>
                    <a:pt x="252578" y="58021"/>
                    <a:pt x="248865" y="60805"/>
                  </a:cubicBezTo>
                  <a:cubicBezTo>
                    <a:pt x="245152" y="63590"/>
                    <a:pt x="217308" y="65446"/>
                    <a:pt x="218236" y="57093"/>
                  </a:cubicBezTo>
                  <a:cubicBezTo>
                    <a:pt x="219164" y="48740"/>
                    <a:pt x="207098" y="45955"/>
                    <a:pt x="208026" y="40386"/>
                  </a:cubicBezTo>
                  <a:cubicBezTo>
                    <a:pt x="208954" y="34817"/>
                    <a:pt x="201529" y="24607"/>
                    <a:pt x="191319" y="23679"/>
                  </a:cubicBezTo>
                  <a:cubicBezTo>
                    <a:pt x="181109" y="22751"/>
                    <a:pt x="182966" y="6044"/>
                    <a:pt x="175541" y="1403"/>
                  </a:cubicBezTo>
                  <a:cubicBezTo>
                    <a:pt x="171298" y="-1249"/>
                    <a:pt x="160823" y="343"/>
                    <a:pt x="152602" y="2199"/>
                  </a:cubicBezTo>
                  <a:cubicBezTo>
                    <a:pt x="161486" y="12276"/>
                    <a:pt x="164668" y="16387"/>
                    <a:pt x="158834" y="21160"/>
                  </a:cubicBezTo>
                  <a:cubicBezTo>
                    <a:pt x="151011" y="27392"/>
                    <a:pt x="158834" y="28585"/>
                    <a:pt x="143983" y="48209"/>
                  </a:cubicBezTo>
                  <a:cubicBezTo>
                    <a:pt x="129133" y="67966"/>
                    <a:pt x="103940" y="72872"/>
                    <a:pt x="91609" y="76584"/>
                  </a:cubicBezTo>
                  <a:cubicBezTo>
                    <a:pt x="79277" y="80297"/>
                    <a:pt x="74371" y="103103"/>
                    <a:pt x="67609" y="119147"/>
                  </a:cubicBezTo>
                  <a:cubicBezTo>
                    <a:pt x="60847" y="135191"/>
                    <a:pt x="55278" y="129622"/>
                    <a:pt x="48515" y="120340"/>
                  </a:cubicBezTo>
                  <a:cubicBezTo>
                    <a:pt x="41753" y="111059"/>
                    <a:pt x="36184" y="122197"/>
                    <a:pt x="28229" y="114771"/>
                  </a:cubicBezTo>
                  <a:cubicBezTo>
                    <a:pt x="20273" y="107346"/>
                    <a:pt x="23853" y="107346"/>
                    <a:pt x="28229" y="101247"/>
                  </a:cubicBezTo>
                  <a:cubicBezTo>
                    <a:pt x="30615" y="97932"/>
                    <a:pt x="27963" y="92628"/>
                    <a:pt x="23057" y="87589"/>
                  </a:cubicBezTo>
                  <a:cubicBezTo>
                    <a:pt x="14306" y="89446"/>
                    <a:pt x="5422" y="101512"/>
                    <a:pt x="1047" y="110926"/>
                  </a:cubicBezTo>
                  <a:cubicBezTo>
                    <a:pt x="-3727" y="121003"/>
                    <a:pt x="9268" y="140495"/>
                    <a:pt x="11124" y="147522"/>
                  </a:cubicBezTo>
                  <a:cubicBezTo>
                    <a:pt x="12848" y="154549"/>
                    <a:pt x="3964" y="148052"/>
                    <a:pt x="2903" y="154549"/>
                  </a:cubicBezTo>
                  <a:cubicBezTo>
                    <a:pt x="1710" y="161047"/>
                    <a:pt x="22394" y="170461"/>
                    <a:pt x="31809" y="177621"/>
                  </a:cubicBezTo>
                  <a:cubicBezTo>
                    <a:pt x="41223" y="184781"/>
                    <a:pt x="49576" y="204803"/>
                    <a:pt x="58460" y="214217"/>
                  </a:cubicBezTo>
                  <a:cubicBezTo>
                    <a:pt x="67344" y="223631"/>
                    <a:pt x="67874" y="231984"/>
                    <a:pt x="77421" y="255056"/>
                  </a:cubicBezTo>
                  <a:cubicBezTo>
                    <a:pt x="86835" y="278127"/>
                    <a:pt x="105796" y="317110"/>
                    <a:pt x="118790" y="333684"/>
                  </a:cubicBezTo>
                  <a:cubicBezTo>
                    <a:pt x="131784" y="350258"/>
                    <a:pt x="137751" y="363253"/>
                    <a:pt x="134702" y="368026"/>
                  </a:cubicBezTo>
                  <a:cubicBezTo>
                    <a:pt x="131784" y="372799"/>
                    <a:pt x="135232" y="385793"/>
                    <a:pt x="144779" y="392291"/>
                  </a:cubicBezTo>
                  <a:cubicBezTo>
                    <a:pt x="154193" y="398788"/>
                    <a:pt x="161883" y="409395"/>
                    <a:pt x="186811" y="421859"/>
                  </a:cubicBezTo>
                  <a:cubicBezTo>
                    <a:pt x="211606" y="434323"/>
                    <a:pt x="257219" y="457925"/>
                    <a:pt x="263716" y="469195"/>
                  </a:cubicBezTo>
                  <a:cubicBezTo>
                    <a:pt x="270213" y="480466"/>
                    <a:pt x="291560" y="491073"/>
                    <a:pt x="295671" y="493460"/>
                  </a:cubicBezTo>
                  <a:cubicBezTo>
                    <a:pt x="296864" y="494123"/>
                    <a:pt x="297129" y="495979"/>
                    <a:pt x="297129" y="498498"/>
                  </a:cubicBezTo>
                  <a:cubicBezTo>
                    <a:pt x="299516" y="496509"/>
                    <a:pt x="301638" y="494918"/>
                    <a:pt x="302963" y="494256"/>
                  </a:cubicBezTo>
                  <a:cubicBezTo>
                    <a:pt x="310654" y="490145"/>
                    <a:pt x="311449" y="476753"/>
                    <a:pt x="313704" y="472775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35E2F0D9-3A07-478D-86E8-0EBC38E02272}"/>
                </a:ext>
              </a:extLst>
            </p:cNvPr>
            <p:cNvSpPr/>
            <p:nvPr/>
          </p:nvSpPr>
          <p:spPr>
            <a:xfrm>
              <a:off x="3511675" y="4463141"/>
              <a:ext cx="358004" cy="304966"/>
            </a:xfrm>
            <a:custGeom>
              <a:avLst/>
              <a:gdLst>
                <a:gd name="connsiteX0" fmla="*/ 33890 w 358003"/>
                <a:gd name="connsiteY0" fmla="*/ 19094 h 304966"/>
                <a:gd name="connsiteX1" fmla="*/ 10421 w 358003"/>
                <a:gd name="connsiteY1" fmla="*/ 49192 h 304966"/>
                <a:gd name="connsiteX2" fmla="*/ 6444 w 358003"/>
                <a:gd name="connsiteY2" fmla="*/ 68949 h 304966"/>
                <a:gd name="connsiteX3" fmla="*/ 2466 w 358003"/>
                <a:gd name="connsiteY3" fmla="*/ 81147 h 304966"/>
                <a:gd name="connsiteX4" fmla="*/ 15062 w 358003"/>
                <a:gd name="connsiteY4" fmla="*/ 86982 h 304966"/>
                <a:gd name="connsiteX5" fmla="*/ 26730 w 358003"/>
                <a:gd name="connsiteY5" fmla="*/ 104617 h 304966"/>
                <a:gd name="connsiteX6" fmla="*/ 44100 w 358003"/>
                <a:gd name="connsiteY6" fmla="*/ 139754 h 304966"/>
                <a:gd name="connsiteX7" fmla="*/ 89713 w 358003"/>
                <a:gd name="connsiteY7" fmla="*/ 143732 h 304966"/>
                <a:gd name="connsiteX8" fmla="*/ 126972 w 358003"/>
                <a:gd name="connsiteY8" fmla="*/ 160041 h 304966"/>
                <a:gd name="connsiteX9" fmla="*/ 158131 w 358003"/>
                <a:gd name="connsiteY9" fmla="*/ 168262 h 304966"/>
                <a:gd name="connsiteX10" fmla="*/ 151767 w 358003"/>
                <a:gd name="connsiteY10" fmla="*/ 217056 h 304966"/>
                <a:gd name="connsiteX11" fmla="*/ 162109 w 358003"/>
                <a:gd name="connsiteY11" fmla="*/ 237608 h 304966"/>
                <a:gd name="connsiteX12" fmla="*/ 161048 w 358003"/>
                <a:gd name="connsiteY12" fmla="*/ 257630 h 304966"/>
                <a:gd name="connsiteX13" fmla="*/ 165822 w 358003"/>
                <a:gd name="connsiteY13" fmla="*/ 271287 h 304966"/>
                <a:gd name="connsiteX14" fmla="*/ 162109 w 358003"/>
                <a:gd name="connsiteY14" fmla="*/ 273542 h 304966"/>
                <a:gd name="connsiteX15" fmla="*/ 182528 w 358003"/>
                <a:gd name="connsiteY15" fmla="*/ 300458 h 304966"/>
                <a:gd name="connsiteX16" fmla="*/ 198572 w 358003"/>
                <a:gd name="connsiteY16" fmla="*/ 306823 h 304966"/>
                <a:gd name="connsiteX17" fmla="*/ 213025 w 358003"/>
                <a:gd name="connsiteY17" fmla="*/ 304436 h 304966"/>
                <a:gd name="connsiteX18" fmla="*/ 231456 w 358003"/>
                <a:gd name="connsiteY18" fmla="*/ 294889 h 304966"/>
                <a:gd name="connsiteX19" fmla="*/ 249091 w 358003"/>
                <a:gd name="connsiteY19" fmla="*/ 286138 h 304966"/>
                <a:gd name="connsiteX20" fmla="*/ 264339 w 358003"/>
                <a:gd name="connsiteY20" fmla="*/ 271685 h 304966"/>
                <a:gd name="connsiteX21" fmla="*/ 267521 w 358003"/>
                <a:gd name="connsiteY21" fmla="*/ 260415 h 304966"/>
                <a:gd name="connsiteX22" fmla="*/ 253864 w 358003"/>
                <a:gd name="connsiteY22" fmla="*/ 257232 h 304966"/>
                <a:gd name="connsiteX23" fmla="*/ 246704 w 358003"/>
                <a:gd name="connsiteY23" fmla="*/ 240393 h 304966"/>
                <a:gd name="connsiteX24" fmla="*/ 236362 w 358003"/>
                <a:gd name="connsiteY24" fmla="*/ 220371 h 304966"/>
                <a:gd name="connsiteX25" fmla="*/ 253997 w 358003"/>
                <a:gd name="connsiteY25" fmla="*/ 217189 h 304966"/>
                <a:gd name="connsiteX26" fmla="*/ 277201 w 358003"/>
                <a:gd name="connsiteY26" fmla="*/ 225145 h 304966"/>
                <a:gd name="connsiteX27" fmla="*/ 287543 w 358003"/>
                <a:gd name="connsiteY27" fmla="*/ 225940 h 304966"/>
                <a:gd name="connsiteX28" fmla="*/ 305973 w 358003"/>
                <a:gd name="connsiteY28" fmla="*/ 215598 h 304966"/>
                <a:gd name="connsiteX29" fmla="*/ 338857 w 358003"/>
                <a:gd name="connsiteY29" fmla="*/ 202736 h 304966"/>
                <a:gd name="connsiteX30" fmla="*/ 346017 w 358003"/>
                <a:gd name="connsiteY30" fmla="*/ 193189 h 304966"/>
                <a:gd name="connsiteX31" fmla="*/ 328514 w 358003"/>
                <a:gd name="connsiteY31" fmla="*/ 171709 h 304966"/>
                <a:gd name="connsiteX32" fmla="*/ 331432 w 358003"/>
                <a:gd name="connsiteY32" fmla="*/ 157389 h 304966"/>
                <a:gd name="connsiteX33" fmla="*/ 343895 w 358003"/>
                <a:gd name="connsiteY33" fmla="*/ 144925 h 304966"/>
                <a:gd name="connsiteX34" fmla="*/ 347741 w 358003"/>
                <a:gd name="connsiteY34" fmla="*/ 130605 h 304966"/>
                <a:gd name="connsiteX35" fmla="*/ 357287 w 358003"/>
                <a:gd name="connsiteY35" fmla="*/ 112440 h 304966"/>
                <a:gd name="connsiteX36" fmla="*/ 367099 w 358003"/>
                <a:gd name="connsiteY36" fmla="*/ 99711 h 304966"/>
                <a:gd name="connsiteX37" fmla="*/ 328382 w 358003"/>
                <a:gd name="connsiteY37" fmla="*/ 95733 h 304966"/>
                <a:gd name="connsiteX38" fmla="*/ 335409 w 358003"/>
                <a:gd name="connsiteY38" fmla="*/ 73855 h 304966"/>
                <a:gd name="connsiteX39" fmla="*/ 295764 w 358003"/>
                <a:gd name="connsiteY39" fmla="*/ 59137 h 304966"/>
                <a:gd name="connsiteX40" fmla="*/ 299344 w 358003"/>
                <a:gd name="connsiteY40" fmla="*/ 44419 h 304966"/>
                <a:gd name="connsiteX41" fmla="*/ 276935 w 358003"/>
                <a:gd name="connsiteY41" fmla="*/ 37922 h 304966"/>
                <a:gd name="connsiteX42" fmla="*/ 225489 w 358003"/>
                <a:gd name="connsiteY42" fmla="*/ 56220 h 304966"/>
                <a:gd name="connsiteX43" fmla="*/ 175236 w 358003"/>
                <a:gd name="connsiteY43" fmla="*/ 41502 h 304966"/>
                <a:gd name="connsiteX44" fmla="*/ 140363 w 358003"/>
                <a:gd name="connsiteY44" fmla="*/ 35535 h 304966"/>
                <a:gd name="connsiteX45" fmla="*/ 119679 w 358003"/>
                <a:gd name="connsiteY45" fmla="*/ 14850 h 304966"/>
                <a:gd name="connsiteX46" fmla="*/ 97270 w 358003"/>
                <a:gd name="connsiteY46" fmla="*/ 0 h 304966"/>
                <a:gd name="connsiteX47" fmla="*/ 89580 w 358003"/>
                <a:gd name="connsiteY47" fmla="*/ 17105 h 304966"/>
                <a:gd name="connsiteX48" fmla="*/ 53515 w 358003"/>
                <a:gd name="connsiteY48" fmla="*/ 37789 h 304966"/>
                <a:gd name="connsiteX49" fmla="*/ 62398 w 358003"/>
                <a:gd name="connsiteY49" fmla="*/ 76772 h 304966"/>
                <a:gd name="connsiteX50" fmla="*/ 34023 w 358003"/>
                <a:gd name="connsiteY50" fmla="*/ 67358 h 304966"/>
                <a:gd name="connsiteX51" fmla="*/ 45824 w 358003"/>
                <a:gd name="connsiteY51" fmla="*/ 32485 h 304966"/>
                <a:gd name="connsiteX52" fmla="*/ 42244 w 358003"/>
                <a:gd name="connsiteY52" fmla="*/ 14055 h 304966"/>
                <a:gd name="connsiteX53" fmla="*/ 33890 w 358003"/>
                <a:gd name="connsiteY53" fmla="*/ 19094 h 304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358003" h="304966">
                  <a:moveTo>
                    <a:pt x="33890" y="19094"/>
                  </a:moveTo>
                  <a:cubicBezTo>
                    <a:pt x="26200" y="29568"/>
                    <a:pt x="10686" y="38585"/>
                    <a:pt x="10421" y="49192"/>
                  </a:cubicBezTo>
                  <a:cubicBezTo>
                    <a:pt x="10156" y="59800"/>
                    <a:pt x="10421" y="63910"/>
                    <a:pt x="6444" y="68949"/>
                  </a:cubicBezTo>
                  <a:cubicBezTo>
                    <a:pt x="2466" y="73987"/>
                    <a:pt x="-3368" y="81678"/>
                    <a:pt x="2466" y="81147"/>
                  </a:cubicBezTo>
                  <a:cubicBezTo>
                    <a:pt x="8300" y="80617"/>
                    <a:pt x="15062" y="80617"/>
                    <a:pt x="15062" y="86982"/>
                  </a:cubicBezTo>
                  <a:cubicBezTo>
                    <a:pt x="15062" y="93346"/>
                    <a:pt x="27791" y="94672"/>
                    <a:pt x="26730" y="104617"/>
                  </a:cubicBezTo>
                  <a:cubicBezTo>
                    <a:pt x="25670" y="114429"/>
                    <a:pt x="21162" y="140417"/>
                    <a:pt x="44100" y="139754"/>
                  </a:cubicBezTo>
                  <a:cubicBezTo>
                    <a:pt x="67039" y="139224"/>
                    <a:pt x="80033" y="131533"/>
                    <a:pt x="89713" y="143732"/>
                  </a:cubicBezTo>
                  <a:cubicBezTo>
                    <a:pt x="99259" y="155931"/>
                    <a:pt x="112121" y="161897"/>
                    <a:pt x="126972" y="160041"/>
                  </a:cubicBezTo>
                  <a:cubicBezTo>
                    <a:pt x="141955" y="158185"/>
                    <a:pt x="166219" y="155268"/>
                    <a:pt x="158131" y="168262"/>
                  </a:cubicBezTo>
                  <a:cubicBezTo>
                    <a:pt x="150175" y="181256"/>
                    <a:pt x="144872" y="209366"/>
                    <a:pt x="151767" y="217056"/>
                  </a:cubicBezTo>
                  <a:cubicBezTo>
                    <a:pt x="158661" y="224747"/>
                    <a:pt x="167811" y="231111"/>
                    <a:pt x="162109" y="237608"/>
                  </a:cubicBezTo>
                  <a:cubicBezTo>
                    <a:pt x="156540" y="243973"/>
                    <a:pt x="153888" y="252061"/>
                    <a:pt x="161048" y="257630"/>
                  </a:cubicBezTo>
                  <a:cubicBezTo>
                    <a:pt x="168208" y="263199"/>
                    <a:pt x="166087" y="269961"/>
                    <a:pt x="165822" y="271287"/>
                  </a:cubicBezTo>
                  <a:cubicBezTo>
                    <a:pt x="165822" y="271685"/>
                    <a:pt x="164363" y="272481"/>
                    <a:pt x="162109" y="273542"/>
                  </a:cubicBezTo>
                  <a:cubicBezTo>
                    <a:pt x="172716" y="284016"/>
                    <a:pt x="176429" y="295685"/>
                    <a:pt x="182528" y="300458"/>
                  </a:cubicBezTo>
                  <a:cubicBezTo>
                    <a:pt x="190484" y="306823"/>
                    <a:pt x="193003" y="310005"/>
                    <a:pt x="198572" y="306823"/>
                  </a:cubicBezTo>
                  <a:cubicBezTo>
                    <a:pt x="204141" y="303640"/>
                    <a:pt x="208119" y="301254"/>
                    <a:pt x="213025" y="304436"/>
                  </a:cubicBezTo>
                  <a:cubicBezTo>
                    <a:pt x="217799" y="307618"/>
                    <a:pt x="224295" y="301254"/>
                    <a:pt x="231456" y="294889"/>
                  </a:cubicBezTo>
                  <a:cubicBezTo>
                    <a:pt x="238616" y="288525"/>
                    <a:pt x="246704" y="294093"/>
                    <a:pt x="249091" y="286138"/>
                  </a:cubicBezTo>
                  <a:cubicBezTo>
                    <a:pt x="251477" y="278050"/>
                    <a:pt x="255455" y="273276"/>
                    <a:pt x="264339" y="271685"/>
                  </a:cubicBezTo>
                  <a:cubicBezTo>
                    <a:pt x="273090" y="270094"/>
                    <a:pt x="273090" y="260415"/>
                    <a:pt x="267521" y="260415"/>
                  </a:cubicBezTo>
                  <a:cubicBezTo>
                    <a:pt x="261952" y="260415"/>
                    <a:pt x="253864" y="267575"/>
                    <a:pt x="253864" y="257232"/>
                  </a:cubicBezTo>
                  <a:cubicBezTo>
                    <a:pt x="253864" y="246890"/>
                    <a:pt x="246704" y="249277"/>
                    <a:pt x="246704" y="240393"/>
                  </a:cubicBezTo>
                  <a:cubicBezTo>
                    <a:pt x="246704" y="231642"/>
                    <a:pt x="245908" y="225940"/>
                    <a:pt x="236362" y="220371"/>
                  </a:cubicBezTo>
                  <a:cubicBezTo>
                    <a:pt x="226815" y="214802"/>
                    <a:pt x="249223" y="212416"/>
                    <a:pt x="253997" y="217189"/>
                  </a:cubicBezTo>
                  <a:cubicBezTo>
                    <a:pt x="258770" y="221962"/>
                    <a:pt x="275610" y="217985"/>
                    <a:pt x="277201" y="225145"/>
                  </a:cubicBezTo>
                  <a:cubicBezTo>
                    <a:pt x="278792" y="232305"/>
                    <a:pt x="287543" y="234691"/>
                    <a:pt x="287543" y="225940"/>
                  </a:cubicBezTo>
                  <a:cubicBezTo>
                    <a:pt x="287543" y="217189"/>
                    <a:pt x="298018" y="214007"/>
                    <a:pt x="305973" y="215598"/>
                  </a:cubicBezTo>
                  <a:cubicBezTo>
                    <a:pt x="313929" y="217189"/>
                    <a:pt x="331564" y="205123"/>
                    <a:pt x="338857" y="202736"/>
                  </a:cubicBezTo>
                  <a:cubicBezTo>
                    <a:pt x="342569" y="201543"/>
                    <a:pt x="344028" y="197035"/>
                    <a:pt x="346017" y="193189"/>
                  </a:cubicBezTo>
                  <a:cubicBezTo>
                    <a:pt x="340713" y="186029"/>
                    <a:pt x="332360" y="174892"/>
                    <a:pt x="328514" y="171709"/>
                  </a:cubicBezTo>
                  <a:cubicBezTo>
                    <a:pt x="322813" y="166936"/>
                    <a:pt x="332360" y="164019"/>
                    <a:pt x="331432" y="157389"/>
                  </a:cubicBezTo>
                  <a:cubicBezTo>
                    <a:pt x="330503" y="150627"/>
                    <a:pt x="331432" y="145853"/>
                    <a:pt x="343895" y="144925"/>
                  </a:cubicBezTo>
                  <a:cubicBezTo>
                    <a:pt x="356359" y="143997"/>
                    <a:pt x="354370" y="134318"/>
                    <a:pt x="347741" y="130605"/>
                  </a:cubicBezTo>
                  <a:cubicBezTo>
                    <a:pt x="340978" y="126760"/>
                    <a:pt x="350658" y="116285"/>
                    <a:pt x="357287" y="112440"/>
                  </a:cubicBezTo>
                  <a:cubicBezTo>
                    <a:pt x="360072" y="110849"/>
                    <a:pt x="363652" y="106208"/>
                    <a:pt x="367099" y="99711"/>
                  </a:cubicBezTo>
                  <a:cubicBezTo>
                    <a:pt x="354370" y="94937"/>
                    <a:pt x="336072" y="95335"/>
                    <a:pt x="328382" y="95733"/>
                  </a:cubicBezTo>
                  <a:cubicBezTo>
                    <a:pt x="318305" y="96263"/>
                    <a:pt x="334879" y="84462"/>
                    <a:pt x="335409" y="73855"/>
                  </a:cubicBezTo>
                  <a:cubicBezTo>
                    <a:pt x="335940" y="63247"/>
                    <a:pt x="307034" y="61391"/>
                    <a:pt x="295764" y="59137"/>
                  </a:cubicBezTo>
                  <a:cubicBezTo>
                    <a:pt x="284493" y="56750"/>
                    <a:pt x="287543" y="44949"/>
                    <a:pt x="299344" y="44419"/>
                  </a:cubicBezTo>
                  <a:cubicBezTo>
                    <a:pt x="311145" y="43756"/>
                    <a:pt x="292847" y="35535"/>
                    <a:pt x="276935" y="37922"/>
                  </a:cubicBezTo>
                  <a:cubicBezTo>
                    <a:pt x="261024" y="40308"/>
                    <a:pt x="238483" y="49192"/>
                    <a:pt x="225489" y="56220"/>
                  </a:cubicBezTo>
                  <a:cubicBezTo>
                    <a:pt x="212495" y="63380"/>
                    <a:pt x="189954" y="35535"/>
                    <a:pt x="175236" y="41502"/>
                  </a:cubicBezTo>
                  <a:cubicBezTo>
                    <a:pt x="160518" y="47469"/>
                    <a:pt x="139701" y="47469"/>
                    <a:pt x="140363" y="35535"/>
                  </a:cubicBezTo>
                  <a:cubicBezTo>
                    <a:pt x="140894" y="23734"/>
                    <a:pt x="134397" y="13657"/>
                    <a:pt x="119679" y="14850"/>
                  </a:cubicBezTo>
                  <a:cubicBezTo>
                    <a:pt x="104961" y="16044"/>
                    <a:pt x="108408" y="0"/>
                    <a:pt x="97270" y="0"/>
                  </a:cubicBezTo>
                  <a:cubicBezTo>
                    <a:pt x="86000" y="0"/>
                    <a:pt x="97270" y="13657"/>
                    <a:pt x="89580" y="17105"/>
                  </a:cubicBezTo>
                  <a:cubicBezTo>
                    <a:pt x="81890" y="20685"/>
                    <a:pt x="55238" y="27182"/>
                    <a:pt x="53515" y="37789"/>
                  </a:cubicBezTo>
                  <a:cubicBezTo>
                    <a:pt x="51791" y="48397"/>
                    <a:pt x="67702" y="66164"/>
                    <a:pt x="62398" y="76772"/>
                  </a:cubicBezTo>
                  <a:cubicBezTo>
                    <a:pt x="57094" y="87379"/>
                    <a:pt x="39327" y="78496"/>
                    <a:pt x="34023" y="67358"/>
                  </a:cubicBezTo>
                  <a:cubicBezTo>
                    <a:pt x="28719" y="56087"/>
                    <a:pt x="49404" y="38983"/>
                    <a:pt x="45824" y="32485"/>
                  </a:cubicBezTo>
                  <a:cubicBezTo>
                    <a:pt x="43305" y="27977"/>
                    <a:pt x="40255" y="19624"/>
                    <a:pt x="42244" y="14055"/>
                  </a:cubicBezTo>
                  <a:cubicBezTo>
                    <a:pt x="38664" y="14983"/>
                    <a:pt x="35747" y="16574"/>
                    <a:pt x="33890" y="19094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9CD891F0-37E2-47D0-B6A9-5587E0E2DF36}"/>
                </a:ext>
              </a:extLst>
            </p:cNvPr>
            <p:cNvSpPr/>
            <p:nvPr/>
          </p:nvSpPr>
          <p:spPr>
            <a:xfrm>
              <a:off x="3926388" y="4623627"/>
              <a:ext cx="106075" cy="106075"/>
            </a:xfrm>
            <a:custGeom>
              <a:avLst/>
              <a:gdLst>
                <a:gd name="connsiteX0" fmla="*/ 23589 w 106075"/>
                <a:gd name="connsiteY0" fmla="*/ 22759 h 106075"/>
                <a:gd name="connsiteX1" fmla="*/ 11125 w 106075"/>
                <a:gd name="connsiteY1" fmla="*/ 35223 h 106075"/>
                <a:gd name="connsiteX2" fmla="*/ 650 w 106075"/>
                <a:gd name="connsiteY2" fmla="*/ 58162 h 106075"/>
                <a:gd name="connsiteX3" fmla="*/ 22661 w 106075"/>
                <a:gd name="connsiteY3" fmla="*/ 85874 h 106075"/>
                <a:gd name="connsiteX4" fmla="*/ 38440 w 106075"/>
                <a:gd name="connsiteY4" fmla="*/ 115840 h 106075"/>
                <a:gd name="connsiteX5" fmla="*/ 51832 w 106075"/>
                <a:gd name="connsiteY5" fmla="*/ 116636 h 106075"/>
                <a:gd name="connsiteX6" fmla="*/ 62970 w 106075"/>
                <a:gd name="connsiteY6" fmla="*/ 99797 h 106075"/>
                <a:gd name="connsiteX7" fmla="*/ 92538 w 106075"/>
                <a:gd name="connsiteY7" fmla="*/ 100592 h 106075"/>
                <a:gd name="connsiteX8" fmla="*/ 95190 w 106075"/>
                <a:gd name="connsiteY8" fmla="*/ 104040 h 106075"/>
                <a:gd name="connsiteX9" fmla="*/ 103146 w 106075"/>
                <a:gd name="connsiteY9" fmla="*/ 91576 h 106075"/>
                <a:gd name="connsiteX10" fmla="*/ 100228 w 106075"/>
                <a:gd name="connsiteY10" fmla="*/ 56173 h 106075"/>
                <a:gd name="connsiteX11" fmla="*/ 105002 w 106075"/>
                <a:gd name="connsiteY11" fmla="*/ 24616 h 106075"/>
                <a:gd name="connsiteX12" fmla="*/ 110173 w 106075"/>
                <a:gd name="connsiteY12" fmla="*/ 10959 h 106075"/>
                <a:gd name="connsiteX13" fmla="*/ 83522 w 106075"/>
                <a:gd name="connsiteY13" fmla="*/ 4859 h 106075"/>
                <a:gd name="connsiteX14" fmla="*/ 49180 w 106075"/>
                <a:gd name="connsiteY14" fmla="*/ 5390 h 106075"/>
                <a:gd name="connsiteX15" fmla="*/ 29026 w 106075"/>
                <a:gd name="connsiteY15" fmla="*/ 4859 h 106075"/>
                <a:gd name="connsiteX16" fmla="*/ 26374 w 106075"/>
                <a:gd name="connsiteY16" fmla="*/ 5655 h 106075"/>
                <a:gd name="connsiteX17" fmla="*/ 23589 w 106075"/>
                <a:gd name="connsiteY17" fmla="*/ 22759 h 106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6075" h="106075">
                  <a:moveTo>
                    <a:pt x="23589" y="22759"/>
                  </a:moveTo>
                  <a:cubicBezTo>
                    <a:pt x="27434" y="30450"/>
                    <a:pt x="18816" y="34295"/>
                    <a:pt x="11125" y="35223"/>
                  </a:cubicBezTo>
                  <a:cubicBezTo>
                    <a:pt x="3435" y="36152"/>
                    <a:pt x="5424" y="53389"/>
                    <a:pt x="650" y="58162"/>
                  </a:cubicBezTo>
                  <a:cubicBezTo>
                    <a:pt x="-4123" y="62936"/>
                    <a:pt x="18816" y="75399"/>
                    <a:pt x="22661" y="85874"/>
                  </a:cubicBezTo>
                  <a:cubicBezTo>
                    <a:pt x="24915" y="92106"/>
                    <a:pt x="32606" y="105763"/>
                    <a:pt x="38440" y="115840"/>
                  </a:cubicBezTo>
                  <a:cubicBezTo>
                    <a:pt x="43743" y="117166"/>
                    <a:pt x="48782" y="118360"/>
                    <a:pt x="51832" y="116636"/>
                  </a:cubicBezTo>
                  <a:cubicBezTo>
                    <a:pt x="58992" y="112658"/>
                    <a:pt x="52627" y="99001"/>
                    <a:pt x="62970" y="99797"/>
                  </a:cubicBezTo>
                  <a:cubicBezTo>
                    <a:pt x="73312" y="100592"/>
                    <a:pt x="88560" y="94228"/>
                    <a:pt x="92538" y="100592"/>
                  </a:cubicBezTo>
                  <a:cubicBezTo>
                    <a:pt x="93334" y="101786"/>
                    <a:pt x="94129" y="102846"/>
                    <a:pt x="95190" y="104040"/>
                  </a:cubicBezTo>
                  <a:cubicBezTo>
                    <a:pt x="98505" y="99001"/>
                    <a:pt x="102085" y="93565"/>
                    <a:pt x="103146" y="91576"/>
                  </a:cubicBezTo>
                  <a:cubicBezTo>
                    <a:pt x="105135" y="87731"/>
                    <a:pt x="105135" y="67576"/>
                    <a:pt x="100228" y="56173"/>
                  </a:cubicBezTo>
                  <a:cubicBezTo>
                    <a:pt x="95455" y="44638"/>
                    <a:pt x="99300" y="29389"/>
                    <a:pt x="105002" y="24616"/>
                  </a:cubicBezTo>
                  <a:cubicBezTo>
                    <a:pt x="106195" y="23555"/>
                    <a:pt x="108052" y="18384"/>
                    <a:pt x="110173" y="10959"/>
                  </a:cubicBezTo>
                  <a:cubicBezTo>
                    <a:pt x="100626" y="7246"/>
                    <a:pt x="91477" y="3931"/>
                    <a:pt x="83522" y="4859"/>
                  </a:cubicBezTo>
                  <a:cubicBezTo>
                    <a:pt x="69334" y="6583"/>
                    <a:pt x="54616" y="13080"/>
                    <a:pt x="49180" y="5390"/>
                  </a:cubicBezTo>
                  <a:cubicBezTo>
                    <a:pt x="43876" y="-2301"/>
                    <a:pt x="36186" y="-1107"/>
                    <a:pt x="29026" y="4859"/>
                  </a:cubicBezTo>
                  <a:cubicBezTo>
                    <a:pt x="28230" y="5522"/>
                    <a:pt x="27302" y="5787"/>
                    <a:pt x="26374" y="5655"/>
                  </a:cubicBezTo>
                  <a:cubicBezTo>
                    <a:pt x="24120" y="12550"/>
                    <a:pt x="21733" y="18914"/>
                    <a:pt x="23589" y="22759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BB848789-33DF-4EDD-883D-21E416F86E5E}"/>
                </a:ext>
              </a:extLst>
            </p:cNvPr>
            <p:cNvSpPr/>
            <p:nvPr/>
          </p:nvSpPr>
          <p:spPr>
            <a:xfrm>
              <a:off x="3837964" y="4562852"/>
              <a:ext cx="119335" cy="185632"/>
            </a:xfrm>
            <a:custGeom>
              <a:avLst/>
              <a:gdLst>
                <a:gd name="connsiteX0" fmla="*/ 30600 w 119334"/>
                <a:gd name="connsiteY0" fmla="*/ 12596 h 185631"/>
                <a:gd name="connsiteX1" fmla="*/ 21053 w 119334"/>
                <a:gd name="connsiteY1" fmla="*/ 30762 h 185631"/>
                <a:gd name="connsiteX2" fmla="*/ 17208 w 119334"/>
                <a:gd name="connsiteY2" fmla="*/ 45082 h 185631"/>
                <a:gd name="connsiteX3" fmla="*/ 4744 w 119334"/>
                <a:gd name="connsiteY3" fmla="*/ 57546 h 185631"/>
                <a:gd name="connsiteX4" fmla="*/ 1827 w 119334"/>
                <a:gd name="connsiteY4" fmla="*/ 71866 h 185631"/>
                <a:gd name="connsiteX5" fmla="*/ 19330 w 119334"/>
                <a:gd name="connsiteY5" fmla="*/ 93346 h 185631"/>
                <a:gd name="connsiteX6" fmla="*/ 29009 w 119334"/>
                <a:gd name="connsiteY6" fmla="*/ 87777 h 185631"/>
                <a:gd name="connsiteX7" fmla="*/ 40147 w 119334"/>
                <a:gd name="connsiteY7" fmla="*/ 110186 h 185631"/>
                <a:gd name="connsiteX8" fmla="*/ 42534 w 119334"/>
                <a:gd name="connsiteY8" fmla="*/ 132594 h 185631"/>
                <a:gd name="connsiteX9" fmla="*/ 48103 w 119334"/>
                <a:gd name="connsiteY9" fmla="*/ 179797 h 185631"/>
                <a:gd name="connsiteX10" fmla="*/ 76876 w 119334"/>
                <a:gd name="connsiteY10" fmla="*/ 189344 h 185631"/>
                <a:gd name="connsiteX11" fmla="*/ 94511 w 119334"/>
                <a:gd name="connsiteY11" fmla="*/ 182980 h 185631"/>
                <a:gd name="connsiteX12" fmla="*/ 108168 w 119334"/>
                <a:gd name="connsiteY12" fmla="*/ 176615 h 185631"/>
                <a:gd name="connsiteX13" fmla="*/ 126864 w 119334"/>
                <a:gd name="connsiteY13" fmla="*/ 176615 h 185631"/>
                <a:gd name="connsiteX14" fmla="*/ 111085 w 119334"/>
                <a:gd name="connsiteY14" fmla="*/ 146649 h 185631"/>
                <a:gd name="connsiteX15" fmla="*/ 89074 w 119334"/>
                <a:gd name="connsiteY15" fmla="*/ 118937 h 185631"/>
                <a:gd name="connsiteX16" fmla="*/ 99549 w 119334"/>
                <a:gd name="connsiteY16" fmla="*/ 95998 h 185631"/>
                <a:gd name="connsiteX17" fmla="*/ 112013 w 119334"/>
                <a:gd name="connsiteY17" fmla="*/ 83534 h 185631"/>
                <a:gd name="connsiteX18" fmla="*/ 114930 w 119334"/>
                <a:gd name="connsiteY18" fmla="*/ 66430 h 185631"/>
                <a:gd name="connsiteX19" fmla="*/ 90400 w 119334"/>
                <a:gd name="connsiteY19" fmla="*/ 44419 h 185631"/>
                <a:gd name="connsiteX20" fmla="*/ 76743 w 119334"/>
                <a:gd name="connsiteY20" fmla="*/ 28508 h 185631"/>
                <a:gd name="connsiteX21" fmla="*/ 50091 w 119334"/>
                <a:gd name="connsiteY21" fmla="*/ 6099 h 185631"/>
                <a:gd name="connsiteX22" fmla="*/ 40280 w 119334"/>
                <a:gd name="connsiteY22" fmla="*/ 0 h 185631"/>
                <a:gd name="connsiteX23" fmla="*/ 30600 w 119334"/>
                <a:gd name="connsiteY23" fmla="*/ 12596 h 185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9334" h="185631">
                  <a:moveTo>
                    <a:pt x="30600" y="12596"/>
                  </a:moveTo>
                  <a:cubicBezTo>
                    <a:pt x="23970" y="16442"/>
                    <a:pt x="14291" y="26917"/>
                    <a:pt x="21053" y="30762"/>
                  </a:cubicBezTo>
                  <a:cubicBezTo>
                    <a:pt x="27816" y="34607"/>
                    <a:pt x="29672" y="44154"/>
                    <a:pt x="17208" y="45082"/>
                  </a:cubicBezTo>
                  <a:cubicBezTo>
                    <a:pt x="4744" y="46010"/>
                    <a:pt x="3816" y="50784"/>
                    <a:pt x="4744" y="57546"/>
                  </a:cubicBezTo>
                  <a:cubicBezTo>
                    <a:pt x="5673" y="64308"/>
                    <a:pt x="-3874" y="67093"/>
                    <a:pt x="1827" y="71866"/>
                  </a:cubicBezTo>
                  <a:cubicBezTo>
                    <a:pt x="5673" y="75048"/>
                    <a:pt x="14026" y="86186"/>
                    <a:pt x="19330" y="93346"/>
                  </a:cubicBezTo>
                  <a:cubicBezTo>
                    <a:pt x="21186" y="89899"/>
                    <a:pt x="23573" y="86982"/>
                    <a:pt x="29009" y="87777"/>
                  </a:cubicBezTo>
                  <a:cubicBezTo>
                    <a:pt x="40147" y="89368"/>
                    <a:pt x="31396" y="106208"/>
                    <a:pt x="40147" y="110186"/>
                  </a:cubicBezTo>
                  <a:cubicBezTo>
                    <a:pt x="48898" y="114163"/>
                    <a:pt x="48898" y="127821"/>
                    <a:pt x="42534" y="132594"/>
                  </a:cubicBezTo>
                  <a:cubicBezTo>
                    <a:pt x="36169" y="137367"/>
                    <a:pt x="33782" y="163886"/>
                    <a:pt x="48103" y="179797"/>
                  </a:cubicBezTo>
                  <a:cubicBezTo>
                    <a:pt x="62555" y="195841"/>
                    <a:pt x="73693" y="193455"/>
                    <a:pt x="76876" y="189344"/>
                  </a:cubicBezTo>
                  <a:cubicBezTo>
                    <a:pt x="80058" y="185366"/>
                    <a:pt x="91328" y="189344"/>
                    <a:pt x="94511" y="182980"/>
                  </a:cubicBezTo>
                  <a:cubicBezTo>
                    <a:pt x="97693" y="176615"/>
                    <a:pt x="101671" y="183775"/>
                    <a:pt x="108168" y="176615"/>
                  </a:cubicBezTo>
                  <a:cubicBezTo>
                    <a:pt x="111880" y="172505"/>
                    <a:pt x="119571" y="174626"/>
                    <a:pt x="126864" y="176615"/>
                  </a:cubicBezTo>
                  <a:cubicBezTo>
                    <a:pt x="121029" y="166538"/>
                    <a:pt x="113339" y="152881"/>
                    <a:pt x="111085" y="146649"/>
                  </a:cubicBezTo>
                  <a:cubicBezTo>
                    <a:pt x="107239" y="136174"/>
                    <a:pt x="84301" y="123710"/>
                    <a:pt x="89074" y="118937"/>
                  </a:cubicBezTo>
                  <a:cubicBezTo>
                    <a:pt x="93848" y="114163"/>
                    <a:pt x="91991" y="96926"/>
                    <a:pt x="99549" y="95998"/>
                  </a:cubicBezTo>
                  <a:cubicBezTo>
                    <a:pt x="107239" y="95070"/>
                    <a:pt x="115858" y="91225"/>
                    <a:pt x="112013" y="83534"/>
                  </a:cubicBezTo>
                  <a:cubicBezTo>
                    <a:pt x="110024" y="79689"/>
                    <a:pt x="112543" y="73324"/>
                    <a:pt x="114930" y="66430"/>
                  </a:cubicBezTo>
                  <a:cubicBezTo>
                    <a:pt x="107637" y="65767"/>
                    <a:pt x="96632" y="44419"/>
                    <a:pt x="90400" y="44419"/>
                  </a:cubicBezTo>
                  <a:cubicBezTo>
                    <a:pt x="83373" y="44419"/>
                    <a:pt x="75019" y="38452"/>
                    <a:pt x="76743" y="28508"/>
                  </a:cubicBezTo>
                  <a:cubicBezTo>
                    <a:pt x="78467" y="18431"/>
                    <a:pt x="60169" y="17237"/>
                    <a:pt x="50091" y="6099"/>
                  </a:cubicBezTo>
                  <a:cubicBezTo>
                    <a:pt x="47705" y="3447"/>
                    <a:pt x="44257" y="1459"/>
                    <a:pt x="40280" y="0"/>
                  </a:cubicBezTo>
                  <a:cubicBezTo>
                    <a:pt x="37097" y="6364"/>
                    <a:pt x="33385" y="11138"/>
                    <a:pt x="30600" y="12596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D8B795AD-738D-457C-9D81-5109842DC298}"/>
                </a:ext>
              </a:extLst>
            </p:cNvPr>
            <p:cNvSpPr/>
            <p:nvPr/>
          </p:nvSpPr>
          <p:spPr>
            <a:xfrm>
              <a:off x="4021578" y="4634585"/>
              <a:ext cx="79556" cy="92816"/>
            </a:xfrm>
            <a:custGeom>
              <a:avLst/>
              <a:gdLst>
                <a:gd name="connsiteX0" fmla="*/ 5038 w 79556"/>
                <a:gd name="connsiteY0" fmla="*/ 45347 h 92815"/>
                <a:gd name="connsiteX1" fmla="*/ 7956 w 79556"/>
                <a:gd name="connsiteY1" fmla="*/ 80750 h 92815"/>
                <a:gd name="connsiteX2" fmla="*/ 0 w 79556"/>
                <a:gd name="connsiteY2" fmla="*/ 93214 h 92815"/>
                <a:gd name="connsiteX3" fmla="*/ 23867 w 79556"/>
                <a:gd name="connsiteY3" fmla="*/ 97854 h 92815"/>
                <a:gd name="connsiteX4" fmla="*/ 51844 w 79556"/>
                <a:gd name="connsiteY4" fmla="*/ 85788 h 92815"/>
                <a:gd name="connsiteX5" fmla="*/ 83402 w 79556"/>
                <a:gd name="connsiteY5" fmla="*/ 43358 h 92815"/>
                <a:gd name="connsiteX6" fmla="*/ 83004 w 79556"/>
                <a:gd name="connsiteY6" fmla="*/ 43093 h 92815"/>
                <a:gd name="connsiteX7" fmla="*/ 37524 w 79556"/>
                <a:gd name="connsiteY7" fmla="*/ 7558 h 92815"/>
                <a:gd name="connsiteX8" fmla="*/ 15116 w 79556"/>
                <a:gd name="connsiteY8" fmla="*/ 0 h 92815"/>
                <a:gd name="connsiteX9" fmla="*/ 9945 w 79556"/>
                <a:gd name="connsiteY9" fmla="*/ 13657 h 92815"/>
                <a:gd name="connsiteX10" fmla="*/ 5038 w 79556"/>
                <a:gd name="connsiteY10" fmla="*/ 45347 h 92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9556" h="92815">
                  <a:moveTo>
                    <a:pt x="5038" y="45347"/>
                  </a:moveTo>
                  <a:cubicBezTo>
                    <a:pt x="9812" y="56883"/>
                    <a:pt x="9812" y="76905"/>
                    <a:pt x="7956" y="80750"/>
                  </a:cubicBezTo>
                  <a:cubicBezTo>
                    <a:pt x="7027" y="82606"/>
                    <a:pt x="3447" y="88175"/>
                    <a:pt x="0" y="93214"/>
                  </a:cubicBezTo>
                  <a:cubicBezTo>
                    <a:pt x="4376" y="98120"/>
                    <a:pt x="11403" y="101700"/>
                    <a:pt x="23867" y="97854"/>
                  </a:cubicBezTo>
                  <a:cubicBezTo>
                    <a:pt x="39115" y="93081"/>
                    <a:pt x="46275" y="102628"/>
                    <a:pt x="51844" y="85788"/>
                  </a:cubicBezTo>
                  <a:cubicBezTo>
                    <a:pt x="56220" y="72662"/>
                    <a:pt x="71733" y="54761"/>
                    <a:pt x="83402" y="43358"/>
                  </a:cubicBezTo>
                  <a:cubicBezTo>
                    <a:pt x="83269" y="43226"/>
                    <a:pt x="83136" y="43226"/>
                    <a:pt x="83004" y="43093"/>
                  </a:cubicBezTo>
                  <a:cubicBezTo>
                    <a:pt x="71733" y="38320"/>
                    <a:pt x="54629" y="11138"/>
                    <a:pt x="37524" y="7558"/>
                  </a:cubicBezTo>
                  <a:cubicBezTo>
                    <a:pt x="30099" y="5967"/>
                    <a:pt x="22408" y="2917"/>
                    <a:pt x="15116" y="0"/>
                  </a:cubicBezTo>
                  <a:cubicBezTo>
                    <a:pt x="12994" y="7425"/>
                    <a:pt x="11138" y="12597"/>
                    <a:pt x="9945" y="13657"/>
                  </a:cubicBezTo>
                  <a:cubicBezTo>
                    <a:pt x="4110" y="18431"/>
                    <a:pt x="265" y="33812"/>
                    <a:pt x="5038" y="45347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43D3ACFF-3F68-430C-9ED5-82D6CE9B735C}"/>
                </a:ext>
              </a:extLst>
            </p:cNvPr>
            <p:cNvSpPr/>
            <p:nvPr/>
          </p:nvSpPr>
          <p:spPr>
            <a:xfrm>
              <a:off x="3212776" y="4156325"/>
              <a:ext cx="265188" cy="79556"/>
            </a:xfrm>
            <a:custGeom>
              <a:avLst/>
              <a:gdLst>
                <a:gd name="connsiteX0" fmla="*/ 223796 w 265188"/>
                <a:gd name="connsiteY0" fmla="*/ 54224 h 79556"/>
                <a:gd name="connsiteX1" fmla="*/ 94915 w 265188"/>
                <a:gd name="connsiteY1" fmla="*/ 2247 h 79556"/>
                <a:gd name="connsiteX2" fmla="*/ 376 w 265188"/>
                <a:gd name="connsiteY2" fmla="*/ 35396 h 79556"/>
                <a:gd name="connsiteX3" fmla="*/ 46518 w 265188"/>
                <a:gd name="connsiteY3" fmla="*/ 14181 h 79556"/>
                <a:gd name="connsiteX4" fmla="*/ 72507 w 265188"/>
                <a:gd name="connsiteY4" fmla="*/ 24788 h 79556"/>
                <a:gd name="connsiteX5" fmla="*/ 117456 w 265188"/>
                <a:gd name="connsiteY5" fmla="*/ 35396 h 79556"/>
                <a:gd name="connsiteX6" fmla="*/ 174206 w 265188"/>
                <a:gd name="connsiteY6" fmla="*/ 64964 h 79556"/>
                <a:gd name="connsiteX7" fmla="*/ 187200 w 265188"/>
                <a:gd name="connsiteY7" fmla="*/ 86312 h 79556"/>
                <a:gd name="connsiteX8" fmla="*/ 273519 w 265188"/>
                <a:gd name="connsiteY8" fmla="*/ 83925 h 79556"/>
                <a:gd name="connsiteX9" fmla="*/ 223796 w 265188"/>
                <a:gd name="connsiteY9" fmla="*/ 54224 h 79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5188" h="79556">
                  <a:moveTo>
                    <a:pt x="223796" y="54224"/>
                  </a:moveTo>
                  <a:cubicBezTo>
                    <a:pt x="206029" y="54224"/>
                    <a:pt x="148085" y="14048"/>
                    <a:pt x="94915" y="2247"/>
                  </a:cubicBezTo>
                  <a:cubicBezTo>
                    <a:pt x="41745" y="-9553"/>
                    <a:pt x="-4663" y="28634"/>
                    <a:pt x="376" y="35396"/>
                  </a:cubicBezTo>
                  <a:cubicBezTo>
                    <a:pt x="7403" y="44810"/>
                    <a:pt x="33524" y="23595"/>
                    <a:pt x="46518" y="14181"/>
                  </a:cubicBezTo>
                  <a:cubicBezTo>
                    <a:pt x="59512" y="4767"/>
                    <a:pt x="71313" y="18954"/>
                    <a:pt x="72507" y="24788"/>
                  </a:cubicBezTo>
                  <a:cubicBezTo>
                    <a:pt x="73700" y="30755"/>
                    <a:pt x="90274" y="34203"/>
                    <a:pt x="117456" y="35396"/>
                  </a:cubicBezTo>
                  <a:cubicBezTo>
                    <a:pt x="144638" y="36589"/>
                    <a:pt x="148218" y="58998"/>
                    <a:pt x="174206" y="64964"/>
                  </a:cubicBezTo>
                  <a:cubicBezTo>
                    <a:pt x="200195" y="70931"/>
                    <a:pt x="174206" y="81539"/>
                    <a:pt x="187200" y="86312"/>
                  </a:cubicBezTo>
                  <a:cubicBezTo>
                    <a:pt x="200195" y="91085"/>
                    <a:pt x="268746" y="89892"/>
                    <a:pt x="273519" y="83925"/>
                  </a:cubicBezTo>
                  <a:cubicBezTo>
                    <a:pt x="278160" y="77959"/>
                    <a:pt x="241431" y="54224"/>
                    <a:pt x="223796" y="54224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447036B2-FA8D-4BB2-878E-6C4F018B910D}"/>
                </a:ext>
              </a:extLst>
            </p:cNvPr>
            <p:cNvSpPr/>
            <p:nvPr/>
          </p:nvSpPr>
          <p:spPr>
            <a:xfrm>
              <a:off x="3375872" y="4287691"/>
              <a:ext cx="53038" cy="13259"/>
            </a:xfrm>
            <a:custGeom>
              <a:avLst/>
              <a:gdLst>
                <a:gd name="connsiteX0" fmla="*/ 371 w 53037"/>
                <a:gd name="connsiteY0" fmla="*/ 4536 h 13259"/>
                <a:gd name="connsiteX1" fmla="*/ 54734 w 53037"/>
                <a:gd name="connsiteY1" fmla="*/ 13950 h 13259"/>
                <a:gd name="connsiteX2" fmla="*/ 371 w 53037"/>
                <a:gd name="connsiteY2" fmla="*/ 4536 h 13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037" h="13259">
                  <a:moveTo>
                    <a:pt x="371" y="4536"/>
                  </a:moveTo>
                  <a:cubicBezTo>
                    <a:pt x="5144" y="12757"/>
                    <a:pt x="50094" y="24691"/>
                    <a:pt x="54734" y="13950"/>
                  </a:cubicBezTo>
                  <a:cubicBezTo>
                    <a:pt x="59508" y="3343"/>
                    <a:pt x="-5463" y="-5806"/>
                    <a:pt x="371" y="4536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7EC6AB84-7E6F-438C-9021-59EDE9D18D47}"/>
                </a:ext>
              </a:extLst>
            </p:cNvPr>
            <p:cNvSpPr/>
            <p:nvPr/>
          </p:nvSpPr>
          <p:spPr>
            <a:xfrm>
              <a:off x="3678842" y="4283820"/>
              <a:ext cx="39778" cy="13259"/>
            </a:xfrm>
            <a:custGeom>
              <a:avLst/>
              <a:gdLst>
                <a:gd name="connsiteX0" fmla="*/ 1307 w 39778"/>
                <a:gd name="connsiteY0" fmla="*/ 10662 h 13259"/>
                <a:gd name="connsiteX1" fmla="*/ 45063 w 39778"/>
                <a:gd name="connsiteY1" fmla="*/ 10662 h 13259"/>
                <a:gd name="connsiteX2" fmla="*/ 1307 w 39778"/>
                <a:gd name="connsiteY2" fmla="*/ 10662 h 13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778" h="13259">
                  <a:moveTo>
                    <a:pt x="1307" y="10662"/>
                  </a:moveTo>
                  <a:cubicBezTo>
                    <a:pt x="11914" y="27236"/>
                    <a:pt x="42411" y="17291"/>
                    <a:pt x="45063" y="10662"/>
                  </a:cubicBezTo>
                  <a:cubicBezTo>
                    <a:pt x="49703" y="-1139"/>
                    <a:pt x="-9433" y="-5780"/>
                    <a:pt x="1307" y="10662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A17870F3-B08E-4540-B223-ACF0DA676580}"/>
                </a:ext>
              </a:extLst>
            </p:cNvPr>
            <p:cNvSpPr/>
            <p:nvPr/>
          </p:nvSpPr>
          <p:spPr>
            <a:xfrm>
              <a:off x="3845930" y="6303262"/>
              <a:ext cx="79556" cy="26519"/>
            </a:xfrm>
            <a:custGeom>
              <a:avLst/>
              <a:gdLst>
                <a:gd name="connsiteX0" fmla="*/ 82434 w 79556"/>
                <a:gd name="connsiteY0" fmla="*/ 13146 h 26518"/>
                <a:gd name="connsiteX1" fmla="*/ 38678 w 79556"/>
                <a:gd name="connsiteY1" fmla="*/ 33301 h 26518"/>
                <a:gd name="connsiteX2" fmla="*/ 82434 w 79556"/>
                <a:gd name="connsiteY2" fmla="*/ 13146 h 26518"/>
                <a:gd name="connsiteX3" fmla="*/ 34037 w 79556"/>
                <a:gd name="connsiteY3" fmla="*/ 152 h 26518"/>
                <a:gd name="connsiteX4" fmla="*/ 3276 w 79556"/>
                <a:gd name="connsiteY4" fmla="*/ 30914 h 26518"/>
                <a:gd name="connsiteX5" fmla="*/ 34037 w 79556"/>
                <a:gd name="connsiteY5" fmla="*/ 152 h 26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9556" h="26518">
                  <a:moveTo>
                    <a:pt x="82434" y="13146"/>
                  </a:moveTo>
                  <a:cubicBezTo>
                    <a:pt x="73020" y="-4621"/>
                    <a:pt x="29264" y="28527"/>
                    <a:pt x="38678" y="33301"/>
                  </a:cubicBezTo>
                  <a:cubicBezTo>
                    <a:pt x="48225" y="37941"/>
                    <a:pt x="87075" y="21765"/>
                    <a:pt x="82434" y="13146"/>
                  </a:cubicBezTo>
                  <a:close/>
                  <a:moveTo>
                    <a:pt x="34037" y="152"/>
                  </a:moveTo>
                  <a:cubicBezTo>
                    <a:pt x="21043" y="-2235"/>
                    <a:pt x="-10117" y="24152"/>
                    <a:pt x="3276" y="30914"/>
                  </a:cubicBezTo>
                  <a:cubicBezTo>
                    <a:pt x="17463" y="37941"/>
                    <a:pt x="47032" y="2539"/>
                    <a:pt x="34037" y="152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6D796B89-B5BC-4C71-A540-50CFBF98912A}"/>
                </a:ext>
              </a:extLst>
            </p:cNvPr>
            <p:cNvSpPr/>
            <p:nvPr/>
          </p:nvSpPr>
          <p:spPr>
            <a:xfrm>
              <a:off x="3025302" y="4749677"/>
              <a:ext cx="424301" cy="172372"/>
            </a:xfrm>
            <a:custGeom>
              <a:avLst/>
              <a:gdLst>
                <a:gd name="connsiteX0" fmla="*/ 424000 w 424300"/>
                <a:gd name="connsiteY0" fmla="*/ 45612 h 172372"/>
                <a:gd name="connsiteX1" fmla="*/ 404907 w 424300"/>
                <a:gd name="connsiteY1" fmla="*/ 30762 h 172372"/>
                <a:gd name="connsiteX2" fmla="*/ 384620 w 424300"/>
                <a:gd name="connsiteY2" fmla="*/ 30762 h 172372"/>
                <a:gd name="connsiteX3" fmla="*/ 367913 w 424300"/>
                <a:gd name="connsiteY3" fmla="*/ 18431 h 172372"/>
                <a:gd name="connsiteX4" fmla="*/ 335030 w 424300"/>
                <a:gd name="connsiteY4" fmla="*/ 0 h 172372"/>
                <a:gd name="connsiteX5" fmla="*/ 335030 w 424300"/>
                <a:gd name="connsiteY5" fmla="*/ 3713 h 172372"/>
                <a:gd name="connsiteX6" fmla="*/ 316732 w 424300"/>
                <a:gd name="connsiteY6" fmla="*/ 13127 h 172372"/>
                <a:gd name="connsiteX7" fmla="*/ 307848 w 424300"/>
                <a:gd name="connsiteY7" fmla="*/ 32618 h 172372"/>
                <a:gd name="connsiteX8" fmla="*/ 296047 w 424300"/>
                <a:gd name="connsiteY8" fmla="*/ 48529 h 172372"/>
                <a:gd name="connsiteX9" fmla="*/ 288887 w 424300"/>
                <a:gd name="connsiteY9" fmla="*/ 62717 h 172372"/>
                <a:gd name="connsiteX10" fmla="*/ 282920 w 424300"/>
                <a:gd name="connsiteY10" fmla="*/ 81015 h 172372"/>
                <a:gd name="connsiteX11" fmla="*/ 281197 w 424300"/>
                <a:gd name="connsiteY11" fmla="*/ 98783 h 172372"/>
                <a:gd name="connsiteX12" fmla="*/ 296577 w 424300"/>
                <a:gd name="connsiteY12" fmla="*/ 112440 h 172372"/>
                <a:gd name="connsiteX13" fmla="*/ 309572 w 424300"/>
                <a:gd name="connsiteY13" fmla="*/ 115357 h 172372"/>
                <a:gd name="connsiteX14" fmla="*/ 297771 w 424300"/>
                <a:gd name="connsiteY14" fmla="*/ 131931 h 172372"/>
                <a:gd name="connsiteX15" fmla="*/ 295649 w 424300"/>
                <a:gd name="connsiteY15" fmla="*/ 132329 h 172372"/>
                <a:gd name="connsiteX16" fmla="*/ 300821 w 424300"/>
                <a:gd name="connsiteY16" fmla="*/ 145986 h 172372"/>
                <a:gd name="connsiteX17" fmla="*/ 300821 w 424300"/>
                <a:gd name="connsiteY17" fmla="*/ 159511 h 172372"/>
                <a:gd name="connsiteX18" fmla="*/ 321107 w 424300"/>
                <a:gd name="connsiteY18" fmla="*/ 165080 h 172372"/>
                <a:gd name="connsiteX19" fmla="*/ 340201 w 424300"/>
                <a:gd name="connsiteY19" fmla="*/ 163886 h 172372"/>
                <a:gd name="connsiteX20" fmla="*/ 364201 w 424300"/>
                <a:gd name="connsiteY20" fmla="*/ 121323 h 172372"/>
                <a:gd name="connsiteX21" fmla="*/ 416575 w 424300"/>
                <a:gd name="connsiteY21" fmla="*/ 92948 h 172372"/>
                <a:gd name="connsiteX22" fmla="*/ 431426 w 424300"/>
                <a:gd name="connsiteY22" fmla="*/ 65899 h 172372"/>
                <a:gd name="connsiteX23" fmla="*/ 424000 w 424300"/>
                <a:gd name="connsiteY23" fmla="*/ 45612 h 172372"/>
                <a:gd name="connsiteX24" fmla="*/ 3280 w 424300"/>
                <a:gd name="connsiteY24" fmla="*/ 37922 h 172372"/>
                <a:gd name="connsiteX25" fmla="*/ 19854 w 424300"/>
                <a:gd name="connsiteY25" fmla="*/ 65104 h 172372"/>
                <a:gd name="connsiteX26" fmla="*/ 3280 w 424300"/>
                <a:gd name="connsiteY26" fmla="*/ 37922 h 172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24300" h="172372">
                  <a:moveTo>
                    <a:pt x="424000" y="45612"/>
                  </a:moveTo>
                  <a:cubicBezTo>
                    <a:pt x="414188" y="34474"/>
                    <a:pt x="407426" y="27712"/>
                    <a:pt x="404907" y="30762"/>
                  </a:cubicBezTo>
                  <a:cubicBezTo>
                    <a:pt x="402387" y="33812"/>
                    <a:pt x="391913" y="35137"/>
                    <a:pt x="384620" y="30762"/>
                  </a:cubicBezTo>
                  <a:cubicBezTo>
                    <a:pt x="377195" y="26519"/>
                    <a:pt x="373482" y="18431"/>
                    <a:pt x="367913" y="18431"/>
                  </a:cubicBezTo>
                  <a:cubicBezTo>
                    <a:pt x="362742" y="18431"/>
                    <a:pt x="344974" y="8353"/>
                    <a:pt x="335030" y="0"/>
                  </a:cubicBezTo>
                  <a:cubicBezTo>
                    <a:pt x="334897" y="1326"/>
                    <a:pt x="334897" y="2519"/>
                    <a:pt x="335030" y="3713"/>
                  </a:cubicBezTo>
                  <a:cubicBezTo>
                    <a:pt x="335560" y="9016"/>
                    <a:pt x="326809" y="12596"/>
                    <a:pt x="316732" y="13127"/>
                  </a:cubicBezTo>
                  <a:cubicBezTo>
                    <a:pt x="306655" y="13657"/>
                    <a:pt x="307848" y="24928"/>
                    <a:pt x="307848" y="32618"/>
                  </a:cubicBezTo>
                  <a:cubicBezTo>
                    <a:pt x="307848" y="40308"/>
                    <a:pt x="299627" y="40308"/>
                    <a:pt x="296047" y="48529"/>
                  </a:cubicBezTo>
                  <a:cubicBezTo>
                    <a:pt x="292467" y="56750"/>
                    <a:pt x="297240" y="58607"/>
                    <a:pt x="288887" y="62717"/>
                  </a:cubicBezTo>
                  <a:cubicBezTo>
                    <a:pt x="280666" y="66827"/>
                    <a:pt x="278279" y="73987"/>
                    <a:pt x="282920" y="81015"/>
                  </a:cubicBezTo>
                  <a:cubicBezTo>
                    <a:pt x="287694" y="88042"/>
                    <a:pt x="282390" y="94540"/>
                    <a:pt x="281197" y="98783"/>
                  </a:cubicBezTo>
                  <a:cubicBezTo>
                    <a:pt x="280003" y="102893"/>
                    <a:pt x="288357" y="104749"/>
                    <a:pt x="296577" y="112440"/>
                  </a:cubicBezTo>
                  <a:cubicBezTo>
                    <a:pt x="304798" y="120130"/>
                    <a:pt x="305992" y="109523"/>
                    <a:pt x="309572" y="115357"/>
                  </a:cubicBezTo>
                  <a:cubicBezTo>
                    <a:pt x="313152" y="121323"/>
                    <a:pt x="307185" y="131931"/>
                    <a:pt x="297771" y="131931"/>
                  </a:cubicBezTo>
                  <a:cubicBezTo>
                    <a:pt x="297108" y="131931"/>
                    <a:pt x="296312" y="132196"/>
                    <a:pt x="295649" y="132329"/>
                  </a:cubicBezTo>
                  <a:cubicBezTo>
                    <a:pt x="300555" y="137500"/>
                    <a:pt x="303207" y="142671"/>
                    <a:pt x="300821" y="145986"/>
                  </a:cubicBezTo>
                  <a:cubicBezTo>
                    <a:pt x="296445" y="152218"/>
                    <a:pt x="292865" y="152218"/>
                    <a:pt x="300821" y="159511"/>
                  </a:cubicBezTo>
                  <a:cubicBezTo>
                    <a:pt x="308776" y="166936"/>
                    <a:pt x="314345" y="155798"/>
                    <a:pt x="321107" y="165080"/>
                  </a:cubicBezTo>
                  <a:cubicBezTo>
                    <a:pt x="327870" y="174361"/>
                    <a:pt x="333439" y="179930"/>
                    <a:pt x="340201" y="163886"/>
                  </a:cubicBezTo>
                  <a:cubicBezTo>
                    <a:pt x="346963" y="147842"/>
                    <a:pt x="351869" y="125036"/>
                    <a:pt x="364201" y="121323"/>
                  </a:cubicBezTo>
                  <a:cubicBezTo>
                    <a:pt x="376532" y="117611"/>
                    <a:pt x="401857" y="112705"/>
                    <a:pt x="416575" y="92948"/>
                  </a:cubicBezTo>
                  <a:cubicBezTo>
                    <a:pt x="431426" y="73192"/>
                    <a:pt x="423470" y="72131"/>
                    <a:pt x="431426" y="65899"/>
                  </a:cubicBezTo>
                  <a:cubicBezTo>
                    <a:pt x="437525" y="60993"/>
                    <a:pt x="433812" y="56618"/>
                    <a:pt x="424000" y="45612"/>
                  </a:cubicBezTo>
                  <a:close/>
                  <a:moveTo>
                    <a:pt x="3280" y="37922"/>
                  </a:moveTo>
                  <a:cubicBezTo>
                    <a:pt x="-8521" y="55689"/>
                    <a:pt x="14948" y="72927"/>
                    <a:pt x="19854" y="65104"/>
                  </a:cubicBezTo>
                  <a:cubicBezTo>
                    <a:pt x="25820" y="55689"/>
                    <a:pt x="15080" y="20154"/>
                    <a:pt x="3280" y="37922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7A4F8811-C4F2-41FD-A50D-BBA41C3DD5BA}"/>
                </a:ext>
              </a:extLst>
            </p:cNvPr>
            <p:cNvSpPr/>
            <p:nvPr/>
          </p:nvSpPr>
          <p:spPr>
            <a:xfrm>
              <a:off x="3530715" y="1730617"/>
              <a:ext cx="1630907" cy="1206606"/>
            </a:xfrm>
            <a:custGeom>
              <a:avLst/>
              <a:gdLst>
                <a:gd name="connsiteX0" fmla="*/ 1541406 w 1630906"/>
                <a:gd name="connsiteY0" fmla="*/ 110875 h 1206605"/>
                <a:gd name="connsiteX1" fmla="*/ 1487042 w 1630906"/>
                <a:gd name="connsiteY1" fmla="*/ 136067 h 1206605"/>
                <a:gd name="connsiteX2" fmla="*/ 1432679 w 1630906"/>
                <a:gd name="connsiteY2" fmla="*/ 139250 h 1206605"/>
                <a:gd name="connsiteX3" fmla="*/ 1409077 w 1630906"/>
                <a:gd name="connsiteY3" fmla="*/ 130631 h 1206605"/>
                <a:gd name="connsiteX4" fmla="*/ 1357100 w 1630906"/>
                <a:gd name="connsiteY4" fmla="*/ 165371 h 1206605"/>
                <a:gd name="connsiteX5" fmla="*/ 1312151 w 1630906"/>
                <a:gd name="connsiteY5" fmla="*/ 194541 h 1206605"/>
                <a:gd name="connsiteX6" fmla="*/ 1356304 w 1630906"/>
                <a:gd name="connsiteY6" fmla="*/ 139382 h 1206605"/>
                <a:gd name="connsiteX7" fmla="*/ 1339730 w 1630906"/>
                <a:gd name="connsiteY7" fmla="*/ 100797 h 1206605"/>
                <a:gd name="connsiteX8" fmla="*/ 1305786 w 1630906"/>
                <a:gd name="connsiteY8" fmla="*/ 122145 h 1206605"/>
                <a:gd name="connsiteX9" fmla="*/ 1220661 w 1630906"/>
                <a:gd name="connsiteY9" fmla="*/ 148929 h 1206605"/>
                <a:gd name="connsiteX10" fmla="*/ 1275820 w 1630906"/>
                <a:gd name="connsiteY10" fmla="*/ 114189 h 1206605"/>
                <a:gd name="connsiteX11" fmla="*/ 1167888 w 1630906"/>
                <a:gd name="connsiteY11" fmla="*/ 111007 h 1206605"/>
                <a:gd name="connsiteX12" fmla="*/ 1075603 w 1630906"/>
                <a:gd name="connsiteY12" fmla="*/ 125195 h 1206605"/>
                <a:gd name="connsiteX13" fmla="*/ 1178098 w 1630906"/>
                <a:gd name="connsiteY13" fmla="*/ 98411 h 1206605"/>
                <a:gd name="connsiteX14" fmla="*/ 1303400 w 1630906"/>
                <a:gd name="connsiteY14" fmla="*/ 89792 h 1206605"/>
                <a:gd name="connsiteX15" fmla="*/ 1377520 w 1630906"/>
                <a:gd name="connsiteY15" fmla="*/ 69240 h 1206605"/>
                <a:gd name="connsiteX16" fmla="*/ 1327797 w 1630906"/>
                <a:gd name="connsiteY16" fmla="*/ 49483 h 1206605"/>
                <a:gd name="connsiteX17" fmla="*/ 1291466 w 1630906"/>
                <a:gd name="connsiteY17" fmla="*/ 38478 h 1206605"/>
                <a:gd name="connsiteX18" fmla="*/ 1259113 w 1630906"/>
                <a:gd name="connsiteY18" fmla="*/ 19517 h 1206605"/>
                <a:gd name="connsiteX19" fmla="*/ 1184198 w 1630906"/>
                <a:gd name="connsiteY19" fmla="*/ 10103 h 1206605"/>
                <a:gd name="connsiteX20" fmla="*/ 1103050 w 1630906"/>
                <a:gd name="connsiteY20" fmla="*/ 689 h 1206605"/>
                <a:gd name="connsiteX21" fmla="*/ 991936 w 1630906"/>
                <a:gd name="connsiteY21" fmla="*/ 3871 h 1206605"/>
                <a:gd name="connsiteX22" fmla="*/ 954147 w 1630906"/>
                <a:gd name="connsiteY22" fmla="*/ 10236 h 1206605"/>
                <a:gd name="connsiteX23" fmla="*/ 928159 w 1630906"/>
                <a:gd name="connsiteY23" fmla="*/ 22832 h 1206605"/>
                <a:gd name="connsiteX24" fmla="*/ 909197 w 1630906"/>
                <a:gd name="connsiteY24" fmla="*/ 33042 h 1206605"/>
                <a:gd name="connsiteX25" fmla="*/ 868226 w 1630906"/>
                <a:gd name="connsiteY25" fmla="*/ 24423 h 1206605"/>
                <a:gd name="connsiteX26" fmla="*/ 795697 w 1630906"/>
                <a:gd name="connsiteY26" fmla="*/ 24423 h 1206605"/>
                <a:gd name="connsiteX27" fmla="*/ 707389 w 1630906"/>
                <a:gd name="connsiteY27" fmla="*/ 34633 h 1206605"/>
                <a:gd name="connsiteX28" fmla="*/ 734173 w 1630906"/>
                <a:gd name="connsiteY28" fmla="*/ 59030 h 1206605"/>
                <a:gd name="connsiteX29" fmla="*/ 686837 w 1630906"/>
                <a:gd name="connsiteY29" fmla="*/ 73218 h 1206605"/>
                <a:gd name="connsiteX30" fmla="*/ 754593 w 1630906"/>
                <a:gd name="connsiteY30" fmla="*/ 115780 h 1206605"/>
                <a:gd name="connsiteX31" fmla="*/ 719853 w 1630906"/>
                <a:gd name="connsiteY31" fmla="*/ 109416 h 1206605"/>
                <a:gd name="connsiteX32" fmla="*/ 660716 w 1630906"/>
                <a:gd name="connsiteY32" fmla="*/ 87405 h 1206605"/>
                <a:gd name="connsiteX33" fmla="*/ 588983 w 1630906"/>
                <a:gd name="connsiteY33" fmla="*/ 71627 h 1206605"/>
                <a:gd name="connsiteX34" fmla="*/ 621336 w 1630906"/>
                <a:gd name="connsiteY34" fmla="*/ 108753 h 1206605"/>
                <a:gd name="connsiteX35" fmla="*/ 584342 w 1630906"/>
                <a:gd name="connsiteY35" fmla="*/ 110344 h 1206605"/>
                <a:gd name="connsiteX36" fmla="*/ 535415 w 1630906"/>
                <a:gd name="connsiteY36" fmla="*/ 83560 h 1206605"/>
                <a:gd name="connsiteX37" fmla="*/ 533028 w 1630906"/>
                <a:gd name="connsiteY37" fmla="*/ 117504 h 1206605"/>
                <a:gd name="connsiteX38" fmla="*/ 510885 w 1630906"/>
                <a:gd name="connsiteY38" fmla="*/ 135670 h 1206605"/>
                <a:gd name="connsiteX39" fmla="*/ 496697 w 1630906"/>
                <a:gd name="connsiteY39" fmla="*/ 81306 h 1206605"/>
                <a:gd name="connsiteX40" fmla="*/ 415550 w 1630906"/>
                <a:gd name="connsiteY40" fmla="*/ 93902 h 1206605"/>
                <a:gd name="connsiteX41" fmla="*/ 383197 w 1630906"/>
                <a:gd name="connsiteY41" fmla="*/ 111272 h 1206605"/>
                <a:gd name="connsiteX42" fmla="*/ 365827 w 1630906"/>
                <a:gd name="connsiteY42" fmla="*/ 116841 h 1206605"/>
                <a:gd name="connsiteX43" fmla="*/ 305895 w 1630906"/>
                <a:gd name="connsiteY43" fmla="*/ 124664 h 1206605"/>
                <a:gd name="connsiteX44" fmla="*/ 313718 w 1630906"/>
                <a:gd name="connsiteY44" fmla="*/ 164840 h 1206605"/>
                <a:gd name="connsiteX45" fmla="*/ 262536 w 1630906"/>
                <a:gd name="connsiteY45" fmla="*/ 156885 h 1206605"/>
                <a:gd name="connsiteX46" fmla="*/ 141876 w 1630906"/>
                <a:gd name="connsiteY46" fmla="*/ 222386 h 1206605"/>
                <a:gd name="connsiteX47" fmla="*/ 207245 w 1630906"/>
                <a:gd name="connsiteY47" fmla="*/ 232596 h 1206605"/>
                <a:gd name="connsiteX48" fmla="*/ 185234 w 1630906"/>
                <a:gd name="connsiteY48" fmla="*/ 281523 h 1206605"/>
                <a:gd name="connsiteX49" fmla="*/ 101700 w 1630906"/>
                <a:gd name="connsiteY49" fmla="*/ 296506 h 1206605"/>
                <a:gd name="connsiteX50" fmla="*/ 0 w 1630906"/>
                <a:gd name="connsiteY50" fmla="*/ 335887 h 1206605"/>
                <a:gd name="connsiteX51" fmla="*/ 15779 w 1630906"/>
                <a:gd name="connsiteY51" fmla="*/ 355643 h 1206605"/>
                <a:gd name="connsiteX52" fmla="*/ 59933 w 1630906"/>
                <a:gd name="connsiteY52" fmla="*/ 368240 h 1206605"/>
                <a:gd name="connsiteX53" fmla="*/ 132462 w 1630906"/>
                <a:gd name="connsiteY53" fmla="*/ 373808 h 1206605"/>
                <a:gd name="connsiteX54" fmla="*/ 174229 w 1630906"/>
                <a:gd name="connsiteY54" fmla="*/ 389587 h 1206605"/>
                <a:gd name="connsiteX55" fmla="*/ 102495 w 1630906"/>
                <a:gd name="connsiteY55" fmla="*/ 394361 h 1206605"/>
                <a:gd name="connsiteX56" fmla="*/ 36994 w 1630906"/>
                <a:gd name="connsiteY56" fmla="*/ 406957 h 1206605"/>
                <a:gd name="connsiteX57" fmla="*/ 85125 w 1630906"/>
                <a:gd name="connsiteY57" fmla="*/ 419553 h 1206605"/>
                <a:gd name="connsiteX58" fmla="*/ 85921 w 1630906"/>
                <a:gd name="connsiteY58" fmla="*/ 440768 h 1206605"/>
                <a:gd name="connsiteX59" fmla="*/ 117478 w 1630906"/>
                <a:gd name="connsiteY59" fmla="*/ 458138 h 1206605"/>
                <a:gd name="connsiteX60" fmla="*/ 160837 w 1630906"/>
                <a:gd name="connsiteY60" fmla="*/ 462912 h 1206605"/>
                <a:gd name="connsiteX61" fmla="*/ 187620 w 1630906"/>
                <a:gd name="connsiteY61" fmla="*/ 459729 h 1206605"/>
                <a:gd name="connsiteX62" fmla="*/ 223156 w 1630906"/>
                <a:gd name="connsiteY62" fmla="*/ 453365 h 1206605"/>
                <a:gd name="connsiteX63" fmla="*/ 255509 w 1630906"/>
                <a:gd name="connsiteY63" fmla="*/ 447000 h 1206605"/>
                <a:gd name="connsiteX64" fmla="*/ 341430 w 1630906"/>
                <a:gd name="connsiteY64" fmla="*/ 469807 h 1206605"/>
                <a:gd name="connsiteX65" fmla="*/ 383992 w 1630906"/>
                <a:gd name="connsiteY65" fmla="*/ 497386 h 1206605"/>
                <a:gd name="connsiteX66" fmla="*/ 420986 w 1630906"/>
                <a:gd name="connsiteY66" fmla="*/ 532789 h 1206605"/>
                <a:gd name="connsiteX67" fmla="*/ 445383 w 1630906"/>
                <a:gd name="connsiteY67" fmla="*/ 576147 h 1206605"/>
                <a:gd name="connsiteX68" fmla="*/ 464344 w 1630906"/>
                <a:gd name="connsiteY68" fmla="*/ 605318 h 1206605"/>
                <a:gd name="connsiteX69" fmla="*/ 477736 w 1630906"/>
                <a:gd name="connsiteY69" fmla="*/ 632897 h 1206605"/>
                <a:gd name="connsiteX70" fmla="*/ 464344 w 1630906"/>
                <a:gd name="connsiteY70" fmla="*/ 666046 h 1206605"/>
                <a:gd name="connsiteX71" fmla="*/ 476941 w 1630906"/>
                <a:gd name="connsiteY71" fmla="*/ 702244 h 1206605"/>
                <a:gd name="connsiteX72" fmla="*/ 517117 w 1630906"/>
                <a:gd name="connsiteY72" fmla="*/ 684874 h 1206605"/>
                <a:gd name="connsiteX73" fmla="*/ 526531 w 1630906"/>
                <a:gd name="connsiteY73" fmla="*/ 711658 h 1206605"/>
                <a:gd name="connsiteX74" fmla="*/ 577712 w 1630906"/>
                <a:gd name="connsiteY74" fmla="*/ 736055 h 1206605"/>
                <a:gd name="connsiteX75" fmla="*/ 566707 w 1630906"/>
                <a:gd name="connsiteY75" fmla="*/ 747061 h 1206605"/>
                <a:gd name="connsiteX76" fmla="*/ 495769 w 1630906"/>
                <a:gd name="connsiteY76" fmla="*/ 741492 h 1206605"/>
                <a:gd name="connsiteX77" fmla="*/ 567503 w 1630906"/>
                <a:gd name="connsiteY77" fmla="*/ 774640 h 1206605"/>
                <a:gd name="connsiteX78" fmla="*/ 591104 w 1630906"/>
                <a:gd name="connsiteY78" fmla="*/ 802220 h 1206605"/>
                <a:gd name="connsiteX79" fmla="*/ 585535 w 1630906"/>
                <a:gd name="connsiteY79" fmla="*/ 839214 h 1206605"/>
                <a:gd name="connsiteX80" fmla="*/ 551591 w 1630906"/>
                <a:gd name="connsiteY80" fmla="*/ 840805 h 1206605"/>
                <a:gd name="connsiteX81" fmla="*/ 530376 w 1630906"/>
                <a:gd name="connsiteY81" fmla="*/ 859766 h 1206605"/>
                <a:gd name="connsiteX82" fmla="*/ 508366 w 1630906"/>
                <a:gd name="connsiteY82" fmla="*/ 899146 h 1206605"/>
                <a:gd name="connsiteX83" fmla="*/ 534354 w 1630906"/>
                <a:gd name="connsiteY83" fmla="*/ 921952 h 1206605"/>
                <a:gd name="connsiteX84" fmla="*/ 513802 w 1630906"/>
                <a:gd name="connsiteY84" fmla="*/ 945554 h 1206605"/>
                <a:gd name="connsiteX85" fmla="*/ 550796 w 1630906"/>
                <a:gd name="connsiteY85" fmla="*/ 984139 h 1206605"/>
                <a:gd name="connsiteX86" fmla="*/ 555569 w 1630906"/>
                <a:gd name="connsiteY86" fmla="*/ 1029884 h 1206605"/>
                <a:gd name="connsiteX87" fmla="*/ 571348 w 1630906"/>
                <a:gd name="connsiteY87" fmla="*/ 1044071 h 1206605"/>
                <a:gd name="connsiteX88" fmla="*/ 584740 w 1630906"/>
                <a:gd name="connsiteY88" fmla="*/ 1070855 h 1206605"/>
                <a:gd name="connsiteX89" fmla="*/ 605292 w 1630906"/>
                <a:gd name="connsiteY89" fmla="*/ 1093662 h 1206605"/>
                <a:gd name="connsiteX90" fmla="*/ 617888 w 1630906"/>
                <a:gd name="connsiteY90" fmla="*/ 1126014 h 1206605"/>
                <a:gd name="connsiteX91" fmla="*/ 647855 w 1630906"/>
                <a:gd name="connsiteY91" fmla="*/ 1157572 h 1206605"/>
                <a:gd name="connsiteX92" fmla="*/ 677821 w 1630906"/>
                <a:gd name="connsiteY92" fmla="*/ 1177328 h 1206605"/>
                <a:gd name="connsiteX93" fmla="*/ 703809 w 1630906"/>
                <a:gd name="connsiteY93" fmla="*/ 1185151 h 1206605"/>
                <a:gd name="connsiteX94" fmla="*/ 735367 w 1630906"/>
                <a:gd name="connsiteY94" fmla="*/ 1198543 h 1206605"/>
                <a:gd name="connsiteX95" fmla="*/ 781907 w 1630906"/>
                <a:gd name="connsiteY95" fmla="*/ 1216709 h 1206605"/>
                <a:gd name="connsiteX96" fmla="*/ 801664 w 1630906"/>
                <a:gd name="connsiteY96" fmla="*/ 1196289 h 1206605"/>
                <a:gd name="connsiteX97" fmla="*/ 815056 w 1630906"/>
                <a:gd name="connsiteY97" fmla="*/ 1154522 h 1206605"/>
                <a:gd name="connsiteX98" fmla="*/ 812669 w 1630906"/>
                <a:gd name="connsiteY98" fmla="*/ 1112755 h 1206605"/>
                <a:gd name="connsiteX99" fmla="*/ 826061 w 1630906"/>
                <a:gd name="connsiteY99" fmla="*/ 1099363 h 1206605"/>
                <a:gd name="connsiteX100" fmla="*/ 846481 w 1630906"/>
                <a:gd name="connsiteY100" fmla="*/ 1081198 h 1206605"/>
                <a:gd name="connsiteX101" fmla="*/ 857486 w 1630906"/>
                <a:gd name="connsiteY101" fmla="*/ 1060646 h 1206605"/>
                <a:gd name="connsiteX102" fmla="*/ 858281 w 1630906"/>
                <a:gd name="connsiteY102" fmla="*/ 1041685 h 1206605"/>
                <a:gd name="connsiteX103" fmla="*/ 868491 w 1630906"/>
                <a:gd name="connsiteY103" fmla="*/ 1029088 h 1206605"/>
                <a:gd name="connsiteX104" fmla="*/ 862922 w 1630906"/>
                <a:gd name="connsiteY104" fmla="*/ 1009332 h 1206605"/>
                <a:gd name="connsiteX105" fmla="*/ 866900 w 1630906"/>
                <a:gd name="connsiteY105" fmla="*/ 999122 h 1206605"/>
                <a:gd name="connsiteX106" fmla="*/ 881883 w 1630906"/>
                <a:gd name="connsiteY106" fmla="*/ 991962 h 1206605"/>
                <a:gd name="connsiteX107" fmla="*/ 907076 w 1630906"/>
                <a:gd name="connsiteY107" fmla="*/ 976183 h 1206605"/>
                <a:gd name="connsiteX108" fmla="*/ 929219 w 1630906"/>
                <a:gd name="connsiteY108" fmla="*/ 953244 h 1206605"/>
                <a:gd name="connsiteX109" fmla="*/ 942611 w 1630906"/>
                <a:gd name="connsiteY109" fmla="*/ 952449 h 1206605"/>
                <a:gd name="connsiteX110" fmla="*/ 948180 w 1630906"/>
                <a:gd name="connsiteY110" fmla="*/ 966636 h 1206605"/>
                <a:gd name="connsiteX111" fmla="*/ 997903 w 1630906"/>
                <a:gd name="connsiteY111" fmla="*/ 956427 h 1206605"/>
                <a:gd name="connsiteX112" fmla="*/ 1057040 w 1630906"/>
                <a:gd name="connsiteY112" fmla="*/ 905245 h 1206605"/>
                <a:gd name="connsiteX113" fmla="*/ 1090188 w 1630906"/>
                <a:gd name="connsiteY113" fmla="*/ 872097 h 1206605"/>
                <a:gd name="connsiteX114" fmla="*/ 1115381 w 1630906"/>
                <a:gd name="connsiteY114" fmla="*/ 861887 h 1206605"/>
                <a:gd name="connsiteX115" fmla="*/ 1141370 w 1630906"/>
                <a:gd name="connsiteY115" fmla="*/ 855523 h 1206605"/>
                <a:gd name="connsiteX116" fmla="*/ 1180750 w 1630906"/>
                <a:gd name="connsiteY116" fmla="*/ 846904 h 1206605"/>
                <a:gd name="connsiteX117" fmla="*/ 1276085 w 1630906"/>
                <a:gd name="connsiteY117" fmla="*/ 820916 h 1206605"/>
                <a:gd name="connsiteX118" fmla="*/ 1351796 w 1630906"/>
                <a:gd name="connsiteY118" fmla="*/ 781535 h 1206605"/>
                <a:gd name="connsiteX119" fmla="*/ 1362006 w 1630906"/>
                <a:gd name="connsiteY119" fmla="*/ 768143 h 1206605"/>
                <a:gd name="connsiteX120" fmla="*/ 1314670 w 1630906"/>
                <a:gd name="connsiteY120" fmla="*/ 770530 h 1206605"/>
                <a:gd name="connsiteX121" fmla="*/ 1255533 w 1630906"/>
                <a:gd name="connsiteY121" fmla="*/ 763370 h 1206605"/>
                <a:gd name="connsiteX122" fmla="*/ 1263489 w 1630906"/>
                <a:gd name="connsiteY122" fmla="*/ 746000 h 1206605"/>
                <a:gd name="connsiteX123" fmla="*/ 1268262 w 1630906"/>
                <a:gd name="connsiteY123" fmla="*/ 720807 h 1206605"/>
                <a:gd name="connsiteX124" fmla="*/ 1306052 w 1630906"/>
                <a:gd name="connsiteY124" fmla="*/ 733404 h 1206605"/>
                <a:gd name="connsiteX125" fmla="*/ 1364393 w 1630906"/>
                <a:gd name="connsiteY125" fmla="*/ 753160 h 1206605"/>
                <a:gd name="connsiteX126" fmla="*/ 1373807 w 1630906"/>
                <a:gd name="connsiteY126" fmla="*/ 717757 h 1206605"/>
                <a:gd name="connsiteX127" fmla="*/ 1304460 w 1630906"/>
                <a:gd name="connsiteY127" fmla="*/ 656234 h 1206605"/>
                <a:gd name="connsiteX128" fmla="*/ 1343841 w 1630906"/>
                <a:gd name="connsiteY128" fmla="*/ 661007 h 1206605"/>
                <a:gd name="connsiteX129" fmla="*/ 1369034 w 1630906"/>
                <a:gd name="connsiteY129" fmla="*/ 633428 h 1206605"/>
                <a:gd name="connsiteX130" fmla="*/ 1305123 w 1630906"/>
                <a:gd name="connsiteY130" fmla="*/ 632632 h 1206605"/>
                <a:gd name="connsiteX131" fmla="*/ 1293322 w 1630906"/>
                <a:gd name="connsiteY131" fmla="*/ 615262 h 1206605"/>
                <a:gd name="connsiteX132" fmla="*/ 1303532 w 1630906"/>
                <a:gd name="connsiteY132" fmla="*/ 593252 h 1206605"/>
                <a:gd name="connsiteX133" fmla="*/ 1362669 w 1630906"/>
                <a:gd name="connsiteY133" fmla="*/ 610621 h 1206605"/>
                <a:gd name="connsiteX134" fmla="*/ 1407618 w 1630906"/>
                <a:gd name="connsiteY134" fmla="*/ 599616 h 1206605"/>
                <a:gd name="connsiteX135" fmla="*/ 1372083 w 1630906"/>
                <a:gd name="connsiteY135" fmla="*/ 566468 h 1206605"/>
                <a:gd name="connsiteX136" fmla="*/ 1431220 w 1630906"/>
                <a:gd name="connsiteY136" fmla="*/ 560899 h 1206605"/>
                <a:gd name="connsiteX137" fmla="*/ 1438380 w 1630906"/>
                <a:gd name="connsiteY137" fmla="*/ 542733 h 1206605"/>
                <a:gd name="connsiteX138" fmla="*/ 1390248 w 1630906"/>
                <a:gd name="connsiteY138" fmla="*/ 512767 h 1206605"/>
                <a:gd name="connsiteX139" fmla="*/ 1436789 w 1630906"/>
                <a:gd name="connsiteY139" fmla="*/ 504811 h 1206605"/>
                <a:gd name="connsiteX140" fmla="*/ 1424193 w 1630906"/>
                <a:gd name="connsiteY140" fmla="*/ 455884 h 1206605"/>
                <a:gd name="connsiteX141" fmla="*/ 1376857 w 1630906"/>
                <a:gd name="connsiteY141" fmla="*/ 444083 h 1206605"/>
                <a:gd name="connsiteX142" fmla="*/ 1357100 w 1630906"/>
                <a:gd name="connsiteY142" fmla="*/ 423531 h 1206605"/>
                <a:gd name="connsiteX143" fmla="*/ 1393298 w 1630906"/>
                <a:gd name="connsiteY143" fmla="*/ 418758 h 1206605"/>
                <a:gd name="connsiteX144" fmla="*/ 1465827 w 1630906"/>
                <a:gd name="connsiteY144" fmla="*/ 418758 h 1206605"/>
                <a:gd name="connsiteX145" fmla="*/ 1449253 w 1630906"/>
                <a:gd name="connsiteY145" fmla="*/ 390383 h 1206605"/>
                <a:gd name="connsiteX146" fmla="*/ 1405099 w 1630906"/>
                <a:gd name="connsiteY146" fmla="*/ 380969 h 1206605"/>
                <a:gd name="connsiteX147" fmla="*/ 1441297 w 1630906"/>
                <a:gd name="connsiteY147" fmla="*/ 373146 h 1206605"/>
                <a:gd name="connsiteX148" fmla="*/ 1387729 w 1630906"/>
                <a:gd name="connsiteY148" fmla="*/ 361345 h 1206605"/>
                <a:gd name="connsiteX149" fmla="*/ 1366514 w 1630906"/>
                <a:gd name="connsiteY149" fmla="*/ 362936 h 1206605"/>
                <a:gd name="connsiteX150" fmla="*/ 1383089 w 1630906"/>
                <a:gd name="connsiteY150" fmla="*/ 313213 h 1206605"/>
                <a:gd name="connsiteX151" fmla="*/ 1430424 w 1630906"/>
                <a:gd name="connsiteY151" fmla="*/ 277015 h 1206605"/>
                <a:gd name="connsiteX152" fmla="*/ 1474578 w 1630906"/>
                <a:gd name="connsiteY152" fmla="*/ 250231 h 1206605"/>
                <a:gd name="connsiteX153" fmla="*/ 1456413 w 1630906"/>
                <a:gd name="connsiteY153" fmla="*/ 229016 h 1206605"/>
                <a:gd name="connsiteX154" fmla="*/ 1412259 w 1630906"/>
                <a:gd name="connsiteY154" fmla="*/ 243203 h 1206605"/>
                <a:gd name="connsiteX155" fmla="*/ 1448590 w 1630906"/>
                <a:gd name="connsiteY155" fmla="*/ 221060 h 1206605"/>
                <a:gd name="connsiteX156" fmla="*/ 1515550 w 1630906"/>
                <a:gd name="connsiteY156" fmla="*/ 211646 h 1206605"/>
                <a:gd name="connsiteX157" fmla="*/ 1466623 w 1630906"/>
                <a:gd name="connsiteY157" fmla="*/ 199845 h 1206605"/>
                <a:gd name="connsiteX158" fmla="*/ 1479219 w 1630906"/>
                <a:gd name="connsiteY158" fmla="*/ 191227 h 1206605"/>
                <a:gd name="connsiteX159" fmla="*/ 1537561 w 1630906"/>
                <a:gd name="connsiteY159" fmla="*/ 179426 h 1206605"/>
                <a:gd name="connsiteX160" fmla="*/ 1572168 w 1630906"/>
                <a:gd name="connsiteY160" fmla="*/ 164443 h 1206605"/>
                <a:gd name="connsiteX161" fmla="*/ 1632100 w 1630906"/>
                <a:gd name="connsiteY161" fmla="*/ 136863 h 1206605"/>
                <a:gd name="connsiteX162" fmla="*/ 1541406 w 1630906"/>
                <a:gd name="connsiteY162" fmla="*/ 110875 h 1206605"/>
                <a:gd name="connsiteX163" fmla="*/ 559282 w 1630906"/>
                <a:gd name="connsiteY163" fmla="*/ 797446 h 1206605"/>
                <a:gd name="connsiteX164" fmla="*/ 538067 w 1630906"/>
                <a:gd name="connsiteY164" fmla="*/ 777690 h 1206605"/>
                <a:gd name="connsiteX165" fmla="*/ 486090 w 1630906"/>
                <a:gd name="connsiteY165" fmla="*/ 768276 h 1206605"/>
                <a:gd name="connsiteX166" fmla="*/ 482112 w 1630906"/>
                <a:gd name="connsiteY166" fmla="*/ 791082 h 1206605"/>
                <a:gd name="connsiteX167" fmla="*/ 511283 w 1630906"/>
                <a:gd name="connsiteY167" fmla="*/ 808452 h 1206605"/>
                <a:gd name="connsiteX168" fmla="*/ 559282 w 1630906"/>
                <a:gd name="connsiteY168" fmla="*/ 797446 h 1206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</a:cxnLst>
              <a:rect l="l" t="t" r="r" b="b"/>
              <a:pathLst>
                <a:path w="1630906" h="1206605">
                  <a:moveTo>
                    <a:pt x="1541406" y="110875"/>
                  </a:moveTo>
                  <a:cubicBezTo>
                    <a:pt x="1512235" y="110875"/>
                    <a:pt x="1488633" y="115648"/>
                    <a:pt x="1487042" y="136067"/>
                  </a:cubicBezTo>
                  <a:cubicBezTo>
                    <a:pt x="1485451" y="156619"/>
                    <a:pt x="1448457" y="132090"/>
                    <a:pt x="1432679" y="139250"/>
                  </a:cubicBezTo>
                  <a:cubicBezTo>
                    <a:pt x="1416900" y="146410"/>
                    <a:pt x="1424723" y="122675"/>
                    <a:pt x="1409077" y="130631"/>
                  </a:cubicBezTo>
                  <a:cubicBezTo>
                    <a:pt x="1393298" y="138587"/>
                    <a:pt x="1375928" y="157415"/>
                    <a:pt x="1357100" y="165371"/>
                  </a:cubicBezTo>
                  <a:cubicBezTo>
                    <a:pt x="1338139" y="173194"/>
                    <a:pt x="1323951" y="192950"/>
                    <a:pt x="1312151" y="194541"/>
                  </a:cubicBezTo>
                  <a:cubicBezTo>
                    <a:pt x="1300350" y="196132"/>
                    <a:pt x="1337344" y="158343"/>
                    <a:pt x="1356304" y="139382"/>
                  </a:cubicBezTo>
                  <a:cubicBezTo>
                    <a:pt x="1375265" y="120421"/>
                    <a:pt x="1364923" y="98411"/>
                    <a:pt x="1339730" y="100797"/>
                  </a:cubicBezTo>
                  <a:cubicBezTo>
                    <a:pt x="1314537" y="103184"/>
                    <a:pt x="1319974" y="118963"/>
                    <a:pt x="1305786" y="122145"/>
                  </a:cubicBezTo>
                  <a:cubicBezTo>
                    <a:pt x="1291598" y="125327"/>
                    <a:pt x="1223843" y="159139"/>
                    <a:pt x="1220661" y="148929"/>
                  </a:cubicBezTo>
                  <a:cubicBezTo>
                    <a:pt x="1217478" y="138719"/>
                    <a:pt x="1276616" y="121349"/>
                    <a:pt x="1275820" y="114189"/>
                  </a:cubicBezTo>
                  <a:cubicBezTo>
                    <a:pt x="1275024" y="107029"/>
                    <a:pt x="1200904" y="106366"/>
                    <a:pt x="1167888" y="111007"/>
                  </a:cubicBezTo>
                  <a:cubicBezTo>
                    <a:pt x="1134740" y="115780"/>
                    <a:pt x="1076399" y="134609"/>
                    <a:pt x="1075603" y="125195"/>
                  </a:cubicBezTo>
                  <a:cubicBezTo>
                    <a:pt x="1074808" y="115780"/>
                    <a:pt x="1143358" y="102256"/>
                    <a:pt x="1178098" y="98411"/>
                  </a:cubicBezTo>
                  <a:cubicBezTo>
                    <a:pt x="1213501" y="94433"/>
                    <a:pt x="1276616" y="100797"/>
                    <a:pt x="1303400" y="89792"/>
                  </a:cubicBezTo>
                  <a:cubicBezTo>
                    <a:pt x="1330183" y="78787"/>
                    <a:pt x="1370359" y="77991"/>
                    <a:pt x="1377520" y="69240"/>
                  </a:cubicBezTo>
                  <a:cubicBezTo>
                    <a:pt x="1384547" y="60621"/>
                    <a:pt x="1346758" y="48688"/>
                    <a:pt x="1327797" y="49483"/>
                  </a:cubicBezTo>
                  <a:cubicBezTo>
                    <a:pt x="1308836" y="50279"/>
                    <a:pt x="1290007" y="47892"/>
                    <a:pt x="1291466" y="38478"/>
                  </a:cubicBezTo>
                  <a:cubicBezTo>
                    <a:pt x="1293057" y="29064"/>
                    <a:pt x="1262295" y="26677"/>
                    <a:pt x="1259113" y="19517"/>
                  </a:cubicBezTo>
                  <a:cubicBezTo>
                    <a:pt x="1255931" y="12490"/>
                    <a:pt x="1196794" y="17926"/>
                    <a:pt x="1184198" y="10103"/>
                  </a:cubicBezTo>
                  <a:cubicBezTo>
                    <a:pt x="1171601" y="2280"/>
                    <a:pt x="1134475" y="-1698"/>
                    <a:pt x="1103050" y="689"/>
                  </a:cubicBezTo>
                  <a:cubicBezTo>
                    <a:pt x="1071493" y="3076"/>
                    <a:pt x="1006919" y="2280"/>
                    <a:pt x="991936" y="3871"/>
                  </a:cubicBezTo>
                  <a:cubicBezTo>
                    <a:pt x="976953" y="5462"/>
                    <a:pt x="967539" y="11031"/>
                    <a:pt x="954147" y="10236"/>
                  </a:cubicBezTo>
                  <a:cubicBezTo>
                    <a:pt x="940755" y="9440"/>
                    <a:pt x="920203" y="14213"/>
                    <a:pt x="928159" y="22832"/>
                  </a:cubicBezTo>
                  <a:cubicBezTo>
                    <a:pt x="942479" y="38478"/>
                    <a:pt x="906811" y="44843"/>
                    <a:pt x="909197" y="33042"/>
                  </a:cubicBezTo>
                  <a:cubicBezTo>
                    <a:pt x="911584" y="21241"/>
                    <a:pt x="878436" y="15672"/>
                    <a:pt x="868226" y="24423"/>
                  </a:cubicBezTo>
                  <a:cubicBezTo>
                    <a:pt x="856557" y="34368"/>
                    <a:pt x="803520" y="14213"/>
                    <a:pt x="795697" y="24423"/>
                  </a:cubicBezTo>
                  <a:cubicBezTo>
                    <a:pt x="787741" y="34633"/>
                    <a:pt x="725555" y="31583"/>
                    <a:pt x="707389" y="34633"/>
                  </a:cubicBezTo>
                  <a:cubicBezTo>
                    <a:pt x="689224" y="37815"/>
                    <a:pt x="735764" y="51207"/>
                    <a:pt x="734173" y="59030"/>
                  </a:cubicBezTo>
                  <a:cubicBezTo>
                    <a:pt x="732582" y="66853"/>
                    <a:pt x="675036" y="59030"/>
                    <a:pt x="686837" y="73218"/>
                  </a:cubicBezTo>
                  <a:cubicBezTo>
                    <a:pt x="698638" y="87405"/>
                    <a:pt x="736560" y="97615"/>
                    <a:pt x="754593" y="115780"/>
                  </a:cubicBezTo>
                  <a:cubicBezTo>
                    <a:pt x="772758" y="133946"/>
                    <a:pt x="740405" y="122808"/>
                    <a:pt x="719853" y="109416"/>
                  </a:cubicBezTo>
                  <a:cubicBezTo>
                    <a:pt x="699301" y="96024"/>
                    <a:pt x="673313" y="100797"/>
                    <a:pt x="660716" y="87405"/>
                  </a:cubicBezTo>
                  <a:cubicBezTo>
                    <a:pt x="648120" y="74013"/>
                    <a:pt x="600784" y="63804"/>
                    <a:pt x="588983" y="71627"/>
                  </a:cubicBezTo>
                  <a:cubicBezTo>
                    <a:pt x="574928" y="81041"/>
                    <a:pt x="621336" y="98411"/>
                    <a:pt x="621336" y="108753"/>
                  </a:cubicBezTo>
                  <a:cubicBezTo>
                    <a:pt x="621336" y="118963"/>
                    <a:pt x="589778" y="106366"/>
                    <a:pt x="584342" y="110344"/>
                  </a:cubicBezTo>
                  <a:cubicBezTo>
                    <a:pt x="578773" y="114322"/>
                    <a:pt x="551194" y="83560"/>
                    <a:pt x="535415" y="83560"/>
                  </a:cubicBezTo>
                  <a:cubicBezTo>
                    <a:pt x="519636" y="83560"/>
                    <a:pt x="533028" y="97748"/>
                    <a:pt x="533028" y="117504"/>
                  </a:cubicBezTo>
                  <a:cubicBezTo>
                    <a:pt x="533028" y="137261"/>
                    <a:pt x="502266" y="149062"/>
                    <a:pt x="510885" y="135670"/>
                  </a:cubicBezTo>
                  <a:cubicBezTo>
                    <a:pt x="519504" y="122278"/>
                    <a:pt x="513272" y="87538"/>
                    <a:pt x="496697" y="81306"/>
                  </a:cubicBezTo>
                  <a:cubicBezTo>
                    <a:pt x="480123" y="74942"/>
                    <a:pt x="437560" y="94698"/>
                    <a:pt x="415550" y="93902"/>
                  </a:cubicBezTo>
                  <a:cubicBezTo>
                    <a:pt x="393539" y="93107"/>
                    <a:pt x="364368" y="100267"/>
                    <a:pt x="383197" y="111272"/>
                  </a:cubicBezTo>
                  <a:cubicBezTo>
                    <a:pt x="402158" y="122278"/>
                    <a:pt x="382401" y="128642"/>
                    <a:pt x="365827" y="116841"/>
                  </a:cubicBezTo>
                  <a:cubicBezTo>
                    <a:pt x="349253" y="105040"/>
                    <a:pt x="294889" y="116841"/>
                    <a:pt x="305895" y="124664"/>
                  </a:cubicBezTo>
                  <a:cubicBezTo>
                    <a:pt x="316900" y="132620"/>
                    <a:pt x="320878" y="155426"/>
                    <a:pt x="313718" y="164840"/>
                  </a:cubicBezTo>
                  <a:cubicBezTo>
                    <a:pt x="306557" y="174254"/>
                    <a:pt x="283751" y="155426"/>
                    <a:pt x="262536" y="156885"/>
                  </a:cubicBezTo>
                  <a:cubicBezTo>
                    <a:pt x="241321" y="158476"/>
                    <a:pt x="135644" y="208862"/>
                    <a:pt x="141876" y="222386"/>
                  </a:cubicBezTo>
                  <a:cubicBezTo>
                    <a:pt x="148108" y="235778"/>
                    <a:pt x="193057" y="224773"/>
                    <a:pt x="207245" y="232596"/>
                  </a:cubicBezTo>
                  <a:cubicBezTo>
                    <a:pt x="221432" y="240551"/>
                    <a:pt x="202471" y="269722"/>
                    <a:pt x="185234" y="281523"/>
                  </a:cubicBezTo>
                  <a:cubicBezTo>
                    <a:pt x="167864" y="293324"/>
                    <a:pt x="103291" y="282319"/>
                    <a:pt x="101700" y="296506"/>
                  </a:cubicBezTo>
                  <a:cubicBezTo>
                    <a:pt x="100109" y="310694"/>
                    <a:pt x="0" y="313080"/>
                    <a:pt x="0" y="335887"/>
                  </a:cubicBezTo>
                  <a:cubicBezTo>
                    <a:pt x="0" y="344505"/>
                    <a:pt x="4773" y="353256"/>
                    <a:pt x="15779" y="355643"/>
                  </a:cubicBezTo>
                  <a:cubicBezTo>
                    <a:pt x="29966" y="358693"/>
                    <a:pt x="47336" y="354052"/>
                    <a:pt x="59933" y="368240"/>
                  </a:cubicBezTo>
                  <a:cubicBezTo>
                    <a:pt x="72529" y="382427"/>
                    <a:pt x="108064" y="383223"/>
                    <a:pt x="132462" y="373808"/>
                  </a:cubicBezTo>
                  <a:cubicBezTo>
                    <a:pt x="156859" y="364394"/>
                    <a:pt x="175024" y="375400"/>
                    <a:pt x="174229" y="389587"/>
                  </a:cubicBezTo>
                  <a:cubicBezTo>
                    <a:pt x="173433" y="403775"/>
                    <a:pt x="119069" y="384018"/>
                    <a:pt x="102495" y="394361"/>
                  </a:cubicBezTo>
                  <a:cubicBezTo>
                    <a:pt x="85921" y="404570"/>
                    <a:pt x="34740" y="395952"/>
                    <a:pt x="36994" y="406957"/>
                  </a:cubicBezTo>
                  <a:cubicBezTo>
                    <a:pt x="39380" y="417962"/>
                    <a:pt x="64573" y="415576"/>
                    <a:pt x="85125" y="419553"/>
                  </a:cubicBezTo>
                  <a:cubicBezTo>
                    <a:pt x="105545" y="423531"/>
                    <a:pt x="86716" y="432150"/>
                    <a:pt x="85921" y="440768"/>
                  </a:cubicBezTo>
                  <a:cubicBezTo>
                    <a:pt x="85125" y="449387"/>
                    <a:pt x="96926" y="447796"/>
                    <a:pt x="117478" y="458138"/>
                  </a:cubicBezTo>
                  <a:cubicBezTo>
                    <a:pt x="138030" y="468348"/>
                    <a:pt x="171842" y="474713"/>
                    <a:pt x="160837" y="462912"/>
                  </a:cubicBezTo>
                  <a:cubicBezTo>
                    <a:pt x="149831" y="451111"/>
                    <a:pt x="182184" y="452702"/>
                    <a:pt x="187620" y="459729"/>
                  </a:cubicBezTo>
                  <a:cubicBezTo>
                    <a:pt x="193190" y="466757"/>
                    <a:pt x="208173" y="449520"/>
                    <a:pt x="223156" y="453365"/>
                  </a:cubicBezTo>
                  <a:cubicBezTo>
                    <a:pt x="238139" y="457343"/>
                    <a:pt x="243708" y="439177"/>
                    <a:pt x="255509" y="447000"/>
                  </a:cubicBezTo>
                  <a:cubicBezTo>
                    <a:pt x="267310" y="454956"/>
                    <a:pt x="322469" y="459597"/>
                    <a:pt x="341430" y="469807"/>
                  </a:cubicBezTo>
                  <a:cubicBezTo>
                    <a:pt x="360391" y="480016"/>
                    <a:pt x="386379" y="482403"/>
                    <a:pt x="383992" y="497386"/>
                  </a:cubicBezTo>
                  <a:cubicBezTo>
                    <a:pt x="381606" y="512369"/>
                    <a:pt x="399771" y="523375"/>
                    <a:pt x="420986" y="532789"/>
                  </a:cubicBezTo>
                  <a:cubicBezTo>
                    <a:pt x="442201" y="542203"/>
                    <a:pt x="446179" y="562755"/>
                    <a:pt x="445383" y="576147"/>
                  </a:cubicBezTo>
                  <a:cubicBezTo>
                    <a:pt x="444588" y="589539"/>
                    <a:pt x="468190" y="598953"/>
                    <a:pt x="464344" y="605318"/>
                  </a:cubicBezTo>
                  <a:cubicBezTo>
                    <a:pt x="460367" y="611682"/>
                    <a:pt x="463549" y="620301"/>
                    <a:pt x="477736" y="632897"/>
                  </a:cubicBezTo>
                  <a:cubicBezTo>
                    <a:pt x="491924" y="645494"/>
                    <a:pt x="455726" y="655040"/>
                    <a:pt x="464344" y="666046"/>
                  </a:cubicBezTo>
                  <a:cubicBezTo>
                    <a:pt x="472963" y="677051"/>
                    <a:pt x="451748" y="698399"/>
                    <a:pt x="476941" y="702244"/>
                  </a:cubicBezTo>
                  <a:cubicBezTo>
                    <a:pt x="502134" y="706222"/>
                    <a:pt x="498156" y="684874"/>
                    <a:pt x="517117" y="684874"/>
                  </a:cubicBezTo>
                  <a:cubicBezTo>
                    <a:pt x="536078" y="684874"/>
                    <a:pt x="516321" y="701448"/>
                    <a:pt x="526531" y="711658"/>
                  </a:cubicBezTo>
                  <a:cubicBezTo>
                    <a:pt x="536741" y="721868"/>
                    <a:pt x="558088" y="719481"/>
                    <a:pt x="577712" y="736055"/>
                  </a:cubicBezTo>
                  <a:cubicBezTo>
                    <a:pt x="597469" y="752630"/>
                    <a:pt x="584872" y="760453"/>
                    <a:pt x="566707" y="747061"/>
                  </a:cubicBezTo>
                  <a:cubicBezTo>
                    <a:pt x="548542" y="733669"/>
                    <a:pt x="495769" y="736851"/>
                    <a:pt x="495769" y="741492"/>
                  </a:cubicBezTo>
                  <a:cubicBezTo>
                    <a:pt x="495769" y="746265"/>
                    <a:pt x="554110" y="779281"/>
                    <a:pt x="567503" y="774640"/>
                  </a:cubicBezTo>
                  <a:cubicBezTo>
                    <a:pt x="580894" y="769867"/>
                    <a:pt x="599060" y="794397"/>
                    <a:pt x="591104" y="802220"/>
                  </a:cubicBezTo>
                  <a:cubicBezTo>
                    <a:pt x="583281" y="810043"/>
                    <a:pt x="587126" y="829799"/>
                    <a:pt x="585535" y="839214"/>
                  </a:cubicBezTo>
                  <a:cubicBezTo>
                    <a:pt x="583944" y="848628"/>
                    <a:pt x="564320" y="839214"/>
                    <a:pt x="551591" y="840805"/>
                  </a:cubicBezTo>
                  <a:cubicBezTo>
                    <a:pt x="538995" y="842396"/>
                    <a:pt x="530376" y="846374"/>
                    <a:pt x="530376" y="859766"/>
                  </a:cubicBezTo>
                  <a:cubicBezTo>
                    <a:pt x="530376" y="873158"/>
                    <a:pt x="510620" y="882572"/>
                    <a:pt x="508366" y="899146"/>
                  </a:cubicBezTo>
                  <a:cubicBezTo>
                    <a:pt x="505979" y="915720"/>
                    <a:pt x="524144" y="914925"/>
                    <a:pt x="534354" y="921952"/>
                  </a:cubicBezTo>
                  <a:cubicBezTo>
                    <a:pt x="544564" y="929112"/>
                    <a:pt x="515393" y="933753"/>
                    <a:pt x="513802" y="945554"/>
                  </a:cubicBezTo>
                  <a:cubicBezTo>
                    <a:pt x="512211" y="957355"/>
                    <a:pt x="540586" y="978702"/>
                    <a:pt x="550796" y="984139"/>
                  </a:cubicBezTo>
                  <a:cubicBezTo>
                    <a:pt x="561005" y="989708"/>
                    <a:pt x="551591" y="1016492"/>
                    <a:pt x="555569" y="1029884"/>
                  </a:cubicBezTo>
                  <a:cubicBezTo>
                    <a:pt x="559547" y="1043276"/>
                    <a:pt x="572939" y="1026702"/>
                    <a:pt x="571348" y="1044071"/>
                  </a:cubicBezTo>
                  <a:cubicBezTo>
                    <a:pt x="569757" y="1061441"/>
                    <a:pt x="583944" y="1060646"/>
                    <a:pt x="584740" y="1070855"/>
                  </a:cubicBezTo>
                  <a:cubicBezTo>
                    <a:pt x="585535" y="1081065"/>
                    <a:pt x="609933" y="1079474"/>
                    <a:pt x="605292" y="1093662"/>
                  </a:cubicBezTo>
                  <a:cubicBezTo>
                    <a:pt x="600518" y="1107849"/>
                    <a:pt x="612319" y="1118059"/>
                    <a:pt x="617888" y="1126014"/>
                  </a:cubicBezTo>
                  <a:cubicBezTo>
                    <a:pt x="623457" y="1133970"/>
                    <a:pt x="643877" y="1147362"/>
                    <a:pt x="647855" y="1157572"/>
                  </a:cubicBezTo>
                  <a:cubicBezTo>
                    <a:pt x="651832" y="1167782"/>
                    <a:pt x="663633" y="1181174"/>
                    <a:pt x="677821" y="1177328"/>
                  </a:cubicBezTo>
                  <a:cubicBezTo>
                    <a:pt x="692008" y="1173351"/>
                    <a:pt x="692804" y="1186743"/>
                    <a:pt x="703809" y="1185151"/>
                  </a:cubicBezTo>
                  <a:cubicBezTo>
                    <a:pt x="714815" y="1183560"/>
                    <a:pt x="732184" y="1189925"/>
                    <a:pt x="735367" y="1198543"/>
                  </a:cubicBezTo>
                  <a:cubicBezTo>
                    <a:pt x="738549" y="1207162"/>
                    <a:pt x="772360" y="1215118"/>
                    <a:pt x="781907" y="1216709"/>
                  </a:cubicBezTo>
                  <a:cubicBezTo>
                    <a:pt x="791321" y="1218300"/>
                    <a:pt x="792912" y="1200930"/>
                    <a:pt x="801664" y="1196289"/>
                  </a:cubicBezTo>
                  <a:cubicBezTo>
                    <a:pt x="810282" y="1191516"/>
                    <a:pt x="807233" y="1156909"/>
                    <a:pt x="815056" y="1154522"/>
                  </a:cubicBezTo>
                  <a:cubicBezTo>
                    <a:pt x="822879" y="1152135"/>
                    <a:pt x="820625" y="1115937"/>
                    <a:pt x="812669" y="1112755"/>
                  </a:cubicBezTo>
                  <a:cubicBezTo>
                    <a:pt x="804846" y="1109573"/>
                    <a:pt x="807896" y="1096976"/>
                    <a:pt x="826061" y="1099363"/>
                  </a:cubicBezTo>
                  <a:cubicBezTo>
                    <a:pt x="844226" y="1101750"/>
                    <a:pt x="837862" y="1083584"/>
                    <a:pt x="846481" y="1081198"/>
                  </a:cubicBezTo>
                  <a:cubicBezTo>
                    <a:pt x="855099" y="1078811"/>
                    <a:pt x="851254" y="1062237"/>
                    <a:pt x="857486" y="1060646"/>
                  </a:cubicBezTo>
                  <a:cubicBezTo>
                    <a:pt x="863850" y="1059055"/>
                    <a:pt x="863055" y="1048049"/>
                    <a:pt x="858281" y="1041685"/>
                  </a:cubicBezTo>
                  <a:cubicBezTo>
                    <a:pt x="853508" y="1035320"/>
                    <a:pt x="859077" y="1030679"/>
                    <a:pt x="868491" y="1029088"/>
                  </a:cubicBezTo>
                  <a:cubicBezTo>
                    <a:pt x="877905" y="1027497"/>
                    <a:pt x="875651" y="1014105"/>
                    <a:pt x="862922" y="1009332"/>
                  </a:cubicBezTo>
                  <a:cubicBezTo>
                    <a:pt x="850325" y="1004558"/>
                    <a:pt x="854304" y="990371"/>
                    <a:pt x="866900" y="999122"/>
                  </a:cubicBezTo>
                  <a:cubicBezTo>
                    <a:pt x="879496" y="1007741"/>
                    <a:pt x="889043" y="1001509"/>
                    <a:pt x="881883" y="991962"/>
                  </a:cubicBezTo>
                  <a:cubicBezTo>
                    <a:pt x="874723" y="982548"/>
                    <a:pt x="890501" y="977774"/>
                    <a:pt x="907076" y="976183"/>
                  </a:cubicBezTo>
                  <a:cubicBezTo>
                    <a:pt x="923650" y="974592"/>
                    <a:pt x="932269" y="965973"/>
                    <a:pt x="929219" y="953244"/>
                  </a:cubicBezTo>
                  <a:cubicBezTo>
                    <a:pt x="926037" y="940648"/>
                    <a:pt x="948180" y="941444"/>
                    <a:pt x="942611" y="952449"/>
                  </a:cubicBezTo>
                  <a:cubicBezTo>
                    <a:pt x="937042" y="963454"/>
                    <a:pt x="940224" y="974459"/>
                    <a:pt x="948180" y="966636"/>
                  </a:cubicBezTo>
                  <a:cubicBezTo>
                    <a:pt x="956003" y="958813"/>
                    <a:pt x="970986" y="964250"/>
                    <a:pt x="997903" y="956427"/>
                  </a:cubicBezTo>
                  <a:cubicBezTo>
                    <a:pt x="1024687" y="948604"/>
                    <a:pt x="1050675" y="926460"/>
                    <a:pt x="1057040" y="905245"/>
                  </a:cubicBezTo>
                  <a:cubicBezTo>
                    <a:pt x="1063404" y="883898"/>
                    <a:pt x="1094033" y="886284"/>
                    <a:pt x="1090188" y="872097"/>
                  </a:cubicBezTo>
                  <a:cubicBezTo>
                    <a:pt x="1086210" y="857909"/>
                    <a:pt x="1095757" y="852340"/>
                    <a:pt x="1115381" y="861887"/>
                  </a:cubicBezTo>
                  <a:cubicBezTo>
                    <a:pt x="1135138" y="871301"/>
                    <a:pt x="1119359" y="855523"/>
                    <a:pt x="1141370" y="855523"/>
                  </a:cubicBezTo>
                  <a:cubicBezTo>
                    <a:pt x="1163380" y="855523"/>
                    <a:pt x="1159535" y="847567"/>
                    <a:pt x="1180750" y="846904"/>
                  </a:cubicBezTo>
                  <a:cubicBezTo>
                    <a:pt x="1202097" y="846108"/>
                    <a:pt x="1257257" y="836694"/>
                    <a:pt x="1276085" y="820916"/>
                  </a:cubicBezTo>
                  <a:cubicBezTo>
                    <a:pt x="1295046" y="805137"/>
                    <a:pt x="1335222" y="791745"/>
                    <a:pt x="1351796" y="781535"/>
                  </a:cubicBezTo>
                  <a:cubicBezTo>
                    <a:pt x="1368371" y="771325"/>
                    <a:pt x="1372349" y="762574"/>
                    <a:pt x="1362006" y="768143"/>
                  </a:cubicBezTo>
                  <a:cubicBezTo>
                    <a:pt x="1351796" y="773712"/>
                    <a:pt x="1330449" y="774375"/>
                    <a:pt x="1314670" y="770530"/>
                  </a:cubicBezTo>
                  <a:cubicBezTo>
                    <a:pt x="1298891" y="766552"/>
                    <a:pt x="1273699" y="753160"/>
                    <a:pt x="1255533" y="763370"/>
                  </a:cubicBezTo>
                  <a:cubicBezTo>
                    <a:pt x="1237368" y="773580"/>
                    <a:pt x="1248505" y="748387"/>
                    <a:pt x="1263489" y="746000"/>
                  </a:cubicBezTo>
                  <a:cubicBezTo>
                    <a:pt x="1278472" y="743613"/>
                    <a:pt x="1272107" y="736586"/>
                    <a:pt x="1268262" y="720807"/>
                  </a:cubicBezTo>
                  <a:cubicBezTo>
                    <a:pt x="1264284" y="705028"/>
                    <a:pt x="1293455" y="715238"/>
                    <a:pt x="1306052" y="733404"/>
                  </a:cubicBezTo>
                  <a:cubicBezTo>
                    <a:pt x="1318648" y="751569"/>
                    <a:pt x="1343045" y="759392"/>
                    <a:pt x="1364393" y="753160"/>
                  </a:cubicBezTo>
                  <a:cubicBezTo>
                    <a:pt x="1385740" y="746796"/>
                    <a:pt x="1365188" y="729558"/>
                    <a:pt x="1373807" y="717757"/>
                  </a:cubicBezTo>
                  <a:cubicBezTo>
                    <a:pt x="1382425" y="705957"/>
                    <a:pt x="1308438" y="668830"/>
                    <a:pt x="1304460" y="656234"/>
                  </a:cubicBezTo>
                  <a:cubicBezTo>
                    <a:pt x="1300482" y="643637"/>
                    <a:pt x="1323421" y="652256"/>
                    <a:pt x="1343841" y="661007"/>
                  </a:cubicBezTo>
                  <a:cubicBezTo>
                    <a:pt x="1364260" y="669626"/>
                    <a:pt x="1369034" y="644433"/>
                    <a:pt x="1369034" y="633428"/>
                  </a:cubicBezTo>
                  <a:cubicBezTo>
                    <a:pt x="1369034" y="622422"/>
                    <a:pt x="1324880" y="621627"/>
                    <a:pt x="1305123" y="632632"/>
                  </a:cubicBezTo>
                  <a:cubicBezTo>
                    <a:pt x="1285367" y="643637"/>
                    <a:pt x="1266538" y="618444"/>
                    <a:pt x="1293322" y="615262"/>
                  </a:cubicBezTo>
                  <a:cubicBezTo>
                    <a:pt x="1320107" y="612080"/>
                    <a:pt x="1295709" y="601075"/>
                    <a:pt x="1303532" y="593252"/>
                  </a:cubicBezTo>
                  <a:cubicBezTo>
                    <a:pt x="1311355" y="585296"/>
                    <a:pt x="1345299" y="616058"/>
                    <a:pt x="1362669" y="610621"/>
                  </a:cubicBezTo>
                  <a:cubicBezTo>
                    <a:pt x="1380039" y="605053"/>
                    <a:pt x="1392635" y="611417"/>
                    <a:pt x="1407618" y="599616"/>
                  </a:cubicBezTo>
                  <a:cubicBezTo>
                    <a:pt x="1422601" y="587815"/>
                    <a:pt x="1380834" y="576810"/>
                    <a:pt x="1372083" y="566468"/>
                  </a:cubicBezTo>
                  <a:cubicBezTo>
                    <a:pt x="1363465" y="556258"/>
                    <a:pt x="1415442" y="560103"/>
                    <a:pt x="1431220" y="560899"/>
                  </a:cubicBezTo>
                  <a:cubicBezTo>
                    <a:pt x="1446999" y="561694"/>
                    <a:pt x="1450977" y="538093"/>
                    <a:pt x="1438380" y="542733"/>
                  </a:cubicBezTo>
                  <a:cubicBezTo>
                    <a:pt x="1425784" y="547507"/>
                    <a:pt x="1380834" y="526955"/>
                    <a:pt x="1390248" y="512767"/>
                  </a:cubicBezTo>
                  <a:cubicBezTo>
                    <a:pt x="1399663" y="498579"/>
                    <a:pt x="1417033" y="515154"/>
                    <a:pt x="1436789" y="504811"/>
                  </a:cubicBezTo>
                  <a:cubicBezTo>
                    <a:pt x="1456545" y="494602"/>
                    <a:pt x="1438380" y="455884"/>
                    <a:pt x="1424193" y="455884"/>
                  </a:cubicBezTo>
                  <a:cubicBezTo>
                    <a:pt x="1410005" y="455884"/>
                    <a:pt x="1376857" y="451111"/>
                    <a:pt x="1376857" y="444083"/>
                  </a:cubicBezTo>
                  <a:cubicBezTo>
                    <a:pt x="1376857" y="436923"/>
                    <a:pt x="1349277" y="430691"/>
                    <a:pt x="1357100" y="423531"/>
                  </a:cubicBezTo>
                  <a:cubicBezTo>
                    <a:pt x="1364923" y="416371"/>
                    <a:pt x="1375265" y="432150"/>
                    <a:pt x="1393298" y="418758"/>
                  </a:cubicBezTo>
                  <a:cubicBezTo>
                    <a:pt x="1411464" y="405366"/>
                    <a:pt x="1449253" y="421940"/>
                    <a:pt x="1465827" y="418758"/>
                  </a:cubicBezTo>
                  <a:cubicBezTo>
                    <a:pt x="1482401" y="415576"/>
                    <a:pt x="1458667" y="384814"/>
                    <a:pt x="1449253" y="390383"/>
                  </a:cubicBezTo>
                  <a:cubicBezTo>
                    <a:pt x="1439839" y="395952"/>
                    <a:pt x="1407486" y="397410"/>
                    <a:pt x="1405099" y="380969"/>
                  </a:cubicBezTo>
                  <a:cubicBezTo>
                    <a:pt x="1402712" y="364394"/>
                    <a:pt x="1435861" y="380969"/>
                    <a:pt x="1441297" y="373146"/>
                  </a:cubicBezTo>
                  <a:cubicBezTo>
                    <a:pt x="1446866" y="365190"/>
                    <a:pt x="1395553" y="344770"/>
                    <a:pt x="1387729" y="361345"/>
                  </a:cubicBezTo>
                  <a:cubicBezTo>
                    <a:pt x="1379774" y="377919"/>
                    <a:pt x="1351531" y="372350"/>
                    <a:pt x="1366514" y="362936"/>
                  </a:cubicBezTo>
                  <a:cubicBezTo>
                    <a:pt x="1381497" y="353522"/>
                    <a:pt x="1384680" y="326738"/>
                    <a:pt x="1383089" y="313213"/>
                  </a:cubicBezTo>
                  <a:cubicBezTo>
                    <a:pt x="1381497" y="299821"/>
                    <a:pt x="1436656" y="299025"/>
                    <a:pt x="1430424" y="277015"/>
                  </a:cubicBezTo>
                  <a:cubicBezTo>
                    <a:pt x="1424060" y="255004"/>
                    <a:pt x="1456413" y="250231"/>
                    <a:pt x="1474578" y="250231"/>
                  </a:cubicBezTo>
                  <a:cubicBezTo>
                    <a:pt x="1492744" y="250231"/>
                    <a:pt x="1473783" y="226629"/>
                    <a:pt x="1456413" y="229016"/>
                  </a:cubicBezTo>
                  <a:cubicBezTo>
                    <a:pt x="1439043" y="231402"/>
                    <a:pt x="1420878" y="251026"/>
                    <a:pt x="1412259" y="243203"/>
                  </a:cubicBezTo>
                  <a:cubicBezTo>
                    <a:pt x="1403641" y="235248"/>
                    <a:pt x="1432679" y="221060"/>
                    <a:pt x="1448590" y="221060"/>
                  </a:cubicBezTo>
                  <a:cubicBezTo>
                    <a:pt x="1464368" y="221060"/>
                    <a:pt x="1502158" y="219469"/>
                    <a:pt x="1515550" y="211646"/>
                  </a:cubicBezTo>
                  <a:cubicBezTo>
                    <a:pt x="1528942" y="203823"/>
                    <a:pt x="1491948" y="196663"/>
                    <a:pt x="1466623" y="199845"/>
                  </a:cubicBezTo>
                  <a:cubicBezTo>
                    <a:pt x="1441430" y="203027"/>
                    <a:pt x="1441430" y="192022"/>
                    <a:pt x="1479219" y="191227"/>
                  </a:cubicBezTo>
                  <a:cubicBezTo>
                    <a:pt x="1517008" y="190431"/>
                    <a:pt x="1510776" y="182608"/>
                    <a:pt x="1537561" y="179426"/>
                  </a:cubicBezTo>
                  <a:cubicBezTo>
                    <a:pt x="1564345" y="176243"/>
                    <a:pt x="1555726" y="165238"/>
                    <a:pt x="1572168" y="164443"/>
                  </a:cubicBezTo>
                  <a:cubicBezTo>
                    <a:pt x="1588742" y="163647"/>
                    <a:pt x="1632100" y="145482"/>
                    <a:pt x="1632100" y="136863"/>
                  </a:cubicBezTo>
                  <a:cubicBezTo>
                    <a:pt x="1632896" y="128244"/>
                    <a:pt x="1570576" y="110875"/>
                    <a:pt x="1541406" y="110875"/>
                  </a:cubicBezTo>
                  <a:close/>
                  <a:moveTo>
                    <a:pt x="559282" y="797446"/>
                  </a:moveTo>
                  <a:cubicBezTo>
                    <a:pt x="560077" y="784850"/>
                    <a:pt x="545890" y="792673"/>
                    <a:pt x="538067" y="777690"/>
                  </a:cubicBezTo>
                  <a:cubicBezTo>
                    <a:pt x="530111" y="762707"/>
                    <a:pt x="489935" y="756475"/>
                    <a:pt x="486090" y="768276"/>
                  </a:cubicBezTo>
                  <a:cubicBezTo>
                    <a:pt x="484499" y="773049"/>
                    <a:pt x="471902" y="780077"/>
                    <a:pt x="482112" y="791082"/>
                  </a:cubicBezTo>
                  <a:cubicBezTo>
                    <a:pt x="492322" y="802087"/>
                    <a:pt x="499482" y="797314"/>
                    <a:pt x="511283" y="808452"/>
                  </a:cubicBezTo>
                  <a:cubicBezTo>
                    <a:pt x="523083" y="819457"/>
                    <a:pt x="558486" y="810043"/>
                    <a:pt x="559282" y="797446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474BF771-AD36-473C-A69C-5FCAF4C94B1E}"/>
                </a:ext>
              </a:extLst>
            </p:cNvPr>
            <p:cNvSpPr/>
            <p:nvPr/>
          </p:nvSpPr>
          <p:spPr>
            <a:xfrm>
              <a:off x="4465085" y="6408121"/>
              <a:ext cx="53038" cy="26519"/>
            </a:xfrm>
            <a:custGeom>
              <a:avLst/>
              <a:gdLst>
                <a:gd name="connsiteX0" fmla="*/ 20 w 53037"/>
                <a:gd name="connsiteY0" fmla="*/ 1236 h 26518"/>
                <a:gd name="connsiteX1" fmla="*/ 23092 w 53037"/>
                <a:gd name="connsiteY1" fmla="*/ 16219 h 26518"/>
                <a:gd name="connsiteX2" fmla="*/ 53058 w 53037"/>
                <a:gd name="connsiteY2" fmla="*/ 26561 h 26518"/>
                <a:gd name="connsiteX3" fmla="*/ 20 w 53037"/>
                <a:gd name="connsiteY3" fmla="*/ 1236 h 26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37" h="26518">
                  <a:moveTo>
                    <a:pt x="20" y="1236"/>
                  </a:moveTo>
                  <a:cubicBezTo>
                    <a:pt x="2274" y="11578"/>
                    <a:pt x="12749" y="6937"/>
                    <a:pt x="23092" y="16219"/>
                  </a:cubicBezTo>
                  <a:cubicBezTo>
                    <a:pt x="33434" y="25500"/>
                    <a:pt x="42715" y="42738"/>
                    <a:pt x="53058" y="26561"/>
                  </a:cubicBezTo>
                  <a:cubicBezTo>
                    <a:pt x="63533" y="10518"/>
                    <a:pt x="-1306" y="-4466"/>
                    <a:pt x="20" y="1236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1AEEBC9E-115E-448E-B333-3A43978F319B}"/>
                </a:ext>
              </a:extLst>
            </p:cNvPr>
            <p:cNvSpPr/>
            <p:nvPr/>
          </p:nvSpPr>
          <p:spPr>
            <a:xfrm>
              <a:off x="1698000" y="1759249"/>
              <a:ext cx="2360174" cy="1816538"/>
            </a:xfrm>
            <a:custGeom>
              <a:avLst/>
              <a:gdLst>
                <a:gd name="connsiteX0" fmla="*/ 468720 w 2360173"/>
                <a:gd name="connsiteY0" fmla="*/ 1595937 h 1816538"/>
                <a:gd name="connsiteX1" fmla="*/ 437958 w 2360173"/>
                <a:gd name="connsiteY1" fmla="*/ 1581749 h 1816538"/>
                <a:gd name="connsiteX2" fmla="*/ 406666 w 2360173"/>
                <a:gd name="connsiteY2" fmla="*/ 1546877 h 1816538"/>
                <a:gd name="connsiteX3" fmla="*/ 371794 w 2360173"/>
                <a:gd name="connsiteY3" fmla="*/ 1539187 h 1816538"/>
                <a:gd name="connsiteX4" fmla="*/ 343949 w 2360173"/>
                <a:gd name="connsiteY4" fmla="*/ 1535076 h 1816538"/>
                <a:gd name="connsiteX5" fmla="*/ 352170 w 2360173"/>
                <a:gd name="connsiteY5" fmla="*/ 1547540 h 1816538"/>
                <a:gd name="connsiteX6" fmla="*/ 364634 w 2360173"/>
                <a:gd name="connsiteY6" fmla="*/ 1555761 h 1816538"/>
                <a:gd name="connsiteX7" fmla="*/ 382932 w 2360173"/>
                <a:gd name="connsiteY7" fmla="*/ 1569948 h 1816538"/>
                <a:gd name="connsiteX8" fmla="*/ 400699 w 2360173"/>
                <a:gd name="connsiteY8" fmla="*/ 1581749 h 1816538"/>
                <a:gd name="connsiteX9" fmla="*/ 414887 w 2360173"/>
                <a:gd name="connsiteY9" fmla="*/ 1596600 h 1816538"/>
                <a:gd name="connsiteX10" fmla="*/ 428544 w 2360173"/>
                <a:gd name="connsiteY10" fmla="*/ 1602567 h 1816538"/>
                <a:gd name="connsiteX11" fmla="*/ 440345 w 2360173"/>
                <a:gd name="connsiteY11" fmla="*/ 1617550 h 1816538"/>
                <a:gd name="connsiteX12" fmla="*/ 482510 w 2360173"/>
                <a:gd name="connsiteY12" fmla="*/ 1617682 h 1816538"/>
                <a:gd name="connsiteX13" fmla="*/ 485294 w 2360173"/>
                <a:gd name="connsiteY13" fmla="*/ 1606677 h 1816538"/>
                <a:gd name="connsiteX14" fmla="*/ 468720 w 2360173"/>
                <a:gd name="connsiteY14" fmla="*/ 1595937 h 1816538"/>
                <a:gd name="connsiteX15" fmla="*/ 448566 w 2360173"/>
                <a:gd name="connsiteY15" fmla="*/ 656508 h 1816538"/>
                <a:gd name="connsiteX16" fmla="*/ 486355 w 2360173"/>
                <a:gd name="connsiteY16" fmla="*/ 699071 h 1816538"/>
                <a:gd name="connsiteX17" fmla="*/ 504123 w 2360173"/>
                <a:gd name="connsiteY17" fmla="*/ 687270 h 1816538"/>
                <a:gd name="connsiteX18" fmla="*/ 530111 w 2360173"/>
                <a:gd name="connsiteY18" fmla="*/ 680110 h 1816538"/>
                <a:gd name="connsiteX19" fmla="*/ 556099 w 2360173"/>
                <a:gd name="connsiteY19" fmla="*/ 659956 h 1816538"/>
                <a:gd name="connsiteX20" fmla="*/ 580895 w 2360173"/>
                <a:gd name="connsiteY20" fmla="*/ 633967 h 1816538"/>
                <a:gd name="connsiteX21" fmla="*/ 602242 w 2360173"/>
                <a:gd name="connsiteY21" fmla="*/ 607979 h 1816538"/>
                <a:gd name="connsiteX22" fmla="*/ 687368 w 2360173"/>
                <a:gd name="connsiteY22" fmla="*/ 572443 h 1816538"/>
                <a:gd name="connsiteX23" fmla="*/ 654219 w 2360173"/>
                <a:gd name="connsiteY23" fmla="*/ 542875 h 1816538"/>
                <a:gd name="connsiteX24" fmla="*/ 599856 w 2360173"/>
                <a:gd name="connsiteY24" fmla="*/ 536908 h 1816538"/>
                <a:gd name="connsiteX25" fmla="*/ 583281 w 2360173"/>
                <a:gd name="connsiteY25" fmla="*/ 530942 h 1816538"/>
                <a:gd name="connsiteX26" fmla="*/ 530111 w 2360173"/>
                <a:gd name="connsiteY26" fmla="*/ 515561 h 1816538"/>
                <a:gd name="connsiteX27" fmla="*/ 446179 w 2360173"/>
                <a:gd name="connsiteY27" fmla="*/ 528555 h 1816538"/>
                <a:gd name="connsiteX28" fmla="*/ 457980 w 2360173"/>
                <a:gd name="connsiteY28" fmla="*/ 553350 h 1816538"/>
                <a:gd name="connsiteX29" fmla="*/ 439019 w 2360173"/>
                <a:gd name="connsiteY29" fmla="*/ 593526 h 1816538"/>
                <a:gd name="connsiteX30" fmla="*/ 415417 w 2360173"/>
                <a:gd name="connsiteY30" fmla="*/ 633702 h 1816538"/>
                <a:gd name="connsiteX31" fmla="*/ 448566 w 2360173"/>
                <a:gd name="connsiteY31" fmla="*/ 656508 h 1816538"/>
                <a:gd name="connsiteX32" fmla="*/ 1039802 w 2360173"/>
                <a:gd name="connsiteY32" fmla="*/ 753434 h 1816538"/>
                <a:gd name="connsiteX33" fmla="*/ 1077592 w 2360173"/>
                <a:gd name="connsiteY33" fmla="*/ 752241 h 1816538"/>
                <a:gd name="connsiteX34" fmla="*/ 1030256 w 2360173"/>
                <a:gd name="connsiteY34" fmla="*/ 716706 h 1816538"/>
                <a:gd name="connsiteX35" fmla="*/ 987693 w 2360173"/>
                <a:gd name="connsiteY35" fmla="*/ 695358 h 1816538"/>
                <a:gd name="connsiteX36" fmla="*/ 977086 w 2360173"/>
                <a:gd name="connsiteY36" fmla="*/ 657569 h 1816538"/>
                <a:gd name="connsiteX37" fmla="*/ 966478 w 2360173"/>
                <a:gd name="connsiteY37" fmla="*/ 597239 h 1816538"/>
                <a:gd name="connsiteX38" fmla="*/ 970058 w 2360173"/>
                <a:gd name="connsiteY38" fmla="*/ 559449 h 1816538"/>
                <a:gd name="connsiteX39" fmla="*/ 918081 w 2360173"/>
                <a:gd name="connsiteY39" fmla="*/ 571250 h 1816538"/>
                <a:gd name="connsiteX40" fmla="*/ 951230 w 2360173"/>
                <a:gd name="connsiteY40" fmla="*/ 599625 h 1816538"/>
                <a:gd name="connsiteX41" fmla="*/ 914634 w 2360173"/>
                <a:gd name="connsiteY41" fmla="*/ 585438 h 1816538"/>
                <a:gd name="connsiteX42" fmla="*/ 886259 w 2360173"/>
                <a:gd name="connsiteY42" fmla="*/ 585438 h 1816538"/>
                <a:gd name="connsiteX43" fmla="*/ 904026 w 2360173"/>
                <a:gd name="connsiteY43" fmla="*/ 650409 h 1816538"/>
                <a:gd name="connsiteX44" fmla="*/ 887452 w 2360173"/>
                <a:gd name="connsiteY44" fmla="*/ 664596 h 1816538"/>
                <a:gd name="connsiteX45" fmla="*/ 867298 w 2360173"/>
                <a:gd name="connsiteY45" fmla="*/ 618454 h 1816538"/>
                <a:gd name="connsiteX46" fmla="*/ 817575 w 2360173"/>
                <a:gd name="connsiteY46" fmla="*/ 599493 h 1816538"/>
                <a:gd name="connsiteX47" fmla="*/ 837729 w 2360173"/>
                <a:gd name="connsiteY47" fmla="*/ 621901 h 1816538"/>
                <a:gd name="connsiteX48" fmla="*/ 806967 w 2360173"/>
                <a:gd name="connsiteY48" fmla="*/ 624288 h 1816538"/>
                <a:gd name="connsiteX49" fmla="*/ 798747 w 2360173"/>
                <a:gd name="connsiteY49" fmla="*/ 617128 h 1816538"/>
                <a:gd name="connsiteX50" fmla="*/ 756184 w 2360173"/>
                <a:gd name="connsiteY50" fmla="*/ 596973 h 1816538"/>
                <a:gd name="connsiteX51" fmla="*/ 738416 w 2360173"/>
                <a:gd name="connsiteY51" fmla="*/ 621768 h 1816538"/>
                <a:gd name="connsiteX52" fmla="*/ 718262 w 2360173"/>
                <a:gd name="connsiteY52" fmla="*/ 613548 h 1816538"/>
                <a:gd name="connsiteX53" fmla="*/ 723035 w 2360173"/>
                <a:gd name="connsiteY53" fmla="*/ 582786 h 1816538"/>
                <a:gd name="connsiteX54" fmla="*/ 655678 w 2360173"/>
                <a:gd name="connsiteY54" fmla="*/ 598167 h 1816538"/>
                <a:gd name="connsiteX55" fmla="*/ 607148 w 2360173"/>
                <a:gd name="connsiteY55" fmla="*/ 626542 h 1816538"/>
                <a:gd name="connsiteX56" fmla="*/ 598927 w 2360173"/>
                <a:gd name="connsiteY56" fmla="*/ 645503 h 1816538"/>
                <a:gd name="connsiteX57" fmla="*/ 611922 w 2360173"/>
                <a:gd name="connsiteY57" fmla="*/ 667911 h 1816538"/>
                <a:gd name="connsiteX58" fmla="*/ 622529 w 2360173"/>
                <a:gd name="connsiteY58" fmla="*/ 680905 h 1816538"/>
                <a:gd name="connsiteX59" fmla="*/ 685246 w 2360173"/>
                <a:gd name="connsiteY59" fmla="*/ 672685 h 1816538"/>
                <a:gd name="connsiteX60" fmla="*/ 615502 w 2360173"/>
                <a:gd name="connsiteY60" fmla="*/ 699866 h 1816538"/>
                <a:gd name="connsiteX61" fmla="*/ 693600 w 2360173"/>
                <a:gd name="connsiteY61" fmla="*/ 716441 h 1816538"/>
                <a:gd name="connsiteX62" fmla="*/ 784692 w 2360173"/>
                <a:gd name="connsiteY62" fmla="*/ 729435 h 1816538"/>
                <a:gd name="connsiteX63" fmla="*/ 716140 w 2360173"/>
                <a:gd name="connsiteY63" fmla="*/ 734208 h 1816538"/>
                <a:gd name="connsiteX64" fmla="*/ 638043 w 2360173"/>
                <a:gd name="connsiteY64" fmla="*/ 751976 h 1816538"/>
                <a:gd name="connsiteX65" fmla="*/ 674639 w 2360173"/>
                <a:gd name="connsiteY65" fmla="*/ 776771 h 1816538"/>
                <a:gd name="connsiteX66" fmla="*/ 736162 w 2360173"/>
                <a:gd name="connsiteY66" fmla="*/ 789765 h 1816538"/>
                <a:gd name="connsiteX67" fmla="*/ 794106 w 2360173"/>
                <a:gd name="connsiteY67" fmla="*/ 815754 h 1816538"/>
                <a:gd name="connsiteX68" fmla="*/ 874458 w 2360173"/>
                <a:gd name="connsiteY68" fmla="*/ 797986 h 1816538"/>
                <a:gd name="connsiteX69" fmla="*/ 913440 w 2360173"/>
                <a:gd name="connsiteY69" fmla="*/ 781412 h 1816538"/>
                <a:gd name="connsiteX70" fmla="*/ 933595 w 2360173"/>
                <a:gd name="connsiteY70" fmla="*/ 782605 h 1816538"/>
                <a:gd name="connsiteX71" fmla="*/ 967937 w 2360173"/>
                <a:gd name="connsiteY71" fmla="*/ 794406 h 1816538"/>
                <a:gd name="connsiteX72" fmla="*/ 1051869 w 2360173"/>
                <a:gd name="connsiteY72" fmla="*/ 795599 h 1816538"/>
                <a:gd name="connsiteX73" fmla="*/ 1034101 w 2360173"/>
                <a:gd name="connsiteY73" fmla="*/ 771997 h 1816538"/>
                <a:gd name="connsiteX74" fmla="*/ 1013947 w 2360173"/>
                <a:gd name="connsiteY74" fmla="*/ 770804 h 1816538"/>
                <a:gd name="connsiteX75" fmla="*/ 1039802 w 2360173"/>
                <a:gd name="connsiteY75" fmla="*/ 753434 h 1816538"/>
                <a:gd name="connsiteX76" fmla="*/ 590441 w 2360173"/>
                <a:gd name="connsiteY76" fmla="*/ 462523 h 1816538"/>
                <a:gd name="connsiteX77" fmla="*/ 631811 w 2360173"/>
                <a:gd name="connsiteY77" fmla="*/ 435341 h 1816538"/>
                <a:gd name="connsiteX78" fmla="*/ 590441 w 2360173"/>
                <a:gd name="connsiteY78" fmla="*/ 462523 h 1816538"/>
                <a:gd name="connsiteX79" fmla="*/ 492322 w 2360173"/>
                <a:gd name="connsiteY79" fmla="*/ 429507 h 1816538"/>
                <a:gd name="connsiteX80" fmla="*/ 501736 w 2360173"/>
                <a:gd name="connsiteY80" fmla="*/ 444888 h 1816538"/>
                <a:gd name="connsiteX81" fmla="*/ 520697 w 2360173"/>
                <a:gd name="connsiteY81" fmla="*/ 441308 h 1816538"/>
                <a:gd name="connsiteX82" fmla="*/ 542045 w 2360173"/>
                <a:gd name="connsiteY82" fmla="*/ 428314 h 1816538"/>
                <a:gd name="connsiteX83" fmla="*/ 561005 w 2360173"/>
                <a:gd name="connsiteY83" fmla="*/ 449529 h 1816538"/>
                <a:gd name="connsiteX84" fmla="*/ 583414 w 2360173"/>
                <a:gd name="connsiteY84" fmla="*/ 429374 h 1816538"/>
                <a:gd name="connsiteX85" fmla="*/ 601181 w 2360173"/>
                <a:gd name="connsiteY85" fmla="*/ 417574 h 1816538"/>
                <a:gd name="connsiteX86" fmla="*/ 616562 w 2360173"/>
                <a:gd name="connsiteY86" fmla="*/ 392779 h 1816538"/>
                <a:gd name="connsiteX87" fmla="*/ 624783 w 2360173"/>
                <a:gd name="connsiteY87" fmla="*/ 416380 h 1816538"/>
                <a:gd name="connsiteX88" fmla="*/ 649578 w 2360173"/>
                <a:gd name="connsiteY88" fmla="*/ 410414 h 1816538"/>
                <a:gd name="connsiteX89" fmla="*/ 670793 w 2360173"/>
                <a:gd name="connsiteY89" fmla="*/ 399806 h 1816538"/>
                <a:gd name="connsiteX90" fmla="*/ 670793 w 2360173"/>
                <a:gd name="connsiteY90" fmla="*/ 379652 h 1816538"/>
                <a:gd name="connsiteX91" fmla="*/ 687368 w 2360173"/>
                <a:gd name="connsiteY91" fmla="*/ 365464 h 1816538"/>
                <a:gd name="connsiteX92" fmla="*/ 666020 w 2360173"/>
                <a:gd name="connsiteY92" fmla="*/ 353663 h 1816538"/>
                <a:gd name="connsiteX93" fmla="*/ 649446 w 2360173"/>
                <a:gd name="connsiteY93" fmla="*/ 364271 h 1816538"/>
                <a:gd name="connsiteX94" fmla="*/ 613910 w 2360173"/>
                <a:gd name="connsiteY94" fmla="*/ 360691 h 1816538"/>
                <a:gd name="connsiteX95" fmla="*/ 565381 w 2360173"/>
                <a:gd name="connsiteY95" fmla="*/ 385486 h 1816538"/>
                <a:gd name="connsiteX96" fmla="*/ 527592 w 2360173"/>
                <a:gd name="connsiteY96" fmla="*/ 410281 h 1816538"/>
                <a:gd name="connsiteX97" fmla="*/ 492322 w 2360173"/>
                <a:gd name="connsiteY97" fmla="*/ 429507 h 1816538"/>
                <a:gd name="connsiteX98" fmla="*/ 676760 w 2360173"/>
                <a:gd name="connsiteY98" fmla="*/ 423540 h 1816538"/>
                <a:gd name="connsiteX99" fmla="*/ 680340 w 2360173"/>
                <a:gd name="connsiteY99" fmla="*/ 441308 h 1816538"/>
                <a:gd name="connsiteX100" fmla="*/ 677953 w 2360173"/>
                <a:gd name="connsiteY100" fmla="*/ 446081 h 1816538"/>
                <a:gd name="connsiteX101" fmla="*/ 657799 w 2360173"/>
                <a:gd name="connsiteY101" fmla="*/ 463849 h 1816538"/>
                <a:gd name="connsiteX102" fmla="*/ 684981 w 2360173"/>
                <a:gd name="connsiteY102" fmla="*/ 463849 h 1816538"/>
                <a:gd name="connsiteX103" fmla="*/ 637645 w 2360173"/>
                <a:gd name="connsiteY103" fmla="*/ 479230 h 1816538"/>
                <a:gd name="connsiteX104" fmla="*/ 671987 w 2360173"/>
                <a:gd name="connsiteY104" fmla="*/ 488644 h 1816538"/>
                <a:gd name="connsiteX105" fmla="*/ 708583 w 2360173"/>
                <a:gd name="connsiteY105" fmla="*/ 485064 h 1816538"/>
                <a:gd name="connsiteX106" fmla="*/ 729798 w 2360173"/>
                <a:gd name="connsiteY106" fmla="*/ 476843 h 1816538"/>
                <a:gd name="connsiteX107" fmla="*/ 780581 w 2360173"/>
                <a:gd name="connsiteY107" fmla="*/ 480423 h 1816538"/>
                <a:gd name="connsiteX108" fmla="*/ 741599 w 2360173"/>
                <a:gd name="connsiteY108" fmla="*/ 501771 h 1816538"/>
                <a:gd name="connsiteX109" fmla="*/ 740405 w 2360173"/>
                <a:gd name="connsiteY109" fmla="*/ 526566 h 1816538"/>
                <a:gd name="connsiteX110" fmla="*/ 834945 w 2360173"/>
                <a:gd name="connsiteY110" fmla="*/ 496997 h 1816538"/>
                <a:gd name="connsiteX111" fmla="*/ 872734 w 2360173"/>
                <a:gd name="connsiteY111" fmla="*/ 494611 h 1816538"/>
                <a:gd name="connsiteX112" fmla="*/ 933064 w 2360173"/>
                <a:gd name="connsiteY112" fmla="*/ 491031 h 1816538"/>
                <a:gd name="connsiteX113" fmla="*/ 942479 w 2360173"/>
                <a:gd name="connsiteY113" fmla="*/ 436667 h 1816538"/>
                <a:gd name="connsiteX114" fmla="*/ 912910 w 2360173"/>
                <a:gd name="connsiteY114" fmla="*/ 447275 h 1816538"/>
                <a:gd name="connsiteX115" fmla="*/ 882148 w 2360173"/>
                <a:gd name="connsiteY115" fmla="*/ 422480 h 1816538"/>
                <a:gd name="connsiteX116" fmla="*/ 863187 w 2360173"/>
                <a:gd name="connsiteY116" fmla="*/ 394104 h 1816538"/>
                <a:gd name="connsiteX117" fmla="*/ 834812 w 2360173"/>
                <a:gd name="connsiteY117" fmla="*/ 423673 h 1816538"/>
                <a:gd name="connsiteX118" fmla="*/ 837199 w 2360173"/>
                <a:gd name="connsiteY118" fmla="*/ 441441 h 1816538"/>
                <a:gd name="connsiteX119" fmla="*/ 857353 w 2360173"/>
                <a:gd name="connsiteY119" fmla="*/ 461595 h 1816538"/>
                <a:gd name="connsiteX120" fmla="*/ 795830 w 2360173"/>
                <a:gd name="connsiteY120" fmla="*/ 450987 h 1816538"/>
                <a:gd name="connsiteX121" fmla="*/ 733112 w 2360173"/>
                <a:gd name="connsiteY121" fmla="*/ 422612 h 1816538"/>
                <a:gd name="connsiteX122" fmla="*/ 704737 w 2360173"/>
                <a:gd name="connsiteY122" fmla="*/ 407231 h 1816538"/>
                <a:gd name="connsiteX123" fmla="*/ 676760 w 2360173"/>
                <a:gd name="connsiteY123" fmla="*/ 423540 h 1816538"/>
                <a:gd name="connsiteX124" fmla="*/ 738284 w 2360173"/>
                <a:gd name="connsiteY124" fmla="*/ 338415 h 1816538"/>
                <a:gd name="connsiteX125" fmla="*/ 702881 w 2360173"/>
                <a:gd name="connsiteY125" fmla="*/ 331255 h 1816538"/>
                <a:gd name="connsiteX126" fmla="*/ 738284 w 2360173"/>
                <a:gd name="connsiteY126" fmla="*/ 338415 h 1816538"/>
                <a:gd name="connsiteX127" fmla="*/ 836403 w 2360173"/>
                <a:gd name="connsiteY127" fmla="*/ 332448 h 1816538"/>
                <a:gd name="connsiteX128" fmla="*/ 819829 w 2360173"/>
                <a:gd name="connsiteY128" fmla="*/ 321841 h 1816538"/>
                <a:gd name="connsiteX129" fmla="*/ 752471 w 2360173"/>
                <a:gd name="connsiteY129" fmla="*/ 343056 h 1816538"/>
                <a:gd name="connsiteX130" fmla="*/ 787874 w 2360173"/>
                <a:gd name="connsiteY130" fmla="*/ 366658 h 1816538"/>
                <a:gd name="connsiteX131" fmla="*/ 825663 w 2360173"/>
                <a:gd name="connsiteY131" fmla="*/ 343056 h 1816538"/>
                <a:gd name="connsiteX132" fmla="*/ 836403 w 2360173"/>
                <a:gd name="connsiteY132" fmla="*/ 332448 h 1816538"/>
                <a:gd name="connsiteX133" fmla="*/ 778460 w 2360173"/>
                <a:gd name="connsiteY133" fmla="*/ 310040 h 1816538"/>
                <a:gd name="connsiteX134" fmla="*/ 810415 w 2360173"/>
                <a:gd name="connsiteY134" fmla="*/ 306460 h 1816538"/>
                <a:gd name="connsiteX135" fmla="*/ 855364 w 2360173"/>
                <a:gd name="connsiteY135" fmla="*/ 300493 h 1816538"/>
                <a:gd name="connsiteX136" fmla="*/ 797421 w 2360173"/>
                <a:gd name="connsiteY136" fmla="*/ 286306 h 1816538"/>
                <a:gd name="connsiteX137" fmla="*/ 746637 w 2360173"/>
                <a:gd name="connsiteY137" fmla="*/ 307521 h 1816538"/>
                <a:gd name="connsiteX138" fmla="*/ 778460 w 2360173"/>
                <a:gd name="connsiteY138" fmla="*/ 310040 h 1816538"/>
                <a:gd name="connsiteX139" fmla="*/ 975892 w 2360173"/>
                <a:gd name="connsiteY139" fmla="*/ 273444 h 1816538"/>
                <a:gd name="connsiteX140" fmla="*/ 1011427 w 2360173"/>
                <a:gd name="connsiteY140" fmla="*/ 290018 h 1816538"/>
                <a:gd name="connsiteX141" fmla="*/ 968865 w 2360173"/>
                <a:gd name="connsiteY141" fmla="*/ 297178 h 1816538"/>
                <a:gd name="connsiteX142" fmla="*/ 1003207 w 2360173"/>
                <a:gd name="connsiteY142" fmla="*/ 306592 h 1816538"/>
                <a:gd name="connsiteX143" fmla="*/ 1074144 w 2360173"/>
                <a:gd name="connsiteY143" fmla="*/ 319587 h 1816538"/>
                <a:gd name="connsiteX144" fmla="*/ 1123867 w 2360173"/>
                <a:gd name="connsiteY144" fmla="*/ 325553 h 1816538"/>
                <a:gd name="connsiteX145" fmla="*/ 1113260 w 2360173"/>
                <a:gd name="connsiteY145" fmla="*/ 295985 h 1816538"/>
                <a:gd name="connsiteX146" fmla="*/ 1081305 w 2360173"/>
                <a:gd name="connsiteY146" fmla="*/ 277024 h 1816538"/>
                <a:gd name="connsiteX147" fmla="*/ 1052929 w 2360173"/>
                <a:gd name="connsiteY147" fmla="*/ 258063 h 1816538"/>
                <a:gd name="connsiteX148" fmla="*/ 1035162 w 2360173"/>
                <a:gd name="connsiteY148" fmla="*/ 255676 h 1816538"/>
                <a:gd name="connsiteX149" fmla="*/ 958257 w 2360173"/>
                <a:gd name="connsiteY149" fmla="*/ 245069 h 1816538"/>
                <a:gd name="connsiteX150" fmla="*/ 975892 w 2360173"/>
                <a:gd name="connsiteY150" fmla="*/ 273444 h 1816538"/>
                <a:gd name="connsiteX151" fmla="*/ 984113 w 2360173"/>
                <a:gd name="connsiteY151" fmla="*/ 372757 h 1816538"/>
                <a:gd name="connsiteX152" fmla="*/ 943937 w 2360173"/>
                <a:gd name="connsiteY152" fmla="*/ 340802 h 1816538"/>
                <a:gd name="connsiteX153" fmla="*/ 984113 w 2360173"/>
                <a:gd name="connsiteY153" fmla="*/ 372757 h 1816538"/>
                <a:gd name="connsiteX154" fmla="*/ 1137922 w 2360173"/>
                <a:gd name="connsiteY154" fmla="*/ 217754 h 1816538"/>
                <a:gd name="connsiteX155" fmla="*/ 1102520 w 2360173"/>
                <a:gd name="connsiteY155" fmla="*/ 204760 h 1816538"/>
                <a:gd name="connsiteX156" fmla="*/ 1137922 w 2360173"/>
                <a:gd name="connsiteY156" fmla="*/ 217754 h 1816538"/>
                <a:gd name="connsiteX157" fmla="*/ 1004267 w 2360173"/>
                <a:gd name="connsiteY157" fmla="*/ 486257 h 1816538"/>
                <a:gd name="connsiteX158" fmla="*/ 979472 w 2360173"/>
                <a:gd name="connsiteY158" fmla="*/ 473263 h 1816538"/>
                <a:gd name="connsiteX159" fmla="*/ 1004267 w 2360173"/>
                <a:gd name="connsiteY159" fmla="*/ 486257 h 1816538"/>
                <a:gd name="connsiteX160" fmla="*/ 1137922 w 2360173"/>
                <a:gd name="connsiteY160" fmla="*/ 403386 h 1816538"/>
                <a:gd name="connsiteX161" fmla="*/ 1088199 w 2360173"/>
                <a:gd name="connsiteY161" fmla="*/ 392779 h 1816538"/>
                <a:gd name="connsiteX162" fmla="*/ 1096420 w 2360173"/>
                <a:gd name="connsiteY162" fmla="*/ 423540 h 1816538"/>
                <a:gd name="connsiteX163" fmla="*/ 1065658 w 2360173"/>
                <a:gd name="connsiteY163" fmla="*/ 415320 h 1816538"/>
                <a:gd name="connsiteX164" fmla="*/ 1056244 w 2360173"/>
                <a:gd name="connsiteY164" fmla="*/ 434280 h 1816538"/>
                <a:gd name="connsiteX165" fmla="*/ 1039670 w 2360173"/>
                <a:gd name="connsiteY165" fmla="*/ 435474 h 1816538"/>
                <a:gd name="connsiteX166" fmla="*/ 995914 w 2360173"/>
                <a:gd name="connsiteY166" fmla="*/ 395298 h 1816538"/>
                <a:gd name="connsiteX167" fmla="*/ 992334 w 2360173"/>
                <a:gd name="connsiteY167" fmla="*/ 428446 h 1816538"/>
                <a:gd name="connsiteX168" fmla="*/ 1034897 w 2360173"/>
                <a:gd name="connsiteY168" fmla="*/ 458015 h 1816538"/>
                <a:gd name="connsiteX169" fmla="*/ 1098807 w 2360173"/>
                <a:gd name="connsiteY169" fmla="*/ 456821 h 1816538"/>
                <a:gd name="connsiteX170" fmla="*/ 1092840 w 2360173"/>
                <a:gd name="connsiteY170" fmla="*/ 489970 h 1816538"/>
                <a:gd name="connsiteX171" fmla="*/ 1148397 w 2360173"/>
                <a:gd name="connsiteY171" fmla="*/ 492357 h 1816538"/>
                <a:gd name="connsiteX172" fmla="*/ 1170805 w 2360173"/>
                <a:gd name="connsiteY172" fmla="*/ 471142 h 1816538"/>
                <a:gd name="connsiteX173" fmla="*/ 1168419 w 2360173"/>
                <a:gd name="connsiteY173" fmla="*/ 443960 h 1816538"/>
                <a:gd name="connsiteX174" fmla="*/ 1137922 w 2360173"/>
                <a:gd name="connsiteY174" fmla="*/ 403386 h 1816538"/>
                <a:gd name="connsiteX175" fmla="*/ 1187512 w 2360173"/>
                <a:gd name="connsiteY175" fmla="*/ 333642 h 1816538"/>
                <a:gd name="connsiteX176" fmla="*/ 1234848 w 2360173"/>
                <a:gd name="connsiteY176" fmla="*/ 325421 h 1816538"/>
                <a:gd name="connsiteX177" fmla="*/ 1237235 w 2360173"/>
                <a:gd name="connsiteY177" fmla="*/ 305266 h 1816538"/>
                <a:gd name="connsiteX178" fmla="*/ 1208860 w 2360173"/>
                <a:gd name="connsiteY178" fmla="*/ 294659 h 1816538"/>
                <a:gd name="connsiteX179" fmla="*/ 1153303 w 2360173"/>
                <a:gd name="connsiteY179" fmla="*/ 276891 h 1816538"/>
                <a:gd name="connsiteX180" fmla="*/ 1187512 w 2360173"/>
                <a:gd name="connsiteY180" fmla="*/ 333642 h 1816538"/>
                <a:gd name="connsiteX181" fmla="*/ 1283378 w 2360173"/>
                <a:gd name="connsiteY181" fmla="*/ 339608 h 1816538"/>
                <a:gd name="connsiteX182" fmla="*/ 1205280 w 2360173"/>
                <a:gd name="connsiteY182" fmla="*/ 353796 h 1816538"/>
                <a:gd name="connsiteX183" fmla="*/ 1283378 w 2360173"/>
                <a:gd name="connsiteY183" fmla="*/ 339608 h 1816538"/>
                <a:gd name="connsiteX184" fmla="*/ 1270251 w 2360173"/>
                <a:gd name="connsiteY184" fmla="*/ 512246 h 1816538"/>
                <a:gd name="connsiteX185" fmla="*/ 1257257 w 2360173"/>
                <a:gd name="connsiteY185" fmla="*/ 467296 h 1816538"/>
                <a:gd name="connsiteX186" fmla="*/ 1189899 w 2360173"/>
                <a:gd name="connsiteY186" fmla="*/ 493285 h 1816538"/>
                <a:gd name="connsiteX187" fmla="*/ 1270251 w 2360173"/>
                <a:gd name="connsiteY187" fmla="*/ 512246 h 1816538"/>
                <a:gd name="connsiteX188" fmla="*/ 1118961 w 2360173"/>
                <a:gd name="connsiteY188" fmla="*/ 677723 h 1816538"/>
                <a:gd name="connsiteX189" fmla="*/ 1166297 w 2360173"/>
                <a:gd name="connsiteY189" fmla="*/ 664729 h 1816538"/>
                <a:gd name="connsiteX190" fmla="*/ 1201832 w 2360173"/>
                <a:gd name="connsiteY190" fmla="*/ 599758 h 1816538"/>
                <a:gd name="connsiteX191" fmla="*/ 1185258 w 2360173"/>
                <a:gd name="connsiteY191" fmla="*/ 596178 h 1816538"/>
                <a:gd name="connsiteX192" fmla="*/ 1181678 w 2360173"/>
                <a:gd name="connsiteY192" fmla="*/ 606785 h 1816538"/>
                <a:gd name="connsiteX193" fmla="*/ 1148530 w 2360173"/>
                <a:gd name="connsiteY193" fmla="*/ 593791 h 1816538"/>
                <a:gd name="connsiteX194" fmla="*/ 1182872 w 2360173"/>
                <a:gd name="connsiteY194" fmla="*/ 565416 h 1816538"/>
                <a:gd name="connsiteX195" fmla="*/ 1163911 w 2360173"/>
                <a:gd name="connsiteY195" fmla="*/ 540621 h 1816538"/>
                <a:gd name="connsiteX196" fmla="*/ 1129569 w 2360173"/>
                <a:gd name="connsiteY196" fmla="*/ 548842 h 1816538"/>
                <a:gd name="connsiteX197" fmla="*/ 1114188 w 2360173"/>
                <a:gd name="connsiteY197" fmla="*/ 553615 h 1816538"/>
                <a:gd name="connsiteX198" fmla="*/ 1068045 w 2360173"/>
                <a:gd name="connsiteY198" fmla="*/ 574963 h 1816538"/>
                <a:gd name="connsiteX199" fmla="*/ 1097614 w 2360173"/>
                <a:gd name="connsiteY199" fmla="*/ 598564 h 1816538"/>
                <a:gd name="connsiteX200" fmla="*/ 1044443 w 2360173"/>
                <a:gd name="connsiteY200" fmla="*/ 593791 h 1816538"/>
                <a:gd name="connsiteX201" fmla="*/ 1064598 w 2360173"/>
                <a:gd name="connsiteY201" fmla="*/ 632774 h 1816538"/>
                <a:gd name="connsiteX202" fmla="*/ 1118961 w 2360173"/>
                <a:gd name="connsiteY202" fmla="*/ 677723 h 1816538"/>
                <a:gd name="connsiteX203" fmla="*/ 1311753 w 2360173"/>
                <a:gd name="connsiteY203" fmla="*/ 488644 h 1816538"/>
                <a:gd name="connsiteX204" fmla="*/ 1342515 w 2360173"/>
                <a:gd name="connsiteY204" fmla="*/ 505218 h 1816538"/>
                <a:gd name="connsiteX205" fmla="*/ 1386271 w 2360173"/>
                <a:gd name="connsiteY205" fmla="*/ 511185 h 1816538"/>
                <a:gd name="connsiteX206" fmla="*/ 1405232 w 2360173"/>
                <a:gd name="connsiteY206" fmla="*/ 502964 h 1816538"/>
                <a:gd name="connsiteX207" fmla="*/ 1493937 w 2360173"/>
                <a:gd name="connsiteY207" fmla="*/ 519538 h 1816538"/>
                <a:gd name="connsiteX208" fmla="*/ 1553074 w 2360173"/>
                <a:gd name="connsiteY208" fmla="*/ 505351 h 1816538"/>
                <a:gd name="connsiteX209" fmla="*/ 1624012 w 2360173"/>
                <a:gd name="connsiteY209" fmla="*/ 511318 h 1816538"/>
                <a:gd name="connsiteX210" fmla="*/ 1647614 w 2360173"/>
                <a:gd name="connsiteY210" fmla="*/ 468755 h 1816538"/>
                <a:gd name="connsiteX211" fmla="*/ 1497517 w 2360173"/>
                <a:gd name="connsiteY211" fmla="*/ 458147 h 1816538"/>
                <a:gd name="connsiteX212" fmla="*/ 1421806 w 2360173"/>
                <a:gd name="connsiteY212" fmla="*/ 461727 h 1816538"/>
                <a:gd name="connsiteX213" fmla="*/ 1378050 w 2360173"/>
                <a:gd name="connsiteY213" fmla="*/ 448733 h 1816538"/>
                <a:gd name="connsiteX214" fmla="*/ 1386271 w 2360173"/>
                <a:gd name="connsiteY214" fmla="*/ 423938 h 1816538"/>
                <a:gd name="connsiteX215" fmla="*/ 1315333 w 2360173"/>
                <a:gd name="connsiteY215" fmla="*/ 402723 h 1816538"/>
                <a:gd name="connsiteX216" fmla="*/ 1258583 w 2360173"/>
                <a:gd name="connsiteY216" fmla="*/ 386149 h 1816538"/>
                <a:gd name="connsiteX217" fmla="*/ 1191225 w 2360173"/>
                <a:gd name="connsiteY217" fmla="*/ 395563 h 1816538"/>
                <a:gd name="connsiteX218" fmla="*/ 1275157 w 2360173"/>
                <a:gd name="connsiteY218" fmla="*/ 420358 h 1816538"/>
                <a:gd name="connsiteX219" fmla="*/ 1310560 w 2360173"/>
                <a:gd name="connsiteY219" fmla="*/ 447540 h 1816538"/>
                <a:gd name="connsiteX220" fmla="*/ 1311753 w 2360173"/>
                <a:gd name="connsiteY220" fmla="*/ 488644 h 1816538"/>
                <a:gd name="connsiteX221" fmla="*/ 1371951 w 2360173"/>
                <a:gd name="connsiteY221" fmla="*/ 349023 h 1816538"/>
                <a:gd name="connsiteX222" fmla="*/ 1345962 w 2360173"/>
                <a:gd name="connsiteY222" fmla="*/ 369177 h 1816538"/>
                <a:gd name="connsiteX223" fmla="*/ 1371951 w 2360173"/>
                <a:gd name="connsiteY223" fmla="*/ 349023 h 1816538"/>
                <a:gd name="connsiteX224" fmla="*/ 1201700 w 2360173"/>
                <a:gd name="connsiteY224" fmla="*/ 216694 h 1816538"/>
                <a:gd name="connsiteX225" fmla="*/ 1227688 w 2360173"/>
                <a:gd name="connsiteY225" fmla="*/ 245069 h 1816538"/>
                <a:gd name="connsiteX226" fmla="*/ 1305786 w 2360173"/>
                <a:gd name="connsiteY226" fmla="*/ 247455 h 1816538"/>
                <a:gd name="connsiteX227" fmla="*/ 1258450 w 2360173"/>
                <a:gd name="connsiteY227" fmla="*/ 269864 h 1816538"/>
                <a:gd name="connsiteX228" fmla="*/ 1296239 w 2360173"/>
                <a:gd name="connsiteY228" fmla="*/ 298239 h 1816538"/>
                <a:gd name="connsiteX229" fmla="*/ 1358956 w 2360173"/>
                <a:gd name="connsiteY229" fmla="*/ 316007 h 1816538"/>
                <a:gd name="connsiteX230" fmla="*/ 1396746 w 2360173"/>
                <a:gd name="connsiteY230" fmla="*/ 314813 h 1816538"/>
                <a:gd name="connsiteX231" fmla="*/ 1423927 w 2360173"/>
                <a:gd name="connsiteY231" fmla="*/ 285245 h 1816538"/>
                <a:gd name="connsiteX232" fmla="*/ 1451109 w 2360173"/>
                <a:gd name="connsiteY232" fmla="*/ 262836 h 1816538"/>
                <a:gd name="connsiteX233" fmla="*/ 1496059 w 2360173"/>
                <a:gd name="connsiteY233" fmla="*/ 247455 h 1816538"/>
                <a:gd name="connsiteX234" fmla="*/ 1470070 w 2360173"/>
                <a:gd name="connsiteY234" fmla="*/ 235655 h 1816538"/>
                <a:gd name="connsiteX235" fmla="*/ 1444082 w 2360173"/>
                <a:gd name="connsiteY235" fmla="*/ 217887 h 1816538"/>
                <a:gd name="connsiteX236" fmla="*/ 1432281 w 2360173"/>
                <a:gd name="connsiteY236" fmla="*/ 193092 h 1816538"/>
                <a:gd name="connsiteX237" fmla="*/ 1413320 w 2360173"/>
                <a:gd name="connsiteY237" fmla="*/ 188319 h 1816538"/>
                <a:gd name="connsiteX238" fmla="*/ 1388525 w 2360173"/>
                <a:gd name="connsiteY238" fmla="*/ 176518 h 1816538"/>
                <a:gd name="connsiteX239" fmla="*/ 1304593 w 2360173"/>
                <a:gd name="connsiteY239" fmla="*/ 130375 h 1816538"/>
                <a:gd name="connsiteX240" fmla="*/ 1258450 w 2360173"/>
                <a:gd name="connsiteY240" fmla="*/ 124408 h 1816538"/>
                <a:gd name="connsiteX241" fmla="*/ 1260837 w 2360173"/>
                <a:gd name="connsiteY241" fmla="*/ 136209 h 1816538"/>
                <a:gd name="connsiteX242" fmla="*/ 1243069 w 2360173"/>
                <a:gd name="connsiteY242" fmla="*/ 146817 h 1816538"/>
                <a:gd name="connsiteX243" fmla="*/ 1220661 w 2360173"/>
                <a:gd name="connsiteY243" fmla="*/ 159811 h 1816538"/>
                <a:gd name="connsiteX244" fmla="*/ 1225434 w 2360173"/>
                <a:gd name="connsiteY244" fmla="*/ 189379 h 1816538"/>
                <a:gd name="connsiteX245" fmla="*/ 1211247 w 2360173"/>
                <a:gd name="connsiteY245" fmla="*/ 202373 h 1816538"/>
                <a:gd name="connsiteX246" fmla="*/ 1201700 w 2360173"/>
                <a:gd name="connsiteY246" fmla="*/ 216694 h 1816538"/>
                <a:gd name="connsiteX247" fmla="*/ 1344769 w 2360173"/>
                <a:gd name="connsiteY247" fmla="*/ 99613 h 1816538"/>
                <a:gd name="connsiteX248" fmla="*/ 1360150 w 2360173"/>
                <a:gd name="connsiteY248" fmla="*/ 103193 h 1816538"/>
                <a:gd name="connsiteX249" fmla="*/ 1370757 w 2360173"/>
                <a:gd name="connsiteY249" fmla="*/ 113801 h 1816538"/>
                <a:gd name="connsiteX250" fmla="*/ 1362536 w 2360173"/>
                <a:gd name="connsiteY250" fmla="*/ 131568 h 1816538"/>
                <a:gd name="connsiteX251" fmla="*/ 1387332 w 2360173"/>
                <a:gd name="connsiteY251" fmla="*/ 148143 h 1816538"/>
                <a:gd name="connsiteX252" fmla="*/ 1454689 w 2360173"/>
                <a:gd name="connsiteY252" fmla="*/ 150529 h 1816538"/>
                <a:gd name="connsiteX253" fmla="*/ 1462910 w 2360173"/>
                <a:gd name="connsiteY253" fmla="*/ 163523 h 1816538"/>
                <a:gd name="connsiteX254" fmla="*/ 1538621 w 2360173"/>
                <a:gd name="connsiteY254" fmla="*/ 169490 h 1816538"/>
                <a:gd name="connsiteX255" fmla="*/ 1566997 w 2360173"/>
                <a:gd name="connsiteY255" fmla="*/ 165910 h 1816538"/>
                <a:gd name="connsiteX256" fmla="*/ 1652122 w 2360173"/>
                <a:gd name="connsiteY256" fmla="*/ 138728 h 1816538"/>
                <a:gd name="connsiteX257" fmla="*/ 1652122 w 2360173"/>
                <a:gd name="connsiteY257" fmla="*/ 161137 h 1816538"/>
                <a:gd name="connsiteX258" fmla="*/ 1564610 w 2360173"/>
                <a:gd name="connsiteY258" fmla="*/ 180098 h 1816538"/>
                <a:gd name="connsiteX259" fmla="*/ 1597758 w 2360173"/>
                <a:gd name="connsiteY259" fmla="*/ 215500 h 1816538"/>
                <a:gd name="connsiteX260" fmla="*/ 1552809 w 2360173"/>
                <a:gd name="connsiteY260" fmla="*/ 202506 h 1816538"/>
                <a:gd name="connsiteX261" fmla="*/ 1468877 w 2360173"/>
                <a:gd name="connsiteY261" fmla="*/ 183545 h 1816538"/>
                <a:gd name="connsiteX262" fmla="*/ 1470070 w 2360173"/>
                <a:gd name="connsiteY262" fmla="*/ 226108 h 1816538"/>
                <a:gd name="connsiteX263" fmla="*/ 1519793 w 2360173"/>
                <a:gd name="connsiteY263" fmla="*/ 258063 h 1816538"/>
                <a:gd name="connsiteX264" fmla="*/ 1571770 w 2360173"/>
                <a:gd name="connsiteY264" fmla="*/ 290018 h 1816538"/>
                <a:gd name="connsiteX265" fmla="*/ 1499639 w 2360173"/>
                <a:gd name="connsiteY265" fmla="*/ 275831 h 1816538"/>
                <a:gd name="connsiteX266" fmla="*/ 1431088 w 2360173"/>
                <a:gd name="connsiteY266" fmla="*/ 306592 h 1816538"/>
                <a:gd name="connsiteX267" fmla="*/ 1494865 w 2360173"/>
                <a:gd name="connsiteY267" fmla="*/ 307786 h 1816538"/>
                <a:gd name="connsiteX268" fmla="*/ 1488899 w 2360173"/>
                <a:gd name="connsiteY268" fmla="*/ 324360 h 1816538"/>
                <a:gd name="connsiteX269" fmla="*/ 1519660 w 2360173"/>
                <a:gd name="connsiteY269" fmla="*/ 359895 h 1816538"/>
                <a:gd name="connsiteX270" fmla="*/ 1484125 w 2360173"/>
                <a:gd name="connsiteY270" fmla="*/ 356315 h 1816538"/>
                <a:gd name="connsiteX271" fmla="*/ 1437982 w 2360173"/>
                <a:gd name="connsiteY271" fmla="*/ 332713 h 1816538"/>
                <a:gd name="connsiteX272" fmla="*/ 1434403 w 2360173"/>
                <a:gd name="connsiteY272" fmla="*/ 358702 h 1816538"/>
                <a:gd name="connsiteX273" fmla="*/ 1433209 w 2360173"/>
                <a:gd name="connsiteY273" fmla="*/ 375276 h 1816538"/>
                <a:gd name="connsiteX274" fmla="*/ 1378846 w 2360173"/>
                <a:gd name="connsiteY274" fmla="*/ 402458 h 1816538"/>
                <a:gd name="connsiteX275" fmla="*/ 1466358 w 2360173"/>
                <a:gd name="connsiteY275" fmla="*/ 411872 h 1816538"/>
                <a:gd name="connsiteX276" fmla="*/ 1513694 w 2360173"/>
                <a:gd name="connsiteY276" fmla="*/ 414259 h 1816538"/>
                <a:gd name="connsiteX277" fmla="*/ 1568057 w 2360173"/>
                <a:gd name="connsiteY277" fmla="*/ 408292 h 1816538"/>
                <a:gd name="connsiteX278" fmla="*/ 1608233 w 2360173"/>
                <a:gd name="connsiteY278" fmla="*/ 421286 h 1816538"/>
                <a:gd name="connsiteX279" fmla="*/ 1650796 w 2360173"/>
                <a:gd name="connsiteY279" fmla="*/ 417706 h 1816538"/>
                <a:gd name="connsiteX280" fmla="*/ 1680364 w 2360173"/>
                <a:gd name="connsiteY280" fmla="*/ 408292 h 1816538"/>
                <a:gd name="connsiteX281" fmla="*/ 1692165 w 2360173"/>
                <a:gd name="connsiteY281" fmla="*/ 384690 h 1816538"/>
                <a:gd name="connsiteX282" fmla="*/ 1660210 w 2360173"/>
                <a:gd name="connsiteY282" fmla="*/ 384690 h 1816538"/>
                <a:gd name="connsiteX283" fmla="*/ 1604653 w 2360173"/>
                <a:gd name="connsiteY283" fmla="*/ 374083 h 1816538"/>
                <a:gd name="connsiteX284" fmla="*/ 1605847 w 2360173"/>
                <a:gd name="connsiteY284" fmla="*/ 358702 h 1816538"/>
                <a:gd name="connsiteX285" fmla="*/ 1675591 w 2360173"/>
                <a:gd name="connsiteY285" fmla="*/ 356315 h 1816538"/>
                <a:gd name="connsiteX286" fmla="*/ 1680364 w 2360173"/>
                <a:gd name="connsiteY286" fmla="*/ 330327 h 1816538"/>
                <a:gd name="connsiteX287" fmla="*/ 1730087 w 2360173"/>
                <a:gd name="connsiteY287" fmla="*/ 326747 h 1816538"/>
                <a:gd name="connsiteX288" fmla="*/ 1783257 w 2360173"/>
                <a:gd name="connsiteY288" fmla="*/ 272383 h 1816538"/>
                <a:gd name="connsiteX289" fmla="*/ 1712320 w 2360173"/>
                <a:gd name="connsiteY289" fmla="*/ 257002 h 1816538"/>
                <a:gd name="connsiteX290" fmla="*/ 1772650 w 2360173"/>
                <a:gd name="connsiteY290" fmla="*/ 241621 h 1816538"/>
                <a:gd name="connsiteX291" fmla="*/ 1805798 w 2360173"/>
                <a:gd name="connsiteY291" fmla="*/ 216826 h 1816538"/>
                <a:gd name="connsiteX292" fmla="*/ 1857775 w 2360173"/>
                <a:gd name="connsiteY292" fmla="*/ 220406 h 1816538"/>
                <a:gd name="connsiteX293" fmla="*/ 1880184 w 2360173"/>
                <a:gd name="connsiteY293" fmla="*/ 196805 h 1816538"/>
                <a:gd name="connsiteX294" fmla="*/ 1964116 w 2360173"/>
                <a:gd name="connsiteY294" fmla="*/ 153049 h 1816538"/>
                <a:gd name="connsiteX295" fmla="*/ 2052821 w 2360173"/>
                <a:gd name="connsiteY295" fmla="*/ 115259 h 1816538"/>
                <a:gd name="connsiteX296" fmla="*/ 1973662 w 2360173"/>
                <a:gd name="connsiteY296" fmla="*/ 110486 h 1816538"/>
                <a:gd name="connsiteX297" fmla="*/ 2036379 w 2360173"/>
                <a:gd name="connsiteY297" fmla="*/ 96298 h 1816538"/>
                <a:gd name="connsiteX298" fmla="*/ 2117925 w 2360173"/>
                <a:gd name="connsiteY298" fmla="*/ 72697 h 1816538"/>
                <a:gd name="connsiteX299" fmla="*/ 2125085 w 2360173"/>
                <a:gd name="connsiteY299" fmla="*/ 46708 h 1816538"/>
                <a:gd name="connsiteX300" fmla="*/ 2083716 w 2360173"/>
                <a:gd name="connsiteY300" fmla="*/ 30134 h 1816538"/>
                <a:gd name="connsiteX301" fmla="*/ 2052954 w 2360173"/>
                <a:gd name="connsiteY301" fmla="*/ 21913 h 1816538"/>
                <a:gd name="connsiteX302" fmla="*/ 1992623 w 2360173"/>
                <a:gd name="connsiteY302" fmla="*/ 30134 h 1816538"/>
                <a:gd name="connsiteX303" fmla="*/ 2003231 w 2360173"/>
                <a:gd name="connsiteY303" fmla="*/ 13560 h 1816538"/>
                <a:gd name="connsiteX304" fmla="*/ 1909885 w 2360173"/>
                <a:gd name="connsiteY304" fmla="*/ 2952 h 1816538"/>
                <a:gd name="connsiteX305" fmla="*/ 1862549 w 2360173"/>
                <a:gd name="connsiteY305" fmla="*/ 6532 h 1816538"/>
                <a:gd name="connsiteX306" fmla="*/ 1816406 w 2360173"/>
                <a:gd name="connsiteY306" fmla="*/ 14753 h 1816538"/>
                <a:gd name="connsiteX307" fmla="*/ 1796252 w 2360173"/>
                <a:gd name="connsiteY307" fmla="*/ 13560 h 1816538"/>
                <a:gd name="connsiteX308" fmla="*/ 1730087 w 2360173"/>
                <a:gd name="connsiteY308" fmla="*/ 11173 h 1816538"/>
                <a:gd name="connsiteX309" fmla="*/ 1688718 w 2360173"/>
                <a:gd name="connsiteY309" fmla="*/ 19394 h 1816538"/>
                <a:gd name="connsiteX310" fmla="*/ 1640188 w 2360173"/>
                <a:gd name="connsiteY310" fmla="*/ 17007 h 1816538"/>
                <a:gd name="connsiteX311" fmla="*/ 1626001 w 2360173"/>
                <a:gd name="connsiteY311" fmla="*/ 24167 h 1816538"/>
                <a:gd name="connsiteX312" fmla="*/ 1609427 w 2360173"/>
                <a:gd name="connsiteY312" fmla="*/ 37161 h 1816538"/>
                <a:gd name="connsiteX313" fmla="*/ 1565671 w 2360173"/>
                <a:gd name="connsiteY313" fmla="*/ 46575 h 1816538"/>
                <a:gd name="connsiteX314" fmla="*/ 1533715 w 2360173"/>
                <a:gd name="connsiteY314" fmla="*/ 54796 h 1816538"/>
                <a:gd name="connsiteX315" fmla="*/ 1487573 w 2360173"/>
                <a:gd name="connsiteY315" fmla="*/ 50023 h 1816538"/>
                <a:gd name="connsiteX316" fmla="*/ 1461584 w 2360173"/>
                <a:gd name="connsiteY316" fmla="*/ 65404 h 1816538"/>
                <a:gd name="connsiteX317" fmla="*/ 1443817 w 2360173"/>
                <a:gd name="connsiteY317" fmla="*/ 78398 h 1816538"/>
                <a:gd name="connsiteX318" fmla="*/ 1402447 w 2360173"/>
                <a:gd name="connsiteY318" fmla="*/ 72431 h 1816538"/>
                <a:gd name="connsiteX319" fmla="*/ 1381232 w 2360173"/>
                <a:gd name="connsiteY319" fmla="*/ 89006 h 1816538"/>
                <a:gd name="connsiteX320" fmla="*/ 1324482 w 2360173"/>
                <a:gd name="connsiteY320" fmla="*/ 93779 h 1816538"/>
                <a:gd name="connsiteX321" fmla="*/ 1344769 w 2360173"/>
                <a:gd name="connsiteY321" fmla="*/ 99613 h 1816538"/>
                <a:gd name="connsiteX322" fmla="*/ 1642708 w 2360173"/>
                <a:gd name="connsiteY322" fmla="*/ 1119924 h 1816538"/>
                <a:gd name="connsiteX323" fmla="*/ 1646288 w 2360173"/>
                <a:gd name="connsiteY323" fmla="*/ 1090356 h 1816538"/>
                <a:gd name="connsiteX324" fmla="*/ 1642708 w 2360173"/>
                <a:gd name="connsiteY324" fmla="*/ 1119924 h 1816538"/>
                <a:gd name="connsiteX325" fmla="*/ 1538754 w 2360173"/>
                <a:gd name="connsiteY325" fmla="*/ 1093936 h 1816538"/>
                <a:gd name="connsiteX326" fmla="*/ 1583703 w 2360173"/>
                <a:gd name="connsiteY326" fmla="*/ 1064367 h 1816538"/>
                <a:gd name="connsiteX327" fmla="*/ 1538754 w 2360173"/>
                <a:gd name="connsiteY327" fmla="*/ 1093936 h 1816538"/>
                <a:gd name="connsiteX328" fmla="*/ 1623879 w 2360173"/>
                <a:gd name="connsiteY328" fmla="*/ 1028965 h 1816538"/>
                <a:gd name="connsiteX329" fmla="*/ 1587283 w 2360173"/>
                <a:gd name="connsiteY329" fmla="*/ 999396 h 1816538"/>
                <a:gd name="connsiteX330" fmla="*/ 1535307 w 2360173"/>
                <a:gd name="connsiteY330" fmla="*/ 968634 h 1816538"/>
                <a:gd name="connsiteX331" fmla="*/ 1502158 w 2360173"/>
                <a:gd name="connsiteY331" fmla="*/ 943839 h 1816538"/>
                <a:gd name="connsiteX332" fmla="*/ 1472589 w 2360173"/>
                <a:gd name="connsiteY332" fmla="*/ 961607 h 1816538"/>
                <a:gd name="connsiteX333" fmla="*/ 1465562 w 2360173"/>
                <a:gd name="connsiteY333" fmla="*/ 998203 h 1816538"/>
                <a:gd name="connsiteX334" fmla="*/ 1443154 w 2360173"/>
                <a:gd name="connsiteY334" fmla="*/ 1033738 h 1816538"/>
                <a:gd name="connsiteX335" fmla="*/ 1476302 w 2360173"/>
                <a:gd name="connsiteY335" fmla="*/ 1032545 h 1816538"/>
                <a:gd name="connsiteX336" fmla="*/ 1490490 w 2360173"/>
                <a:gd name="connsiteY336" fmla="*/ 1053760 h 1816538"/>
                <a:gd name="connsiteX337" fmla="*/ 1535439 w 2360173"/>
                <a:gd name="connsiteY337" fmla="*/ 1028965 h 1816538"/>
                <a:gd name="connsiteX338" fmla="*/ 1569781 w 2360173"/>
                <a:gd name="connsiteY338" fmla="*/ 1027771 h 1816538"/>
                <a:gd name="connsiteX339" fmla="*/ 1623879 w 2360173"/>
                <a:gd name="connsiteY339" fmla="*/ 1028965 h 1816538"/>
                <a:gd name="connsiteX340" fmla="*/ 2010524 w 2360173"/>
                <a:gd name="connsiteY340" fmla="*/ 924878 h 1816538"/>
                <a:gd name="connsiteX341" fmla="*/ 2049506 w 2360173"/>
                <a:gd name="connsiteY341" fmla="*/ 962668 h 1816538"/>
                <a:gd name="connsiteX342" fmla="*/ 2077881 w 2360173"/>
                <a:gd name="connsiteY342" fmla="*/ 955640 h 1816538"/>
                <a:gd name="connsiteX343" fmla="*/ 2105063 w 2360173"/>
                <a:gd name="connsiteY343" fmla="*/ 940259 h 1816538"/>
                <a:gd name="connsiteX344" fmla="*/ 2139405 w 2360173"/>
                <a:gd name="connsiteY344" fmla="*/ 906050 h 1816538"/>
                <a:gd name="connsiteX345" fmla="*/ 2108643 w 2360173"/>
                <a:gd name="connsiteY345" fmla="*/ 887089 h 1816538"/>
                <a:gd name="connsiteX346" fmla="*/ 2086235 w 2360173"/>
                <a:gd name="connsiteY346" fmla="*/ 866935 h 1816538"/>
                <a:gd name="connsiteX347" fmla="*/ 2038899 w 2360173"/>
                <a:gd name="connsiteY347" fmla="*/ 842140 h 1816538"/>
                <a:gd name="connsiteX348" fmla="*/ 1991563 w 2360173"/>
                <a:gd name="connsiteY348" fmla="*/ 825565 h 1816538"/>
                <a:gd name="connsiteX349" fmla="*/ 1956027 w 2360173"/>
                <a:gd name="connsiteY349" fmla="*/ 795997 h 1816538"/>
                <a:gd name="connsiteX350" fmla="*/ 1992623 w 2360173"/>
                <a:gd name="connsiteY350" fmla="*/ 787776 h 1816538"/>
                <a:gd name="connsiteX351" fmla="*/ 1961862 w 2360173"/>
                <a:gd name="connsiteY351" fmla="*/ 772395 h 1816538"/>
                <a:gd name="connsiteX352" fmla="*/ 1977242 w 2360173"/>
                <a:gd name="connsiteY352" fmla="*/ 760594 h 1816538"/>
                <a:gd name="connsiteX353" fmla="*/ 1963055 w 2360173"/>
                <a:gd name="connsiteY353" fmla="*/ 738186 h 1816538"/>
                <a:gd name="connsiteX354" fmla="*/ 1944094 w 2360173"/>
                <a:gd name="connsiteY354" fmla="*/ 747600 h 1816538"/>
                <a:gd name="connsiteX355" fmla="*/ 1948867 w 2360173"/>
                <a:gd name="connsiteY355" fmla="*/ 726385 h 1816538"/>
                <a:gd name="connsiteX356" fmla="*/ 1907498 w 2360173"/>
                <a:gd name="connsiteY356" fmla="*/ 713391 h 1816538"/>
                <a:gd name="connsiteX357" fmla="*/ 1888537 w 2360173"/>
                <a:gd name="connsiteY357" fmla="*/ 700397 h 1816538"/>
                <a:gd name="connsiteX358" fmla="*/ 1854195 w 2360173"/>
                <a:gd name="connsiteY358" fmla="*/ 707424 h 1816538"/>
                <a:gd name="connsiteX359" fmla="*/ 1844781 w 2360173"/>
                <a:gd name="connsiteY359" fmla="*/ 699203 h 1816538"/>
                <a:gd name="connsiteX360" fmla="*/ 1867189 w 2360173"/>
                <a:gd name="connsiteY360" fmla="*/ 677988 h 1816538"/>
                <a:gd name="connsiteX361" fmla="*/ 1827013 w 2360173"/>
                <a:gd name="connsiteY361" fmla="*/ 679182 h 1816538"/>
                <a:gd name="connsiteX362" fmla="*/ 1796252 w 2360173"/>
                <a:gd name="connsiteY362" fmla="*/ 654387 h 1816538"/>
                <a:gd name="connsiteX363" fmla="*/ 1763103 w 2360173"/>
                <a:gd name="connsiteY363" fmla="*/ 635426 h 1816538"/>
                <a:gd name="connsiteX364" fmla="*/ 1706353 w 2360173"/>
                <a:gd name="connsiteY364" fmla="*/ 613017 h 1816538"/>
                <a:gd name="connsiteX365" fmla="*/ 1676784 w 2360173"/>
                <a:gd name="connsiteY365" fmla="*/ 635426 h 1816538"/>
                <a:gd name="connsiteX366" fmla="*/ 1660210 w 2360173"/>
                <a:gd name="connsiteY366" fmla="*/ 629459 h 1816538"/>
                <a:gd name="connsiteX367" fmla="*/ 1616454 w 2360173"/>
                <a:gd name="connsiteY367" fmla="*/ 643646 h 1816538"/>
                <a:gd name="connsiteX368" fmla="*/ 1617647 w 2360173"/>
                <a:gd name="connsiteY368" fmla="*/ 598697 h 1816538"/>
                <a:gd name="connsiteX369" fmla="*/ 1598687 w 2360173"/>
                <a:gd name="connsiteY369" fmla="*/ 566742 h 1816538"/>
                <a:gd name="connsiteX370" fmla="*/ 1546710 w 2360173"/>
                <a:gd name="connsiteY370" fmla="*/ 566742 h 1816538"/>
                <a:gd name="connsiteX371" fmla="*/ 1489959 w 2360173"/>
                <a:gd name="connsiteY371" fmla="*/ 589150 h 1816538"/>
                <a:gd name="connsiteX372" fmla="*/ 1498180 w 2360173"/>
                <a:gd name="connsiteY372" fmla="*/ 628133 h 1816538"/>
                <a:gd name="connsiteX373" fmla="*/ 1483993 w 2360173"/>
                <a:gd name="connsiteY373" fmla="*/ 652928 h 1816538"/>
                <a:gd name="connsiteX374" fmla="*/ 1512368 w 2360173"/>
                <a:gd name="connsiteY374" fmla="*/ 673082 h 1816538"/>
                <a:gd name="connsiteX375" fmla="*/ 1467418 w 2360173"/>
                <a:gd name="connsiteY375" fmla="*/ 655315 h 1816538"/>
                <a:gd name="connsiteX376" fmla="*/ 1461452 w 2360173"/>
                <a:gd name="connsiteY376" fmla="*/ 620973 h 1816538"/>
                <a:gd name="connsiteX377" fmla="*/ 1475639 w 2360173"/>
                <a:gd name="connsiteY377" fmla="*/ 583184 h 1816538"/>
                <a:gd name="connsiteX378" fmla="*/ 1502821 w 2360173"/>
                <a:gd name="connsiteY378" fmla="*/ 559582 h 1816538"/>
                <a:gd name="connsiteX379" fmla="*/ 1397541 w 2360173"/>
                <a:gd name="connsiteY379" fmla="*/ 585570 h 1816538"/>
                <a:gd name="connsiteX380" fmla="*/ 1372746 w 2360173"/>
                <a:gd name="connsiteY380" fmla="*/ 677856 h 1816538"/>
                <a:gd name="connsiteX381" fmla="*/ 1429496 w 2360173"/>
                <a:gd name="connsiteY381" fmla="*/ 688463 h 1816538"/>
                <a:gd name="connsiteX382" fmla="*/ 1423530 w 2360173"/>
                <a:gd name="connsiteY382" fmla="*/ 700264 h 1816538"/>
                <a:gd name="connsiteX383" fmla="*/ 1383354 w 2360173"/>
                <a:gd name="connsiteY383" fmla="*/ 703844 h 1816538"/>
                <a:gd name="connsiteX384" fmla="*/ 1435331 w 2360173"/>
                <a:gd name="connsiteY384" fmla="*/ 729833 h 1816538"/>
                <a:gd name="connsiteX385" fmla="*/ 1462512 w 2360173"/>
                <a:gd name="connsiteY385" fmla="*/ 735799 h 1816538"/>
                <a:gd name="connsiteX386" fmla="*/ 1515683 w 2360173"/>
                <a:gd name="connsiteY386" fmla="*/ 744153 h 1816538"/>
                <a:gd name="connsiteX387" fmla="*/ 1574820 w 2360173"/>
                <a:gd name="connsiteY387" fmla="*/ 754760 h 1816538"/>
                <a:gd name="connsiteX388" fmla="*/ 1602001 w 2360173"/>
                <a:gd name="connsiteY388" fmla="*/ 742959 h 1816538"/>
                <a:gd name="connsiteX389" fmla="*/ 1662331 w 2360173"/>
                <a:gd name="connsiteY389" fmla="*/ 751180 h 1816538"/>
                <a:gd name="connsiteX390" fmla="*/ 1658752 w 2360173"/>
                <a:gd name="connsiteY390" fmla="*/ 734606 h 1816538"/>
                <a:gd name="connsiteX391" fmla="*/ 1664718 w 2360173"/>
                <a:gd name="connsiteY391" fmla="*/ 721612 h 1816538"/>
                <a:gd name="connsiteX392" fmla="*/ 1696674 w 2360173"/>
                <a:gd name="connsiteY392" fmla="*/ 741766 h 1816538"/>
                <a:gd name="connsiteX393" fmla="*/ 1710861 w 2360173"/>
                <a:gd name="connsiteY393" fmla="*/ 754760 h 1816538"/>
                <a:gd name="connsiteX394" fmla="*/ 1751037 w 2360173"/>
                <a:gd name="connsiteY394" fmla="*/ 781942 h 1816538"/>
                <a:gd name="connsiteX395" fmla="*/ 1725049 w 2360173"/>
                <a:gd name="connsiteY395" fmla="*/ 804350 h 1816538"/>
                <a:gd name="connsiteX396" fmla="*/ 1766418 w 2360173"/>
                <a:gd name="connsiteY396" fmla="*/ 792550 h 1816538"/>
                <a:gd name="connsiteX397" fmla="*/ 1791213 w 2360173"/>
                <a:gd name="connsiteY397" fmla="*/ 818538 h 1816538"/>
                <a:gd name="connsiteX398" fmla="*/ 1831389 w 2360173"/>
                <a:gd name="connsiteY398" fmla="*/ 844526 h 1816538"/>
                <a:gd name="connsiteX399" fmla="*/ 1831389 w 2360173"/>
                <a:gd name="connsiteY399" fmla="*/ 890669 h 1816538"/>
                <a:gd name="connsiteX400" fmla="*/ 1875145 w 2360173"/>
                <a:gd name="connsiteY400" fmla="*/ 887089 h 1816538"/>
                <a:gd name="connsiteX401" fmla="*/ 1916514 w 2360173"/>
                <a:gd name="connsiteY401" fmla="*/ 907243 h 1816538"/>
                <a:gd name="connsiteX402" fmla="*/ 1877532 w 2360173"/>
                <a:gd name="connsiteY402" fmla="*/ 926204 h 1816538"/>
                <a:gd name="connsiteX403" fmla="*/ 1810174 w 2360173"/>
                <a:gd name="connsiteY403" fmla="*/ 901409 h 1816538"/>
                <a:gd name="connsiteX404" fmla="*/ 1803147 w 2360173"/>
                <a:gd name="connsiteY404" fmla="*/ 946359 h 1816538"/>
                <a:gd name="connsiteX405" fmla="*/ 1740429 w 2360173"/>
                <a:gd name="connsiteY405" fmla="*/ 959353 h 1816538"/>
                <a:gd name="connsiteX406" fmla="*/ 1705027 w 2360173"/>
                <a:gd name="connsiteY406" fmla="*/ 966380 h 1816538"/>
                <a:gd name="connsiteX407" fmla="*/ 1689646 w 2360173"/>
                <a:gd name="connsiteY407" fmla="*/ 999529 h 1816538"/>
                <a:gd name="connsiteX408" fmla="*/ 1748783 w 2360173"/>
                <a:gd name="connsiteY408" fmla="*/ 1001916 h 1816538"/>
                <a:gd name="connsiteX409" fmla="*/ 1774771 w 2360173"/>
                <a:gd name="connsiteY409" fmla="*/ 997142 h 1816538"/>
                <a:gd name="connsiteX410" fmla="*/ 1814947 w 2360173"/>
                <a:gd name="connsiteY410" fmla="*/ 994755 h 1816538"/>
                <a:gd name="connsiteX411" fmla="*/ 1845709 w 2360173"/>
                <a:gd name="connsiteY411" fmla="*/ 1021937 h 1816538"/>
                <a:gd name="connsiteX412" fmla="*/ 1861090 w 2360173"/>
                <a:gd name="connsiteY412" fmla="*/ 1056279 h 1816538"/>
                <a:gd name="connsiteX413" fmla="*/ 1924868 w 2360173"/>
                <a:gd name="connsiteY413" fmla="*/ 1076433 h 1816538"/>
                <a:gd name="connsiteX414" fmla="*/ 2007606 w 2360173"/>
                <a:gd name="connsiteY414" fmla="*/ 1108389 h 1816538"/>
                <a:gd name="connsiteX415" fmla="*/ 1937862 w 2360173"/>
                <a:gd name="connsiteY415" fmla="*/ 1037451 h 1816538"/>
                <a:gd name="connsiteX416" fmla="*/ 1978038 w 2360173"/>
                <a:gd name="connsiteY416" fmla="*/ 1044611 h 1816538"/>
                <a:gd name="connsiteX417" fmla="*/ 2050169 w 2360173"/>
                <a:gd name="connsiteY417" fmla="*/ 1049384 h 1816538"/>
                <a:gd name="connsiteX418" fmla="*/ 2035982 w 2360173"/>
                <a:gd name="connsiteY418" fmla="*/ 1018622 h 1816538"/>
                <a:gd name="connsiteX419" fmla="*/ 2008800 w 2360173"/>
                <a:gd name="connsiteY419" fmla="*/ 982026 h 1816538"/>
                <a:gd name="connsiteX420" fmla="*/ 1965044 w 2360173"/>
                <a:gd name="connsiteY420" fmla="*/ 941850 h 1816538"/>
                <a:gd name="connsiteX421" fmla="*/ 1972204 w 2360173"/>
                <a:gd name="connsiteY421" fmla="*/ 912282 h 1816538"/>
                <a:gd name="connsiteX422" fmla="*/ 2010524 w 2360173"/>
                <a:gd name="connsiteY422" fmla="*/ 924878 h 1816538"/>
                <a:gd name="connsiteX423" fmla="*/ 1760981 w 2360173"/>
                <a:gd name="connsiteY423" fmla="*/ 868128 h 1816538"/>
                <a:gd name="connsiteX424" fmla="*/ 1764562 w 2360173"/>
                <a:gd name="connsiteY424" fmla="*/ 832593 h 1816538"/>
                <a:gd name="connsiteX425" fmla="*/ 1730220 w 2360173"/>
                <a:gd name="connsiteY425" fmla="*/ 824372 h 1816538"/>
                <a:gd name="connsiteX426" fmla="*/ 1706618 w 2360173"/>
                <a:gd name="connsiteY426" fmla="*/ 865741 h 1816538"/>
                <a:gd name="connsiteX427" fmla="*/ 1760981 w 2360173"/>
                <a:gd name="connsiteY427" fmla="*/ 868128 h 1816538"/>
                <a:gd name="connsiteX428" fmla="*/ 1613272 w 2360173"/>
                <a:gd name="connsiteY428" fmla="*/ 560643 h 1816538"/>
                <a:gd name="connsiteX429" fmla="*/ 1629846 w 2360173"/>
                <a:gd name="connsiteY429" fmla="*/ 593791 h 1816538"/>
                <a:gd name="connsiteX430" fmla="*/ 1670022 w 2360173"/>
                <a:gd name="connsiteY430" fmla="*/ 606785 h 1816538"/>
                <a:gd name="connsiteX431" fmla="*/ 1733800 w 2360173"/>
                <a:gd name="connsiteY431" fmla="*/ 596178 h 1816538"/>
                <a:gd name="connsiteX432" fmla="*/ 1666442 w 2360173"/>
                <a:gd name="connsiteY432" fmla="*/ 563029 h 1816538"/>
                <a:gd name="connsiteX433" fmla="*/ 1613272 w 2360173"/>
                <a:gd name="connsiteY433" fmla="*/ 560643 h 1816538"/>
                <a:gd name="connsiteX434" fmla="*/ 2056534 w 2360173"/>
                <a:gd name="connsiteY434" fmla="*/ 1566899 h 1816538"/>
                <a:gd name="connsiteX435" fmla="*/ 2129858 w 2360173"/>
                <a:gd name="connsiteY435" fmla="*/ 1591694 h 1816538"/>
                <a:gd name="connsiteX436" fmla="*/ 2056534 w 2360173"/>
                <a:gd name="connsiteY436" fmla="*/ 1566899 h 1816538"/>
                <a:gd name="connsiteX437" fmla="*/ 2356594 w 2360173"/>
                <a:gd name="connsiteY437" fmla="*/ 1637439 h 1816538"/>
                <a:gd name="connsiteX438" fmla="*/ 2355003 w 2360173"/>
                <a:gd name="connsiteY438" fmla="*/ 1623251 h 1816538"/>
                <a:gd name="connsiteX439" fmla="*/ 2343998 w 2360173"/>
                <a:gd name="connsiteY439" fmla="*/ 1617019 h 1816538"/>
                <a:gd name="connsiteX440" fmla="*/ 2345589 w 2360173"/>
                <a:gd name="connsiteY440" fmla="*/ 1591031 h 1816538"/>
                <a:gd name="connsiteX441" fmla="*/ 2324374 w 2360173"/>
                <a:gd name="connsiteY441" fmla="*/ 1585462 h 1816538"/>
                <a:gd name="connsiteX442" fmla="*/ 2300772 w 2360173"/>
                <a:gd name="connsiteY442" fmla="*/ 1580689 h 1816538"/>
                <a:gd name="connsiteX443" fmla="*/ 2288971 w 2360173"/>
                <a:gd name="connsiteY443" fmla="*/ 1564910 h 1816538"/>
                <a:gd name="connsiteX444" fmla="*/ 2268419 w 2360173"/>
                <a:gd name="connsiteY444" fmla="*/ 1565705 h 1816538"/>
                <a:gd name="connsiteX445" fmla="*/ 2270806 w 2360173"/>
                <a:gd name="connsiteY445" fmla="*/ 1546744 h 1816538"/>
                <a:gd name="connsiteX446" fmla="*/ 2289767 w 2360173"/>
                <a:gd name="connsiteY446" fmla="*/ 1516778 h 1816538"/>
                <a:gd name="connsiteX447" fmla="*/ 2277170 w 2360173"/>
                <a:gd name="connsiteY447" fmla="*/ 1508160 h 1816538"/>
                <a:gd name="connsiteX448" fmla="*/ 2233812 w 2360173"/>
                <a:gd name="connsiteY448" fmla="*/ 1568092 h 1816538"/>
                <a:gd name="connsiteX449" fmla="*/ 2222011 w 2360173"/>
                <a:gd name="connsiteY449" fmla="*/ 1593285 h 1816538"/>
                <a:gd name="connsiteX450" fmla="*/ 2207028 w 2360173"/>
                <a:gd name="connsiteY450" fmla="*/ 1609064 h 1816538"/>
                <a:gd name="connsiteX451" fmla="*/ 2199205 w 2360173"/>
                <a:gd name="connsiteY451" fmla="*/ 1641417 h 1816538"/>
                <a:gd name="connsiteX452" fmla="*/ 2240176 w 2360173"/>
                <a:gd name="connsiteY452" fmla="*/ 1640621 h 1816538"/>
                <a:gd name="connsiteX453" fmla="*/ 2277966 w 2360173"/>
                <a:gd name="connsiteY453" fmla="*/ 1634257 h 1816538"/>
                <a:gd name="connsiteX454" fmla="*/ 2302363 w 2360173"/>
                <a:gd name="connsiteY454" fmla="*/ 1640621 h 1816538"/>
                <a:gd name="connsiteX455" fmla="*/ 2295999 w 2360173"/>
                <a:gd name="connsiteY455" fmla="*/ 1659582 h 1816538"/>
                <a:gd name="connsiteX456" fmla="*/ 2318805 w 2360173"/>
                <a:gd name="connsiteY456" fmla="*/ 1650168 h 1816538"/>
                <a:gd name="connsiteX457" fmla="*/ 2335379 w 2360173"/>
                <a:gd name="connsiteY457" fmla="*/ 1657991 h 1816538"/>
                <a:gd name="connsiteX458" fmla="*/ 2368528 w 2360173"/>
                <a:gd name="connsiteY458" fmla="*/ 1661173 h 1816538"/>
                <a:gd name="connsiteX459" fmla="*/ 2356594 w 2360173"/>
                <a:gd name="connsiteY459" fmla="*/ 1637439 h 1816538"/>
                <a:gd name="connsiteX460" fmla="*/ 219443 w 2360173"/>
                <a:gd name="connsiteY460" fmla="*/ 1420250 h 1816538"/>
                <a:gd name="connsiteX461" fmla="*/ 260017 w 2360173"/>
                <a:gd name="connsiteY461" fmla="*/ 1478724 h 1816538"/>
                <a:gd name="connsiteX462" fmla="*/ 247421 w 2360173"/>
                <a:gd name="connsiteY462" fmla="*/ 1437487 h 1816538"/>
                <a:gd name="connsiteX463" fmla="*/ 219443 w 2360173"/>
                <a:gd name="connsiteY463" fmla="*/ 1420250 h 1816538"/>
                <a:gd name="connsiteX464" fmla="*/ 2167780 w 2360173"/>
                <a:gd name="connsiteY464" fmla="*/ 1689946 h 1816538"/>
                <a:gd name="connsiteX465" fmla="*/ 2167250 w 2360173"/>
                <a:gd name="connsiteY465" fmla="*/ 1671648 h 1816538"/>
                <a:gd name="connsiteX466" fmla="*/ 2148952 w 2360173"/>
                <a:gd name="connsiteY466" fmla="*/ 1682256 h 1816538"/>
                <a:gd name="connsiteX467" fmla="*/ 2135295 w 2360173"/>
                <a:gd name="connsiteY467" fmla="*/ 1697636 h 1816538"/>
                <a:gd name="connsiteX468" fmla="*/ 2124024 w 2360173"/>
                <a:gd name="connsiteY468" fmla="*/ 1708907 h 1816538"/>
                <a:gd name="connsiteX469" fmla="*/ 2076688 w 2360173"/>
                <a:gd name="connsiteY469" fmla="*/ 1700554 h 1816538"/>
                <a:gd name="connsiteX470" fmla="*/ 2047782 w 2360173"/>
                <a:gd name="connsiteY470" fmla="*/ 1676952 h 1816538"/>
                <a:gd name="connsiteX471" fmla="*/ 2044202 w 2360173"/>
                <a:gd name="connsiteY471" fmla="*/ 1649770 h 1816538"/>
                <a:gd name="connsiteX472" fmla="*/ 2032402 w 2360173"/>
                <a:gd name="connsiteY472" fmla="*/ 1640886 h 1816538"/>
                <a:gd name="connsiteX473" fmla="*/ 2030015 w 2360173"/>
                <a:gd name="connsiteY473" fmla="*/ 1630279 h 1816538"/>
                <a:gd name="connsiteX474" fmla="*/ 2056003 w 2360173"/>
                <a:gd name="connsiteY474" fmla="*/ 1595937 h 1816538"/>
                <a:gd name="connsiteX475" fmla="*/ 1940779 w 2360173"/>
                <a:gd name="connsiteY475" fmla="*/ 1614898 h 1816538"/>
                <a:gd name="connsiteX476" fmla="*/ 1882835 w 2360173"/>
                <a:gd name="connsiteY476" fmla="*/ 1664621 h 1816538"/>
                <a:gd name="connsiteX477" fmla="*/ 1907100 w 2360173"/>
                <a:gd name="connsiteY477" fmla="*/ 1636776 h 1816538"/>
                <a:gd name="connsiteX478" fmla="*/ 1912404 w 2360173"/>
                <a:gd name="connsiteY478" fmla="*/ 1624312 h 1816538"/>
                <a:gd name="connsiteX479" fmla="*/ 1949663 w 2360173"/>
                <a:gd name="connsiteY479" fmla="*/ 1589440 h 1816538"/>
                <a:gd name="connsiteX480" fmla="*/ 1977508 w 2360173"/>
                <a:gd name="connsiteY480" fmla="*/ 1581219 h 1816538"/>
                <a:gd name="connsiteX481" fmla="*/ 1996999 w 2360173"/>
                <a:gd name="connsiteY481" fmla="*/ 1557617 h 1816538"/>
                <a:gd name="connsiteX482" fmla="*/ 2163670 w 2360173"/>
                <a:gd name="connsiteY482" fmla="*/ 1549396 h 1816538"/>
                <a:gd name="connsiteX483" fmla="*/ 2211536 w 2360173"/>
                <a:gd name="connsiteY483" fmla="*/ 1519828 h 1816538"/>
                <a:gd name="connsiteX484" fmla="*/ 2248132 w 2360173"/>
                <a:gd name="connsiteY484" fmla="*/ 1509220 h 1816538"/>
                <a:gd name="connsiteX485" fmla="*/ 2285391 w 2360173"/>
                <a:gd name="connsiteY485" fmla="*/ 1486812 h 1816538"/>
                <a:gd name="connsiteX486" fmla="*/ 2283004 w 2360173"/>
                <a:gd name="connsiteY486" fmla="*/ 1475541 h 1816538"/>
                <a:gd name="connsiteX487" fmla="*/ 2275314 w 2360173"/>
                <a:gd name="connsiteY487" fmla="*/ 1467851 h 1816538"/>
                <a:gd name="connsiteX488" fmla="*/ 2291225 w 2360173"/>
                <a:gd name="connsiteY488" fmla="*/ 1451940 h 1816538"/>
                <a:gd name="connsiteX489" fmla="*/ 2277038 w 2360173"/>
                <a:gd name="connsiteY489" fmla="*/ 1431255 h 1816538"/>
                <a:gd name="connsiteX490" fmla="*/ 2248662 w 2360173"/>
                <a:gd name="connsiteY490" fmla="*/ 1434835 h 1816538"/>
                <a:gd name="connsiteX491" fmla="*/ 2246939 w 2360173"/>
                <a:gd name="connsiteY491" fmla="*/ 1413487 h 1816538"/>
                <a:gd name="connsiteX492" fmla="*/ 2205569 w 2360173"/>
                <a:gd name="connsiteY492" fmla="*/ 1423565 h 1816538"/>
                <a:gd name="connsiteX493" fmla="*/ 2180111 w 2360173"/>
                <a:gd name="connsiteY493" fmla="*/ 1434835 h 1816538"/>
                <a:gd name="connsiteX494" fmla="*/ 2173614 w 2360173"/>
                <a:gd name="connsiteY494" fmla="*/ 1424228 h 1816538"/>
                <a:gd name="connsiteX495" fmla="*/ 2188995 w 2360173"/>
                <a:gd name="connsiteY495" fmla="*/ 1417730 h 1816538"/>
                <a:gd name="connsiteX496" fmla="*/ 2213260 w 2360173"/>
                <a:gd name="connsiteY496" fmla="*/ 1408847 h 1816538"/>
                <a:gd name="connsiteX497" fmla="*/ 2242828 w 2360173"/>
                <a:gd name="connsiteY497" fmla="*/ 1397576 h 1816538"/>
                <a:gd name="connsiteX498" fmla="*/ 2223337 w 2360173"/>
                <a:gd name="connsiteY498" fmla="*/ 1385112 h 1816538"/>
                <a:gd name="connsiteX499" fmla="*/ 2193238 w 2360173"/>
                <a:gd name="connsiteY499" fmla="*/ 1373311 h 1816538"/>
                <a:gd name="connsiteX500" fmla="*/ 2177327 w 2360173"/>
                <a:gd name="connsiteY500" fmla="*/ 1370394 h 1816538"/>
                <a:gd name="connsiteX501" fmla="*/ 2158366 w 2360173"/>
                <a:gd name="connsiteY501" fmla="*/ 1357400 h 1816538"/>
                <a:gd name="connsiteX502" fmla="*/ 2113417 w 2360173"/>
                <a:gd name="connsiteY502" fmla="*/ 1323058 h 1816538"/>
                <a:gd name="connsiteX503" fmla="*/ 2116334 w 2360173"/>
                <a:gd name="connsiteY503" fmla="*/ 1315898 h 1816538"/>
                <a:gd name="connsiteX504" fmla="*/ 2137549 w 2360173"/>
                <a:gd name="connsiteY504" fmla="*/ 1304097 h 1816538"/>
                <a:gd name="connsiteX505" fmla="*/ 2126941 w 2360173"/>
                <a:gd name="connsiteY505" fmla="*/ 1292297 h 1816538"/>
                <a:gd name="connsiteX506" fmla="*/ 2123361 w 2360173"/>
                <a:gd name="connsiteY506" fmla="*/ 1278109 h 1816538"/>
                <a:gd name="connsiteX507" fmla="*/ 2106257 w 2360173"/>
                <a:gd name="connsiteY507" fmla="*/ 1258618 h 1816538"/>
                <a:gd name="connsiteX508" fmla="*/ 2096179 w 2360173"/>
                <a:gd name="connsiteY508" fmla="*/ 1243237 h 1816538"/>
                <a:gd name="connsiteX509" fmla="*/ 2086102 w 2360173"/>
                <a:gd name="connsiteY509" fmla="*/ 1223082 h 1816538"/>
                <a:gd name="connsiteX510" fmla="*/ 2067804 w 2360173"/>
                <a:gd name="connsiteY510" fmla="*/ 1193514 h 1816538"/>
                <a:gd name="connsiteX511" fmla="*/ 2054147 w 2360173"/>
                <a:gd name="connsiteY511" fmla="*/ 1169249 h 1816538"/>
                <a:gd name="connsiteX512" fmla="*/ 2042346 w 2360173"/>
                <a:gd name="connsiteY512" fmla="*/ 1178133 h 1816538"/>
                <a:gd name="connsiteX513" fmla="*/ 2029882 w 2360173"/>
                <a:gd name="connsiteY513" fmla="*/ 1196431 h 1816538"/>
                <a:gd name="connsiteX514" fmla="*/ 2026302 w 2360173"/>
                <a:gd name="connsiteY514" fmla="*/ 1212342 h 1816538"/>
                <a:gd name="connsiteX515" fmla="*/ 2020998 w 2360173"/>
                <a:gd name="connsiteY515" fmla="*/ 1227193 h 1816538"/>
                <a:gd name="connsiteX516" fmla="*/ 2011584 w 2360173"/>
                <a:gd name="connsiteY516" fmla="*/ 1237270 h 1816538"/>
                <a:gd name="connsiteX517" fmla="*/ 1995673 w 2360173"/>
                <a:gd name="connsiteY517" fmla="*/ 1239657 h 1816538"/>
                <a:gd name="connsiteX518" fmla="*/ 1969022 w 2360173"/>
                <a:gd name="connsiteY518" fmla="*/ 1255038 h 1816538"/>
                <a:gd name="connsiteX519" fmla="*/ 1954834 w 2360173"/>
                <a:gd name="connsiteY519" fmla="*/ 1243237 h 1816538"/>
                <a:gd name="connsiteX520" fmla="*/ 1939453 w 2360173"/>
                <a:gd name="connsiteY520" fmla="*/ 1230243 h 1816538"/>
                <a:gd name="connsiteX521" fmla="*/ 1925266 w 2360173"/>
                <a:gd name="connsiteY521" fmla="*/ 1220828 h 1816538"/>
                <a:gd name="connsiteX522" fmla="*/ 1914658 w 2360173"/>
                <a:gd name="connsiteY522" fmla="*/ 1202530 h 1816538"/>
                <a:gd name="connsiteX523" fmla="*/ 1911741 w 2360173"/>
                <a:gd name="connsiteY523" fmla="*/ 1172432 h 1816538"/>
                <a:gd name="connsiteX524" fmla="*/ 1920625 w 2360173"/>
                <a:gd name="connsiteY524" fmla="*/ 1150023 h 1816538"/>
                <a:gd name="connsiteX525" fmla="*/ 1906437 w 2360173"/>
                <a:gd name="connsiteY525" fmla="*/ 1148830 h 1816538"/>
                <a:gd name="connsiteX526" fmla="*/ 1891719 w 2360173"/>
                <a:gd name="connsiteY526" fmla="*/ 1142863 h 1816538"/>
                <a:gd name="connsiteX527" fmla="*/ 1859764 w 2360173"/>
                <a:gd name="connsiteY527" fmla="*/ 1131593 h 1816538"/>
                <a:gd name="connsiteX528" fmla="*/ 1847300 w 2360173"/>
                <a:gd name="connsiteY528" fmla="*/ 1116212 h 1816538"/>
                <a:gd name="connsiteX529" fmla="*/ 1834306 w 2360173"/>
                <a:gd name="connsiteY529" fmla="*/ 1106797 h 1816538"/>
                <a:gd name="connsiteX530" fmla="*/ 1823036 w 2360173"/>
                <a:gd name="connsiteY530" fmla="*/ 1096190 h 1816538"/>
                <a:gd name="connsiteX531" fmla="*/ 1804075 w 2360173"/>
                <a:gd name="connsiteY531" fmla="*/ 1086776 h 1816538"/>
                <a:gd name="connsiteX532" fmla="*/ 1777423 w 2360173"/>
                <a:gd name="connsiteY532" fmla="*/ 1095660 h 1816538"/>
                <a:gd name="connsiteX533" fmla="*/ 1753158 w 2360173"/>
                <a:gd name="connsiteY533" fmla="*/ 1091549 h 1816538"/>
                <a:gd name="connsiteX534" fmla="*/ 1731943 w 2360173"/>
                <a:gd name="connsiteY534" fmla="*/ 1084389 h 1816538"/>
                <a:gd name="connsiteX535" fmla="*/ 1696408 w 2360173"/>
                <a:gd name="connsiteY535" fmla="*/ 1084389 h 1816538"/>
                <a:gd name="connsiteX536" fmla="*/ 1685138 w 2360173"/>
                <a:gd name="connsiteY536" fmla="*/ 1103880 h 1816538"/>
                <a:gd name="connsiteX537" fmla="*/ 1702242 w 2360173"/>
                <a:gd name="connsiteY537" fmla="*/ 1122178 h 1816538"/>
                <a:gd name="connsiteX538" fmla="*/ 1695745 w 2360173"/>
                <a:gd name="connsiteY538" fmla="*/ 1135173 h 1816538"/>
                <a:gd name="connsiteX539" fmla="*/ 1687524 w 2360173"/>
                <a:gd name="connsiteY539" fmla="*/ 1147636 h 1816538"/>
                <a:gd name="connsiteX540" fmla="*/ 1695745 w 2360173"/>
                <a:gd name="connsiteY540" fmla="*/ 1162487 h 1816538"/>
                <a:gd name="connsiteX541" fmla="*/ 1706353 w 2360173"/>
                <a:gd name="connsiteY541" fmla="*/ 1186752 h 1816538"/>
                <a:gd name="connsiteX542" fmla="*/ 1695745 w 2360173"/>
                <a:gd name="connsiteY542" fmla="*/ 1199746 h 1816538"/>
                <a:gd name="connsiteX543" fmla="*/ 1688055 w 2360173"/>
                <a:gd name="connsiteY543" fmla="*/ 1218044 h 1816538"/>
                <a:gd name="connsiteX544" fmla="*/ 1679171 w 2360173"/>
                <a:gd name="connsiteY544" fmla="*/ 1243502 h 1816538"/>
                <a:gd name="connsiteX545" fmla="*/ 1719347 w 2360173"/>
                <a:gd name="connsiteY545" fmla="*/ 1275457 h 1816538"/>
                <a:gd name="connsiteX546" fmla="*/ 1725314 w 2360173"/>
                <a:gd name="connsiteY546" fmla="*/ 1334064 h 1816538"/>
                <a:gd name="connsiteX547" fmla="*/ 1687524 w 2360173"/>
                <a:gd name="connsiteY547" fmla="*/ 1371323 h 1816538"/>
                <a:gd name="connsiteX548" fmla="*/ 1650266 w 2360173"/>
                <a:gd name="connsiteY548" fmla="*/ 1384980 h 1816538"/>
                <a:gd name="connsiteX549" fmla="*/ 1657293 w 2360173"/>
                <a:gd name="connsiteY549" fmla="*/ 1410968 h 1816538"/>
                <a:gd name="connsiteX550" fmla="*/ 1664453 w 2360173"/>
                <a:gd name="connsiteY550" fmla="*/ 1437620 h 1816538"/>
                <a:gd name="connsiteX551" fmla="*/ 1672144 w 2360173"/>
                <a:gd name="connsiteY551" fmla="*/ 1469575 h 1816538"/>
                <a:gd name="connsiteX552" fmla="*/ 1666177 w 2360173"/>
                <a:gd name="connsiteY552" fmla="*/ 1492116 h 1816538"/>
                <a:gd name="connsiteX553" fmla="*/ 1670287 w 2360173"/>
                <a:gd name="connsiteY553" fmla="*/ 1505773 h 1816538"/>
                <a:gd name="connsiteX554" fmla="*/ 1658486 w 2360173"/>
                <a:gd name="connsiteY554" fmla="*/ 1504580 h 1816538"/>
                <a:gd name="connsiteX555" fmla="*/ 1643768 w 2360173"/>
                <a:gd name="connsiteY555" fmla="*/ 1521154 h 1816538"/>
                <a:gd name="connsiteX556" fmla="*/ 1621360 w 2360173"/>
                <a:gd name="connsiteY556" fmla="*/ 1512933 h 1816538"/>
                <a:gd name="connsiteX557" fmla="*/ 1611946 w 2360173"/>
                <a:gd name="connsiteY557" fmla="*/ 1494635 h 1816538"/>
                <a:gd name="connsiteX558" fmla="*/ 1592985 w 2360173"/>
                <a:gd name="connsiteY558" fmla="*/ 1476337 h 1816538"/>
                <a:gd name="connsiteX559" fmla="*/ 1574687 w 2360173"/>
                <a:gd name="connsiteY559" fmla="*/ 1452735 h 1816538"/>
                <a:gd name="connsiteX560" fmla="*/ 1572963 w 2360173"/>
                <a:gd name="connsiteY560" fmla="*/ 1411896 h 1816538"/>
                <a:gd name="connsiteX561" fmla="*/ 1575880 w 2360173"/>
                <a:gd name="connsiteY561" fmla="*/ 1390681 h 1816538"/>
                <a:gd name="connsiteX562" fmla="*/ 1561162 w 2360173"/>
                <a:gd name="connsiteY562" fmla="*/ 1374107 h 1816538"/>
                <a:gd name="connsiteX563" fmla="*/ 1520986 w 2360173"/>
                <a:gd name="connsiteY563" fmla="*/ 1371720 h 1816538"/>
                <a:gd name="connsiteX564" fmla="*/ 1493142 w 2360173"/>
                <a:gd name="connsiteY564" fmla="*/ 1366417 h 1816538"/>
                <a:gd name="connsiteX565" fmla="*/ 1456546 w 2360173"/>
                <a:gd name="connsiteY565" fmla="*/ 1348649 h 1816538"/>
                <a:gd name="connsiteX566" fmla="*/ 1428171 w 2360173"/>
                <a:gd name="connsiteY566" fmla="*/ 1329158 h 1816538"/>
                <a:gd name="connsiteX567" fmla="*/ 1403906 w 2360173"/>
                <a:gd name="connsiteY567" fmla="*/ 1314307 h 1816538"/>
                <a:gd name="connsiteX568" fmla="*/ 1374868 w 2360173"/>
                <a:gd name="connsiteY568" fmla="*/ 1307147 h 1816538"/>
                <a:gd name="connsiteX569" fmla="*/ 1339465 w 2360173"/>
                <a:gd name="connsiteY569" fmla="*/ 1292959 h 1816538"/>
                <a:gd name="connsiteX570" fmla="*/ 1299819 w 2360173"/>
                <a:gd name="connsiteY570" fmla="*/ 1304760 h 1816538"/>
                <a:gd name="connsiteX571" fmla="*/ 1303400 w 2360173"/>
                <a:gd name="connsiteY571" fmla="*/ 1291766 h 1816538"/>
                <a:gd name="connsiteX572" fmla="*/ 1291599 w 2360173"/>
                <a:gd name="connsiteY572" fmla="*/ 1258087 h 1816538"/>
                <a:gd name="connsiteX573" fmla="*/ 1272107 w 2360173"/>
                <a:gd name="connsiteY573" fmla="*/ 1235016 h 1816538"/>
                <a:gd name="connsiteX574" fmla="*/ 1242539 w 2360173"/>
                <a:gd name="connsiteY574" fmla="*/ 1227988 h 1816538"/>
                <a:gd name="connsiteX575" fmla="*/ 1241345 w 2360173"/>
                <a:gd name="connsiteY575" fmla="*/ 1177735 h 1816538"/>
                <a:gd name="connsiteX576" fmla="*/ 1259643 w 2360173"/>
                <a:gd name="connsiteY576" fmla="*/ 1133449 h 1816538"/>
                <a:gd name="connsiteX577" fmla="*/ 1278605 w 2360173"/>
                <a:gd name="connsiteY577" fmla="*/ 1118068 h 1816538"/>
                <a:gd name="connsiteX578" fmla="*/ 1289212 w 2360173"/>
                <a:gd name="connsiteY578" fmla="*/ 1097383 h 1816538"/>
                <a:gd name="connsiteX579" fmla="*/ 1300482 w 2360173"/>
                <a:gd name="connsiteY579" fmla="*/ 1085582 h 1816538"/>
                <a:gd name="connsiteX580" fmla="*/ 1306980 w 2360173"/>
                <a:gd name="connsiteY580" fmla="*/ 1077362 h 1816538"/>
                <a:gd name="connsiteX581" fmla="*/ 1319443 w 2360173"/>
                <a:gd name="connsiteY581" fmla="*/ 1069671 h 1816538"/>
                <a:gd name="connsiteX582" fmla="*/ 1350205 w 2360173"/>
                <a:gd name="connsiteY582" fmla="*/ 1051373 h 1816538"/>
                <a:gd name="connsiteX583" fmla="*/ 1311753 w 2360173"/>
                <a:gd name="connsiteY583" fmla="*/ 1036523 h 1816538"/>
                <a:gd name="connsiteX584" fmla="*/ 1269721 w 2360173"/>
                <a:gd name="connsiteY584" fmla="*/ 1018225 h 1816538"/>
                <a:gd name="connsiteX585" fmla="*/ 1330051 w 2360173"/>
                <a:gd name="connsiteY585" fmla="*/ 1028832 h 1816538"/>
                <a:gd name="connsiteX586" fmla="*/ 1362006 w 2360173"/>
                <a:gd name="connsiteY586" fmla="*/ 1033606 h 1816538"/>
                <a:gd name="connsiteX587" fmla="*/ 1368503 w 2360173"/>
                <a:gd name="connsiteY587" fmla="*/ 1010534 h 1816538"/>
                <a:gd name="connsiteX588" fmla="*/ 1408149 w 2360173"/>
                <a:gd name="connsiteY588" fmla="*/ 1017031 h 1816538"/>
                <a:gd name="connsiteX589" fmla="*/ 1445938 w 2360173"/>
                <a:gd name="connsiteY589" fmla="*/ 978049 h 1816538"/>
                <a:gd name="connsiteX590" fmla="*/ 1425253 w 2360173"/>
                <a:gd name="connsiteY590" fmla="*/ 965054 h 1816538"/>
                <a:gd name="connsiteX591" fmla="*/ 1379111 w 2360173"/>
                <a:gd name="connsiteY591" fmla="*/ 949673 h 1816538"/>
                <a:gd name="connsiteX592" fmla="*/ 1380834 w 2360173"/>
                <a:gd name="connsiteY592" fmla="*/ 934956 h 1816538"/>
                <a:gd name="connsiteX593" fmla="*/ 1434005 w 2360173"/>
                <a:gd name="connsiteY593" fmla="*/ 960944 h 1816538"/>
                <a:gd name="connsiteX594" fmla="*/ 1474181 w 2360173"/>
                <a:gd name="connsiteY594" fmla="*/ 932038 h 1816538"/>
                <a:gd name="connsiteX595" fmla="*/ 1458800 w 2360173"/>
                <a:gd name="connsiteY595" fmla="*/ 916658 h 1816538"/>
                <a:gd name="connsiteX596" fmla="*/ 1479484 w 2360173"/>
                <a:gd name="connsiteY596" fmla="*/ 907774 h 1816538"/>
                <a:gd name="connsiteX597" fmla="*/ 1496589 w 2360173"/>
                <a:gd name="connsiteY597" fmla="*/ 920238 h 1816538"/>
                <a:gd name="connsiteX598" fmla="*/ 1524964 w 2360173"/>
                <a:gd name="connsiteY598" fmla="*/ 917321 h 1816538"/>
                <a:gd name="connsiteX599" fmla="*/ 1510246 w 2360173"/>
                <a:gd name="connsiteY599" fmla="*/ 898360 h 1816538"/>
                <a:gd name="connsiteX600" fmla="*/ 1515020 w 2360173"/>
                <a:gd name="connsiteY600" fmla="*/ 891332 h 1816538"/>
                <a:gd name="connsiteX601" fmla="*/ 1533318 w 2360173"/>
                <a:gd name="connsiteY601" fmla="*/ 907243 h 1816538"/>
                <a:gd name="connsiteX602" fmla="*/ 1556389 w 2360173"/>
                <a:gd name="connsiteY602" fmla="*/ 907774 h 1816538"/>
                <a:gd name="connsiteX603" fmla="*/ 1580654 w 2360173"/>
                <a:gd name="connsiteY603" fmla="*/ 889476 h 1816538"/>
                <a:gd name="connsiteX604" fmla="*/ 1596034 w 2360173"/>
                <a:gd name="connsiteY604" fmla="*/ 879399 h 1816538"/>
                <a:gd name="connsiteX605" fmla="*/ 1583040 w 2360173"/>
                <a:gd name="connsiteY605" fmla="*/ 850361 h 1816538"/>
                <a:gd name="connsiteX606" fmla="*/ 1574157 w 2360173"/>
                <a:gd name="connsiteY606" fmla="*/ 831400 h 1816538"/>
                <a:gd name="connsiteX607" fmla="*/ 1574687 w 2360173"/>
                <a:gd name="connsiteY607" fmla="*/ 820129 h 1816538"/>
                <a:gd name="connsiteX608" fmla="*/ 1601338 w 2360173"/>
                <a:gd name="connsiteY608" fmla="*/ 810715 h 1816538"/>
                <a:gd name="connsiteX609" fmla="*/ 1594311 w 2360173"/>
                <a:gd name="connsiteY609" fmla="*/ 794804 h 1816538"/>
                <a:gd name="connsiteX610" fmla="*/ 1585427 w 2360173"/>
                <a:gd name="connsiteY610" fmla="*/ 783003 h 1816538"/>
                <a:gd name="connsiteX611" fmla="*/ 1565273 w 2360173"/>
                <a:gd name="connsiteY611" fmla="*/ 768815 h 1816538"/>
                <a:gd name="connsiteX612" fmla="*/ 1535174 w 2360173"/>
                <a:gd name="connsiteY612" fmla="*/ 760462 h 1816538"/>
                <a:gd name="connsiteX613" fmla="*/ 1493142 w 2360173"/>
                <a:gd name="connsiteY613" fmla="*/ 756882 h 1816538"/>
                <a:gd name="connsiteX614" fmla="*/ 1495528 w 2360173"/>
                <a:gd name="connsiteY614" fmla="*/ 782340 h 1816538"/>
                <a:gd name="connsiteX615" fmla="*/ 1503749 w 2360173"/>
                <a:gd name="connsiteY615" fmla="*/ 795334 h 1816538"/>
                <a:gd name="connsiteX616" fmla="*/ 1498976 w 2360173"/>
                <a:gd name="connsiteY616" fmla="*/ 807135 h 1816538"/>
                <a:gd name="connsiteX617" fmla="*/ 1481871 w 2360173"/>
                <a:gd name="connsiteY617" fmla="*/ 818936 h 1816538"/>
                <a:gd name="connsiteX618" fmla="*/ 1468877 w 2360173"/>
                <a:gd name="connsiteY618" fmla="*/ 845587 h 1816538"/>
                <a:gd name="connsiteX619" fmla="*/ 1457076 w 2360173"/>
                <a:gd name="connsiteY619" fmla="*/ 829013 h 1816538"/>
                <a:gd name="connsiteX620" fmla="*/ 1453496 w 2360173"/>
                <a:gd name="connsiteY620" fmla="*/ 849698 h 1816538"/>
                <a:gd name="connsiteX621" fmla="*/ 1463573 w 2360173"/>
                <a:gd name="connsiteY621" fmla="*/ 866272 h 1816538"/>
                <a:gd name="connsiteX622" fmla="*/ 1444612 w 2360173"/>
                <a:gd name="connsiteY622" fmla="*/ 879266 h 1816538"/>
                <a:gd name="connsiteX623" fmla="*/ 1429894 w 2360173"/>
                <a:gd name="connsiteY623" fmla="*/ 867465 h 1816538"/>
                <a:gd name="connsiteX624" fmla="*/ 1412127 w 2360173"/>
                <a:gd name="connsiteY624" fmla="*/ 839620 h 1816538"/>
                <a:gd name="connsiteX625" fmla="*/ 1423397 w 2360173"/>
                <a:gd name="connsiteY625" fmla="*/ 827820 h 1816538"/>
                <a:gd name="connsiteX626" fmla="*/ 1422867 w 2360173"/>
                <a:gd name="connsiteY626" fmla="*/ 810052 h 1816538"/>
                <a:gd name="connsiteX627" fmla="*/ 1405099 w 2360173"/>
                <a:gd name="connsiteY627" fmla="*/ 791754 h 1816538"/>
                <a:gd name="connsiteX628" fmla="*/ 1380304 w 2360173"/>
                <a:gd name="connsiteY628" fmla="*/ 785787 h 1816538"/>
                <a:gd name="connsiteX629" fmla="*/ 1370227 w 2360173"/>
                <a:gd name="connsiteY629" fmla="*/ 804748 h 1816538"/>
                <a:gd name="connsiteX630" fmla="*/ 1358426 w 2360173"/>
                <a:gd name="connsiteY630" fmla="*/ 825963 h 1816538"/>
                <a:gd name="connsiteX631" fmla="*/ 1349542 w 2360173"/>
                <a:gd name="connsiteY631" fmla="*/ 794008 h 1816538"/>
                <a:gd name="connsiteX632" fmla="*/ 1353122 w 2360173"/>
                <a:gd name="connsiteY632" fmla="*/ 782738 h 1816538"/>
                <a:gd name="connsiteX633" fmla="*/ 1359619 w 2360173"/>
                <a:gd name="connsiteY633" fmla="*/ 772130 h 1816538"/>
                <a:gd name="connsiteX634" fmla="*/ 1332968 w 2360173"/>
                <a:gd name="connsiteY634" fmla="*/ 761523 h 1816538"/>
                <a:gd name="connsiteX635" fmla="*/ 1312814 w 2360173"/>
                <a:gd name="connsiteY635" fmla="*/ 766826 h 1816538"/>
                <a:gd name="connsiteX636" fmla="*/ 1314007 w 2360173"/>
                <a:gd name="connsiteY636" fmla="*/ 743755 h 1816538"/>
                <a:gd name="connsiteX637" fmla="*/ 1329388 w 2360173"/>
                <a:gd name="connsiteY637" fmla="*/ 738451 h 1816538"/>
                <a:gd name="connsiteX638" fmla="*/ 1312814 w 2360173"/>
                <a:gd name="connsiteY638" fmla="*/ 721347 h 1816538"/>
                <a:gd name="connsiteX639" fmla="*/ 1289212 w 2360173"/>
                <a:gd name="connsiteY639" fmla="*/ 707159 h 1816538"/>
                <a:gd name="connsiteX640" fmla="*/ 1290405 w 2360173"/>
                <a:gd name="connsiteY640" fmla="*/ 683557 h 1816538"/>
                <a:gd name="connsiteX641" fmla="*/ 1256063 w 2360173"/>
                <a:gd name="connsiteY641" fmla="*/ 659956 h 1816538"/>
                <a:gd name="connsiteX642" fmla="*/ 1249566 w 2360173"/>
                <a:gd name="connsiteY642" fmla="*/ 648155 h 1816538"/>
                <a:gd name="connsiteX643" fmla="*/ 1269058 w 2360173"/>
                <a:gd name="connsiteY643" fmla="*/ 633967 h 1816538"/>
                <a:gd name="connsiteX644" fmla="*/ 1273168 w 2360173"/>
                <a:gd name="connsiteY644" fmla="*/ 616862 h 1816538"/>
                <a:gd name="connsiteX645" fmla="*/ 1274892 w 2360173"/>
                <a:gd name="connsiteY645" fmla="*/ 607979 h 1816538"/>
                <a:gd name="connsiteX646" fmla="*/ 1316261 w 2360173"/>
                <a:gd name="connsiteY646" fmla="*/ 611559 h 1816538"/>
                <a:gd name="connsiteX647" fmla="*/ 1354713 w 2360173"/>
                <a:gd name="connsiteY647" fmla="*/ 558919 h 1816538"/>
                <a:gd name="connsiteX648" fmla="*/ 1326869 w 2360173"/>
                <a:gd name="connsiteY648" fmla="*/ 547118 h 1816538"/>
                <a:gd name="connsiteX649" fmla="*/ 1283113 w 2360173"/>
                <a:gd name="connsiteY649" fmla="*/ 537704 h 1816538"/>
                <a:gd name="connsiteX650" fmla="*/ 1227556 w 2360173"/>
                <a:gd name="connsiteY650" fmla="*/ 546588 h 1816538"/>
                <a:gd name="connsiteX651" fmla="*/ 1234716 w 2360173"/>
                <a:gd name="connsiteY651" fmla="*/ 562499 h 1816538"/>
                <a:gd name="connsiteX652" fmla="*/ 1217611 w 2360173"/>
                <a:gd name="connsiteY652" fmla="*/ 560775 h 1816538"/>
                <a:gd name="connsiteX653" fmla="*/ 1217611 w 2360173"/>
                <a:gd name="connsiteY653" fmla="*/ 591537 h 1816538"/>
                <a:gd name="connsiteX654" fmla="*/ 1227688 w 2360173"/>
                <a:gd name="connsiteY654" fmla="*/ 621105 h 1816538"/>
                <a:gd name="connsiteX655" fmla="*/ 1232462 w 2360173"/>
                <a:gd name="connsiteY655" fmla="*/ 651867 h 1816538"/>
                <a:gd name="connsiteX656" fmla="*/ 1215887 w 2360173"/>
                <a:gd name="connsiteY656" fmla="*/ 667248 h 1816538"/>
                <a:gd name="connsiteX657" fmla="*/ 1224108 w 2360173"/>
                <a:gd name="connsiteY657" fmla="*/ 683159 h 1816538"/>
                <a:gd name="connsiteX658" fmla="*/ 1202230 w 2360173"/>
                <a:gd name="connsiteY658" fmla="*/ 680773 h 1816538"/>
                <a:gd name="connsiteX659" fmla="*/ 1196927 w 2360173"/>
                <a:gd name="connsiteY659" fmla="*/ 709811 h 1816538"/>
                <a:gd name="connsiteX660" fmla="*/ 1201700 w 2360173"/>
                <a:gd name="connsiteY660" fmla="*/ 722805 h 1816538"/>
                <a:gd name="connsiteX661" fmla="*/ 1203424 w 2360173"/>
                <a:gd name="connsiteY661" fmla="*/ 752904 h 1816538"/>
                <a:gd name="connsiteX662" fmla="*/ 1257257 w 2360173"/>
                <a:gd name="connsiteY662" fmla="*/ 771865 h 1816538"/>
                <a:gd name="connsiteX663" fmla="*/ 1256726 w 2360173"/>
                <a:gd name="connsiteY663" fmla="*/ 785522 h 1816538"/>
                <a:gd name="connsiteX664" fmla="*/ 1248506 w 2360173"/>
                <a:gd name="connsiteY664" fmla="*/ 806870 h 1816538"/>
                <a:gd name="connsiteX665" fmla="*/ 1261500 w 2360173"/>
                <a:gd name="connsiteY665" fmla="*/ 797456 h 1816538"/>
                <a:gd name="connsiteX666" fmla="*/ 1273301 w 2360173"/>
                <a:gd name="connsiteY666" fmla="*/ 812306 h 1816538"/>
                <a:gd name="connsiteX667" fmla="*/ 1255003 w 2360173"/>
                <a:gd name="connsiteY667" fmla="*/ 828217 h 1816538"/>
                <a:gd name="connsiteX668" fmla="*/ 1229014 w 2360173"/>
                <a:gd name="connsiteY668" fmla="*/ 838825 h 1816538"/>
                <a:gd name="connsiteX669" fmla="*/ 1229014 w 2360173"/>
                <a:gd name="connsiteY669" fmla="*/ 864813 h 1816538"/>
                <a:gd name="connsiteX670" fmla="*/ 1214827 w 2360173"/>
                <a:gd name="connsiteY670" fmla="*/ 874890 h 1816538"/>
                <a:gd name="connsiteX671" fmla="*/ 1200639 w 2360173"/>
                <a:gd name="connsiteY671" fmla="*/ 853012 h 1816538"/>
                <a:gd name="connsiteX672" fmla="*/ 1204219 w 2360173"/>
                <a:gd name="connsiteY672" fmla="*/ 832328 h 1816538"/>
                <a:gd name="connsiteX673" fmla="*/ 1173457 w 2360173"/>
                <a:gd name="connsiteY673" fmla="*/ 823444 h 1816538"/>
                <a:gd name="connsiteX674" fmla="*/ 1192949 w 2360173"/>
                <a:gd name="connsiteY674" fmla="*/ 820527 h 1816538"/>
                <a:gd name="connsiteX675" fmla="*/ 1207136 w 2360173"/>
                <a:gd name="connsiteY675" fmla="*/ 809919 h 1816538"/>
                <a:gd name="connsiteX676" fmla="*/ 1237898 w 2360173"/>
                <a:gd name="connsiteY676" fmla="*/ 807533 h 1816538"/>
                <a:gd name="connsiteX677" fmla="*/ 1223180 w 2360173"/>
                <a:gd name="connsiteY677" fmla="*/ 784461 h 1816538"/>
                <a:gd name="connsiteX678" fmla="*/ 1201965 w 2360173"/>
                <a:gd name="connsiteY678" fmla="*/ 782738 h 1816538"/>
                <a:gd name="connsiteX679" fmla="*/ 1223843 w 2360173"/>
                <a:gd name="connsiteY679" fmla="*/ 778627 h 1816538"/>
                <a:gd name="connsiteX680" fmla="*/ 1207932 w 2360173"/>
                <a:gd name="connsiteY680" fmla="*/ 769213 h 1816538"/>
                <a:gd name="connsiteX681" fmla="*/ 1178363 w 2360173"/>
                <a:gd name="connsiteY681" fmla="*/ 762716 h 1816538"/>
                <a:gd name="connsiteX682" fmla="*/ 1147602 w 2360173"/>
                <a:gd name="connsiteY682" fmla="*/ 769743 h 1816538"/>
                <a:gd name="connsiteX683" fmla="*/ 1120420 w 2360173"/>
                <a:gd name="connsiteY683" fmla="*/ 788041 h 1816538"/>
                <a:gd name="connsiteX684" fmla="*/ 1144021 w 2360173"/>
                <a:gd name="connsiteY684" fmla="*/ 801699 h 1816538"/>
                <a:gd name="connsiteX685" fmla="*/ 1164176 w 2360173"/>
                <a:gd name="connsiteY685" fmla="*/ 817079 h 1816538"/>
                <a:gd name="connsiteX686" fmla="*/ 1151712 w 2360173"/>
                <a:gd name="connsiteY686" fmla="*/ 824240 h 1816538"/>
                <a:gd name="connsiteX687" fmla="*/ 1141104 w 2360173"/>
                <a:gd name="connsiteY687" fmla="*/ 831267 h 1816538"/>
                <a:gd name="connsiteX688" fmla="*/ 1139381 w 2360173"/>
                <a:gd name="connsiteY688" fmla="*/ 848372 h 1816538"/>
                <a:gd name="connsiteX689" fmla="*/ 1114586 w 2360173"/>
                <a:gd name="connsiteY689" fmla="*/ 847841 h 1816538"/>
                <a:gd name="connsiteX690" fmla="*/ 1062609 w 2360173"/>
                <a:gd name="connsiteY690" fmla="*/ 854338 h 1816538"/>
                <a:gd name="connsiteX691" fmla="*/ 1020576 w 2360173"/>
                <a:gd name="connsiteY691" fmla="*/ 844261 h 1816538"/>
                <a:gd name="connsiteX692" fmla="*/ 992201 w 2360173"/>
                <a:gd name="connsiteY692" fmla="*/ 837764 h 1816538"/>
                <a:gd name="connsiteX693" fmla="*/ 968600 w 2360173"/>
                <a:gd name="connsiteY693" fmla="*/ 825963 h 1816538"/>
                <a:gd name="connsiteX694" fmla="*/ 954942 w 2360173"/>
                <a:gd name="connsiteY694" fmla="*/ 804616 h 1816538"/>
                <a:gd name="connsiteX695" fmla="*/ 911186 w 2360173"/>
                <a:gd name="connsiteY695" fmla="*/ 806339 h 1816538"/>
                <a:gd name="connsiteX696" fmla="*/ 872204 w 2360173"/>
                <a:gd name="connsiteY696" fmla="*/ 823444 h 1816538"/>
                <a:gd name="connsiteX697" fmla="*/ 884004 w 2360173"/>
                <a:gd name="connsiteY697" fmla="*/ 834714 h 1816538"/>
                <a:gd name="connsiteX698" fmla="*/ 908800 w 2360173"/>
                <a:gd name="connsiteY698" fmla="*/ 826361 h 1816538"/>
                <a:gd name="connsiteX699" fmla="*/ 944335 w 2360173"/>
                <a:gd name="connsiteY699" fmla="*/ 816284 h 1816538"/>
                <a:gd name="connsiteX700" fmla="*/ 900579 w 2360173"/>
                <a:gd name="connsiteY700" fmla="*/ 839355 h 1816538"/>
                <a:gd name="connsiteX701" fmla="*/ 903496 w 2360173"/>
                <a:gd name="connsiteY701" fmla="*/ 875951 h 1816538"/>
                <a:gd name="connsiteX702" fmla="*/ 896999 w 2360173"/>
                <a:gd name="connsiteY702" fmla="*/ 896105 h 1816538"/>
                <a:gd name="connsiteX703" fmla="*/ 880424 w 2360173"/>
                <a:gd name="connsiteY703" fmla="*/ 888945 h 1816538"/>
                <a:gd name="connsiteX704" fmla="*/ 877507 w 2360173"/>
                <a:gd name="connsiteY704" fmla="*/ 867067 h 1816538"/>
                <a:gd name="connsiteX705" fmla="*/ 863983 w 2360173"/>
                <a:gd name="connsiteY705" fmla="*/ 859377 h 1816538"/>
                <a:gd name="connsiteX706" fmla="*/ 846215 w 2360173"/>
                <a:gd name="connsiteY706" fmla="*/ 853410 h 1816538"/>
                <a:gd name="connsiteX707" fmla="*/ 822613 w 2360173"/>
                <a:gd name="connsiteY707" fmla="*/ 847443 h 1816538"/>
                <a:gd name="connsiteX708" fmla="*/ 773554 w 2360173"/>
                <a:gd name="connsiteY708" fmla="*/ 855664 h 1816538"/>
                <a:gd name="connsiteX709" fmla="*/ 694925 w 2360173"/>
                <a:gd name="connsiteY709" fmla="*/ 850361 h 1816538"/>
                <a:gd name="connsiteX710" fmla="*/ 725024 w 2360173"/>
                <a:gd name="connsiteY710" fmla="*/ 829676 h 1816538"/>
                <a:gd name="connsiteX711" fmla="*/ 714947 w 2360173"/>
                <a:gd name="connsiteY711" fmla="*/ 809522 h 1816538"/>
                <a:gd name="connsiteX712" fmla="*/ 671854 w 2360173"/>
                <a:gd name="connsiteY712" fmla="*/ 798914 h 1816538"/>
                <a:gd name="connsiteX713" fmla="*/ 632871 w 2360173"/>
                <a:gd name="connsiteY713" fmla="*/ 795334 h 1816538"/>
                <a:gd name="connsiteX714" fmla="*/ 593889 w 2360173"/>
                <a:gd name="connsiteY714" fmla="*/ 782870 h 1816538"/>
                <a:gd name="connsiteX715" fmla="*/ 541912 w 2360173"/>
                <a:gd name="connsiteY715" fmla="*/ 765103 h 1816538"/>
                <a:gd name="connsiteX716" fmla="*/ 481582 w 2360173"/>
                <a:gd name="connsiteY716" fmla="*/ 767489 h 1816538"/>
                <a:gd name="connsiteX717" fmla="*/ 450820 w 2360173"/>
                <a:gd name="connsiteY717" fmla="*/ 778760 h 1816538"/>
                <a:gd name="connsiteX718" fmla="*/ 452013 w 2360173"/>
                <a:gd name="connsiteY718" fmla="*/ 761655 h 1816538"/>
                <a:gd name="connsiteX719" fmla="*/ 443129 w 2360173"/>
                <a:gd name="connsiteY719" fmla="*/ 740970 h 1816538"/>
                <a:gd name="connsiteX720" fmla="*/ 407064 w 2360173"/>
                <a:gd name="connsiteY720" fmla="*/ 778760 h 1816538"/>
                <a:gd name="connsiteX721" fmla="*/ 366888 w 2360173"/>
                <a:gd name="connsiteY721" fmla="*/ 725590 h 1816538"/>
                <a:gd name="connsiteX722" fmla="*/ 350976 w 2360173"/>
                <a:gd name="connsiteY722" fmla="*/ 730363 h 1816538"/>
                <a:gd name="connsiteX723" fmla="*/ 341562 w 2360173"/>
                <a:gd name="connsiteY723" fmla="*/ 745744 h 1816538"/>
                <a:gd name="connsiteX724" fmla="*/ 322071 w 2360173"/>
                <a:gd name="connsiteY724" fmla="*/ 762849 h 1816538"/>
                <a:gd name="connsiteX725" fmla="*/ 296083 w 2360173"/>
                <a:gd name="connsiteY725" fmla="*/ 766959 h 1816538"/>
                <a:gd name="connsiteX726" fmla="*/ 270625 w 2360173"/>
                <a:gd name="connsiteY726" fmla="*/ 775180 h 1816538"/>
                <a:gd name="connsiteX727" fmla="*/ 229255 w 2360173"/>
                <a:gd name="connsiteY727" fmla="*/ 797588 h 1816538"/>
                <a:gd name="connsiteX728" fmla="*/ 211488 w 2360173"/>
                <a:gd name="connsiteY728" fmla="*/ 809389 h 1816538"/>
                <a:gd name="connsiteX729" fmla="*/ 217985 w 2360173"/>
                <a:gd name="connsiteY729" fmla="*/ 794538 h 1816538"/>
                <a:gd name="connsiteX730" fmla="*/ 269431 w 2360173"/>
                <a:gd name="connsiteY730" fmla="*/ 764970 h 1816538"/>
                <a:gd name="connsiteX731" fmla="*/ 311463 w 2360173"/>
                <a:gd name="connsiteY731" fmla="*/ 744816 h 1816538"/>
                <a:gd name="connsiteX732" fmla="*/ 288392 w 2360173"/>
                <a:gd name="connsiteY732" fmla="*/ 741899 h 1816538"/>
                <a:gd name="connsiteX733" fmla="*/ 246360 w 2360173"/>
                <a:gd name="connsiteY733" fmla="*/ 757810 h 1816538"/>
                <a:gd name="connsiteX734" fmla="*/ 216791 w 2360173"/>
                <a:gd name="connsiteY734" fmla="*/ 771997 h 1816538"/>
                <a:gd name="connsiteX735" fmla="*/ 197830 w 2360173"/>
                <a:gd name="connsiteY735" fmla="*/ 777301 h 1816538"/>
                <a:gd name="connsiteX736" fmla="*/ 191864 w 2360173"/>
                <a:gd name="connsiteY736" fmla="*/ 773191 h 1816538"/>
                <a:gd name="connsiteX737" fmla="*/ 177676 w 2360173"/>
                <a:gd name="connsiteY737" fmla="*/ 767224 h 1816538"/>
                <a:gd name="connsiteX738" fmla="*/ 159908 w 2360173"/>
                <a:gd name="connsiteY738" fmla="*/ 776638 h 1816538"/>
                <a:gd name="connsiteX739" fmla="*/ 140948 w 2360173"/>
                <a:gd name="connsiteY739" fmla="*/ 793743 h 1816538"/>
                <a:gd name="connsiteX740" fmla="*/ 151555 w 2360173"/>
                <a:gd name="connsiteY740" fmla="*/ 809124 h 1816538"/>
                <a:gd name="connsiteX741" fmla="*/ 111379 w 2360173"/>
                <a:gd name="connsiteY741" fmla="*/ 798516 h 1816538"/>
                <a:gd name="connsiteX742" fmla="*/ 49325 w 2360173"/>
                <a:gd name="connsiteY742" fmla="*/ 769611 h 1816538"/>
                <a:gd name="connsiteX743" fmla="*/ 0 w 2360173"/>
                <a:gd name="connsiteY743" fmla="*/ 765633 h 1816538"/>
                <a:gd name="connsiteX744" fmla="*/ 0 w 2360173"/>
                <a:gd name="connsiteY744" fmla="*/ 1173492 h 1816538"/>
                <a:gd name="connsiteX745" fmla="*/ 14188 w 2360173"/>
                <a:gd name="connsiteY745" fmla="*/ 1176409 h 1816538"/>
                <a:gd name="connsiteX746" fmla="*/ 38585 w 2360173"/>
                <a:gd name="connsiteY746" fmla="*/ 1171636 h 1816538"/>
                <a:gd name="connsiteX747" fmla="*/ 56750 w 2360173"/>
                <a:gd name="connsiteY747" fmla="*/ 1185028 h 1816538"/>
                <a:gd name="connsiteX748" fmla="*/ 83534 w 2360173"/>
                <a:gd name="connsiteY748" fmla="*/ 1211812 h 1816538"/>
                <a:gd name="connsiteX749" fmla="*/ 104086 w 2360173"/>
                <a:gd name="connsiteY749" fmla="*/ 1225204 h 1816538"/>
                <a:gd name="connsiteX750" fmla="*/ 128484 w 2360173"/>
                <a:gd name="connsiteY750" fmla="*/ 1206243 h 1816538"/>
                <a:gd name="connsiteX751" fmla="*/ 164682 w 2360173"/>
                <a:gd name="connsiteY751" fmla="*/ 1207834 h 1816538"/>
                <a:gd name="connsiteX752" fmla="*/ 222228 w 2360173"/>
                <a:gd name="connsiteY752" fmla="*/ 1273203 h 1816538"/>
                <a:gd name="connsiteX753" fmla="*/ 269564 w 2360173"/>
                <a:gd name="connsiteY753" fmla="*/ 1329158 h 1816538"/>
                <a:gd name="connsiteX754" fmla="*/ 294757 w 2360173"/>
                <a:gd name="connsiteY754" fmla="*/ 1357533 h 1816538"/>
                <a:gd name="connsiteX755" fmla="*/ 300326 w 2360173"/>
                <a:gd name="connsiteY755" fmla="*/ 1381930 h 1816538"/>
                <a:gd name="connsiteX756" fmla="*/ 282160 w 2360173"/>
                <a:gd name="connsiteY756" fmla="*/ 1394792 h 1816538"/>
                <a:gd name="connsiteX757" fmla="*/ 293431 w 2360173"/>
                <a:gd name="connsiteY757" fmla="*/ 1408316 h 1816538"/>
                <a:gd name="connsiteX758" fmla="*/ 286271 w 2360173"/>
                <a:gd name="connsiteY758" fmla="*/ 1419587 h 1816538"/>
                <a:gd name="connsiteX759" fmla="*/ 291044 w 2360173"/>
                <a:gd name="connsiteY759" fmla="*/ 1439741 h 1816538"/>
                <a:gd name="connsiteX760" fmla="*/ 314115 w 2360173"/>
                <a:gd name="connsiteY760" fmla="*/ 1438548 h 1816538"/>
                <a:gd name="connsiteX761" fmla="*/ 320082 w 2360173"/>
                <a:gd name="connsiteY761" fmla="*/ 1453929 h 1816538"/>
                <a:gd name="connsiteX762" fmla="*/ 331353 w 2360173"/>
                <a:gd name="connsiteY762" fmla="*/ 1462812 h 1816538"/>
                <a:gd name="connsiteX763" fmla="*/ 353231 w 2360173"/>
                <a:gd name="connsiteY763" fmla="*/ 1476470 h 1816538"/>
                <a:gd name="connsiteX764" fmla="*/ 354954 w 2360173"/>
                <a:gd name="connsiteY764" fmla="*/ 1488270 h 1816538"/>
                <a:gd name="connsiteX765" fmla="*/ 353761 w 2360173"/>
                <a:gd name="connsiteY765" fmla="*/ 1504182 h 1816538"/>
                <a:gd name="connsiteX766" fmla="*/ 359728 w 2360173"/>
                <a:gd name="connsiteY766" fmla="*/ 1518369 h 1816538"/>
                <a:gd name="connsiteX767" fmla="*/ 388103 w 2360173"/>
                <a:gd name="connsiteY767" fmla="*/ 1528977 h 1816538"/>
                <a:gd name="connsiteX768" fmla="*/ 406401 w 2360173"/>
                <a:gd name="connsiteY768" fmla="*/ 1540247 h 1816538"/>
                <a:gd name="connsiteX769" fmla="*/ 429472 w 2360173"/>
                <a:gd name="connsiteY769" fmla="*/ 1547407 h 1816538"/>
                <a:gd name="connsiteX770" fmla="*/ 439549 w 2360173"/>
                <a:gd name="connsiteY770" fmla="*/ 1563319 h 1816538"/>
                <a:gd name="connsiteX771" fmla="*/ 459704 w 2360173"/>
                <a:gd name="connsiteY771" fmla="*/ 1566236 h 1816538"/>
                <a:gd name="connsiteX772" fmla="*/ 475615 w 2360173"/>
                <a:gd name="connsiteY772" fmla="*/ 1573926 h 1816538"/>
                <a:gd name="connsiteX773" fmla="*/ 496034 w 2360173"/>
                <a:gd name="connsiteY773" fmla="*/ 1598854 h 1816538"/>
                <a:gd name="connsiteX774" fmla="*/ 1230871 w 2360173"/>
                <a:gd name="connsiteY774" fmla="*/ 1594876 h 1816538"/>
                <a:gd name="connsiteX775" fmla="*/ 1240020 w 2360173"/>
                <a:gd name="connsiteY775" fmla="*/ 1582943 h 1816538"/>
                <a:gd name="connsiteX776" fmla="*/ 1251025 w 2360173"/>
                <a:gd name="connsiteY776" fmla="*/ 1603495 h 1816538"/>
                <a:gd name="connsiteX777" fmla="*/ 1273831 w 2360173"/>
                <a:gd name="connsiteY777" fmla="*/ 1611318 h 1816538"/>
                <a:gd name="connsiteX778" fmla="*/ 1298228 w 2360173"/>
                <a:gd name="connsiteY778" fmla="*/ 1612113 h 1816538"/>
                <a:gd name="connsiteX779" fmla="*/ 1320239 w 2360173"/>
                <a:gd name="connsiteY779" fmla="*/ 1620732 h 1816538"/>
                <a:gd name="connsiteX780" fmla="*/ 1343045 w 2360173"/>
                <a:gd name="connsiteY780" fmla="*/ 1624710 h 1816538"/>
                <a:gd name="connsiteX781" fmla="*/ 1381232 w 2360173"/>
                <a:gd name="connsiteY781" fmla="*/ 1630014 h 1816538"/>
                <a:gd name="connsiteX782" fmla="*/ 1415972 w 2360173"/>
                <a:gd name="connsiteY782" fmla="*/ 1597395 h 1816538"/>
                <a:gd name="connsiteX783" fmla="*/ 1472722 w 2360173"/>
                <a:gd name="connsiteY783" fmla="*/ 1620997 h 1816538"/>
                <a:gd name="connsiteX784" fmla="*/ 1501097 w 2360173"/>
                <a:gd name="connsiteY784" fmla="*/ 1641151 h 1816538"/>
                <a:gd name="connsiteX785" fmla="*/ 1516080 w 2360173"/>
                <a:gd name="connsiteY785" fmla="*/ 1678410 h 1816538"/>
                <a:gd name="connsiteX786" fmla="*/ 1531329 w 2360173"/>
                <a:gd name="connsiteY786" fmla="*/ 1689018 h 1816538"/>
                <a:gd name="connsiteX787" fmla="*/ 1572035 w 2360173"/>
                <a:gd name="connsiteY787" fmla="*/ 1694454 h 1816538"/>
                <a:gd name="connsiteX788" fmla="*/ 1621758 w 2360173"/>
                <a:gd name="connsiteY788" fmla="*/ 1707449 h 1816538"/>
                <a:gd name="connsiteX789" fmla="*/ 1631172 w 2360173"/>
                <a:gd name="connsiteY789" fmla="*/ 1744044 h 1816538"/>
                <a:gd name="connsiteX790" fmla="*/ 1596830 w 2360173"/>
                <a:gd name="connsiteY790" fmla="*/ 1735824 h 1816538"/>
                <a:gd name="connsiteX791" fmla="*/ 1588609 w 2360173"/>
                <a:gd name="connsiteY791" fmla="*/ 1759425 h 1816538"/>
                <a:gd name="connsiteX792" fmla="*/ 1569648 w 2360173"/>
                <a:gd name="connsiteY792" fmla="*/ 1800795 h 1816538"/>
                <a:gd name="connsiteX793" fmla="*/ 1568985 w 2360173"/>
                <a:gd name="connsiteY793" fmla="*/ 1800529 h 1816538"/>
                <a:gd name="connsiteX794" fmla="*/ 1573361 w 2360173"/>
                <a:gd name="connsiteY794" fmla="*/ 1821479 h 1816538"/>
                <a:gd name="connsiteX795" fmla="*/ 1606377 w 2360173"/>
                <a:gd name="connsiteY795" fmla="*/ 1804375 h 1816538"/>
                <a:gd name="connsiteX796" fmla="*/ 1640719 w 2360173"/>
                <a:gd name="connsiteY796" fmla="*/ 1807955 h 1816538"/>
                <a:gd name="connsiteX797" fmla="*/ 1657293 w 2360173"/>
                <a:gd name="connsiteY797" fmla="*/ 1801988 h 1816538"/>
                <a:gd name="connsiteX798" fmla="*/ 1656895 w 2360173"/>
                <a:gd name="connsiteY798" fmla="*/ 1804640 h 1816538"/>
                <a:gd name="connsiteX799" fmla="*/ 1664851 w 2360173"/>
                <a:gd name="connsiteY799" fmla="*/ 1798010 h 1816538"/>
                <a:gd name="connsiteX800" fmla="*/ 1663392 w 2360173"/>
                <a:gd name="connsiteY800" fmla="*/ 1787403 h 1816538"/>
                <a:gd name="connsiteX801" fmla="*/ 1644431 w 2360173"/>
                <a:gd name="connsiteY801" fmla="*/ 1781834 h 1816538"/>
                <a:gd name="connsiteX802" fmla="*/ 1698795 w 2360173"/>
                <a:gd name="connsiteY802" fmla="*/ 1760619 h 1816538"/>
                <a:gd name="connsiteX803" fmla="*/ 1735656 w 2360173"/>
                <a:gd name="connsiteY803" fmla="*/ 1757967 h 1816538"/>
                <a:gd name="connsiteX804" fmla="*/ 1771324 w 2360173"/>
                <a:gd name="connsiteY804" fmla="*/ 1731050 h 1816538"/>
                <a:gd name="connsiteX805" fmla="*/ 1862814 w 2360173"/>
                <a:gd name="connsiteY805" fmla="*/ 1730255 h 1816538"/>
                <a:gd name="connsiteX806" fmla="*/ 1895962 w 2360173"/>
                <a:gd name="connsiteY806" fmla="*/ 1695647 h 1816538"/>
                <a:gd name="connsiteX807" fmla="*/ 1929906 w 2360173"/>
                <a:gd name="connsiteY807" fmla="*/ 1648311 h 1816538"/>
                <a:gd name="connsiteX808" fmla="*/ 1965309 w 2360173"/>
                <a:gd name="connsiteY808" fmla="*/ 1658521 h 1816538"/>
                <a:gd name="connsiteX809" fmla="*/ 1987850 w 2360173"/>
                <a:gd name="connsiteY809" fmla="*/ 1732641 h 1816538"/>
                <a:gd name="connsiteX810" fmla="*/ 2015827 w 2360173"/>
                <a:gd name="connsiteY810" fmla="*/ 1720973 h 1816538"/>
                <a:gd name="connsiteX811" fmla="*/ 2047119 w 2360173"/>
                <a:gd name="connsiteY811" fmla="*/ 1698432 h 1816538"/>
                <a:gd name="connsiteX812" fmla="*/ 2048843 w 2360173"/>
                <a:gd name="connsiteY812" fmla="*/ 1709703 h 1816538"/>
                <a:gd name="connsiteX813" fmla="*/ 2073108 w 2360173"/>
                <a:gd name="connsiteY813" fmla="*/ 1719117 h 1816538"/>
                <a:gd name="connsiteX814" fmla="*/ 2052954 w 2360173"/>
                <a:gd name="connsiteY814" fmla="*/ 1724421 h 1816538"/>
                <a:gd name="connsiteX815" fmla="*/ 2018612 w 2360173"/>
                <a:gd name="connsiteY815" fmla="*/ 1742188 h 1816538"/>
                <a:gd name="connsiteX816" fmla="*/ 2015695 w 2360173"/>
                <a:gd name="connsiteY816" fmla="*/ 1771757 h 1816538"/>
                <a:gd name="connsiteX817" fmla="*/ 2050567 w 2360173"/>
                <a:gd name="connsiteY817" fmla="*/ 1765259 h 1816538"/>
                <a:gd name="connsiteX818" fmla="*/ 2076025 w 2360173"/>
                <a:gd name="connsiteY818" fmla="*/ 1743381 h 1816538"/>
                <a:gd name="connsiteX819" fmla="*/ 2137549 w 2360173"/>
                <a:gd name="connsiteY819" fmla="*/ 1726807 h 1816538"/>
                <a:gd name="connsiteX820" fmla="*/ 2142852 w 2360173"/>
                <a:gd name="connsiteY820" fmla="*/ 1713150 h 1816538"/>
                <a:gd name="connsiteX821" fmla="*/ 2178388 w 2360173"/>
                <a:gd name="connsiteY821" fmla="*/ 1700156 h 1816538"/>
                <a:gd name="connsiteX822" fmla="*/ 2167780 w 2360173"/>
                <a:gd name="connsiteY822" fmla="*/ 1689946 h 1816538"/>
                <a:gd name="connsiteX823" fmla="*/ 629026 w 2360173"/>
                <a:gd name="connsiteY823" fmla="*/ 923552 h 1816538"/>
                <a:gd name="connsiteX824" fmla="*/ 592298 w 2360173"/>
                <a:gd name="connsiteY824" fmla="*/ 942779 h 1816538"/>
                <a:gd name="connsiteX825" fmla="*/ 574397 w 2360173"/>
                <a:gd name="connsiteY825" fmla="*/ 953651 h 1816538"/>
                <a:gd name="connsiteX826" fmla="*/ 566442 w 2360173"/>
                <a:gd name="connsiteY826" fmla="*/ 967706 h 1816538"/>
                <a:gd name="connsiteX827" fmla="*/ 532630 w 2360173"/>
                <a:gd name="connsiteY827" fmla="*/ 982689 h 1816538"/>
                <a:gd name="connsiteX828" fmla="*/ 551856 w 2360173"/>
                <a:gd name="connsiteY828" fmla="*/ 949806 h 1816538"/>
                <a:gd name="connsiteX829" fmla="*/ 520299 w 2360173"/>
                <a:gd name="connsiteY829" fmla="*/ 969032 h 1816538"/>
                <a:gd name="connsiteX830" fmla="*/ 496300 w 2360173"/>
                <a:gd name="connsiteY830" fmla="*/ 976988 h 1816538"/>
                <a:gd name="connsiteX831" fmla="*/ 484499 w 2360173"/>
                <a:gd name="connsiteY831" fmla="*/ 967176 h 1816538"/>
                <a:gd name="connsiteX832" fmla="*/ 499614 w 2360173"/>
                <a:gd name="connsiteY832" fmla="*/ 951662 h 1816538"/>
                <a:gd name="connsiteX833" fmla="*/ 501073 w 2360173"/>
                <a:gd name="connsiteY833" fmla="*/ 934690 h 1816538"/>
                <a:gd name="connsiteX834" fmla="*/ 530244 w 2360173"/>
                <a:gd name="connsiteY834" fmla="*/ 930447 h 1816538"/>
                <a:gd name="connsiteX835" fmla="*/ 496830 w 2360173"/>
                <a:gd name="connsiteY835" fmla="*/ 918647 h 1816538"/>
                <a:gd name="connsiteX836" fmla="*/ 445118 w 2360173"/>
                <a:gd name="connsiteY836" fmla="*/ 927133 h 1816538"/>
                <a:gd name="connsiteX837" fmla="*/ 515658 w 2360173"/>
                <a:gd name="connsiteY837" fmla="*/ 906448 h 1816538"/>
                <a:gd name="connsiteX838" fmla="*/ 581425 w 2360173"/>
                <a:gd name="connsiteY838" fmla="*/ 893719 h 1816538"/>
                <a:gd name="connsiteX839" fmla="*/ 569226 w 2360173"/>
                <a:gd name="connsiteY839" fmla="*/ 917718 h 1816538"/>
                <a:gd name="connsiteX840" fmla="*/ 614308 w 2360173"/>
                <a:gd name="connsiteY840" fmla="*/ 911619 h 1816538"/>
                <a:gd name="connsiteX841" fmla="*/ 629026 w 2360173"/>
                <a:gd name="connsiteY841" fmla="*/ 923552 h 1816538"/>
                <a:gd name="connsiteX842" fmla="*/ 778460 w 2360173"/>
                <a:gd name="connsiteY842" fmla="*/ 1113560 h 1816538"/>
                <a:gd name="connsiteX843" fmla="*/ 745576 w 2360173"/>
                <a:gd name="connsiteY843" fmla="*/ 1128145 h 1816538"/>
                <a:gd name="connsiteX844" fmla="*/ 723035 w 2360173"/>
                <a:gd name="connsiteY844" fmla="*/ 1148299 h 1816538"/>
                <a:gd name="connsiteX845" fmla="*/ 650639 w 2360173"/>
                <a:gd name="connsiteY845" fmla="*/ 1140742 h 1816538"/>
                <a:gd name="connsiteX846" fmla="*/ 677953 w 2360173"/>
                <a:gd name="connsiteY846" fmla="*/ 1131858 h 1816538"/>
                <a:gd name="connsiteX847" fmla="*/ 699168 w 2360173"/>
                <a:gd name="connsiteY847" fmla="*/ 1111173 h 1816538"/>
                <a:gd name="connsiteX848" fmla="*/ 690682 w 2360173"/>
                <a:gd name="connsiteY848" fmla="*/ 1086245 h 1816538"/>
                <a:gd name="connsiteX849" fmla="*/ 729267 w 2360173"/>
                <a:gd name="connsiteY849" fmla="*/ 1085715 h 1816538"/>
                <a:gd name="connsiteX850" fmla="*/ 770106 w 2360173"/>
                <a:gd name="connsiteY850" fmla="*/ 1100831 h 1816538"/>
                <a:gd name="connsiteX851" fmla="*/ 842503 w 2360173"/>
                <a:gd name="connsiteY851" fmla="*/ 1074047 h 1816538"/>
                <a:gd name="connsiteX852" fmla="*/ 778460 w 2360173"/>
                <a:gd name="connsiteY852" fmla="*/ 1113560 h 1816538"/>
                <a:gd name="connsiteX853" fmla="*/ 1189899 w 2360173"/>
                <a:gd name="connsiteY853" fmla="*/ 1543297 h 1816538"/>
                <a:gd name="connsiteX854" fmla="*/ 1167491 w 2360173"/>
                <a:gd name="connsiteY854" fmla="*/ 1495961 h 1816538"/>
                <a:gd name="connsiteX855" fmla="*/ 1127315 w 2360173"/>
                <a:gd name="connsiteY855" fmla="*/ 1436824 h 1816538"/>
                <a:gd name="connsiteX856" fmla="*/ 1160463 w 2360173"/>
                <a:gd name="connsiteY856" fmla="*/ 1426216 h 1816538"/>
                <a:gd name="connsiteX857" fmla="*/ 1192418 w 2360173"/>
                <a:gd name="connsiteY857" fmla="*/ 1501928 h 1816538"/>
                <a:gd name="connsiteX858" fmla="*/ 1189899 w 2360173"/>
                <a:gd name="connsiteY858" fmla="*/ 1543297 h 1816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</a:cxnLst>
              <a:rect l="l" t="t" r="r" b="b"/>
              <a:pathLst>
                <a:path w="2360173" h="1816538">
                  <a:moveTo>
                    <a:pt x="468720" y="1595937"/>
                  </a:moveTo>
                  <a:cubicBezTo>
                    <a:pt x="461030" y="1587583"/>
                    <a:pt x="440875" y="1589440"/>
                    <a:pt x="437958" y="1581749"/>
                  </a:cubicBezTo>
                  <a:cubicBezTo>
                    <a:pt x="435041" y="1574059"/>
                    <a:pt x="416610" y="1546347"/>
                    <a:pt x="406666" y="1546877"/>
                  </a:cubicBezTo>
                  <a:cubicBezTo>
                    <a:pt x="396589" y="1547407"/>
                    <a:pt x="383595" y="1548070"/>
                    <a:pt x="371794" y="1539187"/>
                  </a:cubicBezTo>
                  <a:cubicBezTo>
                    <a:pt x="359993" y="1530303"/>
                    <a:pt x="352302" y="1529772"/>
                    <a:pt x="343949" y="1535076"/>
                  </a:cubicBezTo>
                  <a:cubicBezTo>
                    <a:pt x="335728" y="1540380"/>
                    <a:pt x="352833" y="1541573"/>
                    <a:pt x="352170" y="1547540"/>
                  </a:cubicBezTo>
                  <a:cubicBezTo>
                    <a:pt x="351639" y="1553507"/>
                    <a:pt x="357474" y="1556954"/>
                    <a:pt x="364634" y="1555761"/>
                  </a:cubicBezTo>
                  <a:cubicBezTo>
                    <a:pt x="371661" y="1554568"/>
                    <a:pt x="375904" y="1569418"/>
                    <a:pt x="382932" y="1569948"/>
                  </a:cubicBezTo>
                  <a:cubicBezTo>
                    <a:pt x="390092" y="1570479"/>
                    <a:pt x="392346" y="1581749"/>
                    <a:pt x="400699" y="1581749"/>
                  </a:cubicBezTo>
                  <a:cubicBezTo>
                    <a:pt x="408920" y="1581749"/>
                    <a:pt x="410776" y="1591163"/>
                    <a:pt x="414887" y="1596600"/>
                  </a:cubicBezTo>
                  <a:cubicBezTo>
                    <a:pt x="418997" y="1601904"/>
                    <a:pt x="428544" y="1597130"/>
                    <a:pt x="428544" y="1602567"/>
                  </a:cubicBezTo>
                  <a:cubicBezTo>
                    <a:pt x="428544" y="1607340"/>
                    <a:pt x="437958" y="1611583"/>
                    <a:pt x="440345" y="1617550"/>
                  </a:cubicBezTo>
                  <a:cubicBezTo>
                    <a:pt x="456521" y="1619539"/>
                    <a:pt x="470444" y="1620997"/>
                    <a:pt x="482510" y="1617682"/>
                  </a:cubicBezTo>
                  <a:cubicBezTo>
                    <a:pt x="482642" y="1613970"/>
                    <a:pt x="483571" y="1609859"/>
                    <a:pt x="485294" y="1606677"/>
                  </a:cubicBezTo>
                  <a:cubicBezTo>
                    <a:pt x="489405" y="1598854"/>
                    <a:pt x="476410" y="1604158"/>
                    <a:pt x="468720" y="1595937"/>
                  </a:cubicBezTo>
                  <a:close/>
                  <a:moveTo>
                    <a:pt x="448566" y="656508"/>
                  </a:moveTo>
                  <a:cubicBezTo>
                    <a:pt x="469913" y="661281"/>
                    <a:pt x="472167" y="699071"/>
                    <a:pt x="486355" y="699071"/>
                  </a:cubicBezTo>
                  <a:cubicBezTo>
                    <a:pt x="495769" y="699071"/>
                    <a:pt x="488742" y="687270"/>
                    <a:pt x="504123" y="687270"/>
                  </a:cubicBezTo>
                  <a:cubicBezTo>
                    <a:pt x="519503" y="687270"/>
                    <a:pt x="515923" y="679049"/>
                    <a:pt x="530111" y="680110"/>
                  </a:cubicBezTo>
                  <a:cubicBezTo>
                    <a:pt x="544299" y="681303"/>
                    <a:pt x="556099" y="676530"/>
                    <a:pt x="556099" y="659956"/>
                  </a:cubicBezTo>
                  <a:cubicBezTo>
                    <a:pt x="556099" y="643381"/>
                    <a:pt x="566707" y="637547"/>
                    <a:pt x="580895" y="633967"/>
                  </a:cubicBezTo>
                  <a:cubicBezTo>
                    <a:pt x="595082" y="630387"/>
                    <a:pt x="582088" y="612752"/>
                    <a:pt x="602242" y="607979"/>
                  </a:cubicBezTo>
                  <a:cubicBezTo>
                    <a:pt x="622396" y="603205"/>
                    <a:pt x="677953" y="579604"/>
                    <a:pt x="687368" y="572443"/>
                  </a:cubicBezTo>
                  <a:cubicBezTo>
                    <a:pt x="696782" y="565283"/>
                    <a:pt x="675567" y="555869"/>
                    <a:pt x="654219" y="542875"/>
                  </a:cubicBezTo>
                  <a:cubicBezTo>
                    <a:pt x="632871" y="529881"/>
                    <a:pt x="616430" y="526301"/>
                    <a:pt x="599856" y="536908"/>
                  </a:cubicBezTo>
                  <a:cubicBezTo>
                    <a:pt x="583281" y="547516"/>
                    <a:pt x="596275" y="525107"/>
                    <a:pt x="583281" y="530942"/>
                  </a:cubicBezTo>
                  <a:cubicBezTo>
                    <a:pt x="570287" y="536908"/>
                    <a:pt x="534752" y="521527"/>
                    <a:pt x="530111" y="515561"/>
                  </a:cubicBezTo>
                  <a:cubicBezTo>
                    <a:pt x="525470" y="509594"/>
                    <a:pt x="461560" y="528555"/>
                    <a:pt x="446179" y="528555"/>
                  </a:cubicBezTo>
                  <a:cubicBezTo>
                    <a:pt x="430798" y="528555"/>
                    <a:pt x="447372" y="545129"/>
                    <a:pt x="457980" y="553350"/>
                  </a:cubicBezTo>
                  <a:cubicBezTo>
                    <a:pt x="468587" y="561571"/>
                    <a:pt x="431991" y="587692"/>
                    <a:pt x="439019" y="593526"/>
                  </a:cubicBezTo>
                  <a:cubicBezTo>
                    <a:pt x="446179" y="599493"/>
                    <a:pt x="431859" y="614741"/>
                    <a:pt x="415417" y="633702"/>
                  </a:cubicBezTo>
                  <a:cubicBezTo>
                    <a:pt x="398843" y="652928"/>
                    <a:pt x="427218" y="651735"/>
                    <a:pt x="448566" y="656508"/>
                  </a:cubicBezTo>
                  <a:close/>
                  <a:moveTo>
                    <a:pt x="1039802" y="753434"/>
                  </a:moveTo>
                  <a:cubicBezTo>
                    <a:pt x="1046963" y="745213"/>
                    <a:pt x="1076399" y="770009"/>
                    <a:pt x="1077592" y="752241"/>
                  </a:cubicBezTo>
                  <a:cubicBezTo>
                    <a:pt x="1078785" y="734473"/>
                    <a:pt x="1044443" y="726253"/>
                    <a:pt x="1030256" y="716706"/>
                  </a:cubicBezTo>
                  <a:cubicBezTo>
                    <a:pt x="1016068" y="707292"/>
                    <a:pt x="1010102" y="711932"/>
                    <a:pt x="987693" y="695358"/>
                  </a:cubicBezTo>
                  <a:cubicBezTo>
                    <a:pt x="965285" y="678784"/>
                    <a:pt x="993660" y="670563"/>
                    <a:pt x="977086" y="657569"/>
                  </a:cubicBezTo>
                  <a:cubicBezTo>
                    <a:pt x="960511" y="644575"/>
                    <a:pt x="954677" y="609039"/>
                    <a:pt x="966478" y="597239"/>
                  </a:cubicBezTo>
                  <a:cubicBezTo>
                    <a:pt x="978279" y="585438"/>
                    <a:pt x="991273" y="567670"/>
                    <a:pt x="970058" y="559449"/>
                  </a:cubicBezTo>
                  <a:cubicBezTo>
                    <a:pt x="948710" y="551228"/>
                    <a:pt x="914501" y="566609"/>
                    <a:pt x="918081" y="571250"/>
                  </a:cubicBezTo>
                  <a:cubicBezTo>
                    <a:pt x="921661" y="576024"/>
                    <a:pt x="951230" y="592598"/>
                    <a:pt x="951230" y="599625"/>
                  </a:cubicBezTo>
                  <a:cubicBezTo>
                    <a:pt x="951230" y="606653"/>
                    <a:pt x="924048" y="579471"/>
                    <a:pt x="914634" y="585438"/>
                  </a:cubicBezTo>
                  <a:cubicBezTo>
                    <a:pt x="905220" y="591404"/>
                    <a:pt x="894479" y="573637"/>
                    <a:pt x="886259" y="585438"/>
                  </a:cubicBezTo>
                  <a:cubicBezTo>
                    <a:pt x="878038" y="597239"/>
                    <a:pt x="896866" y="638608"/>
                    <a:pt x="904026" y="650409"/>
                  </a:cubicBezTo>
                  <a:cubicBezTo>
                    <a:pt x="911186" y="662210"/>
                    <a:pt x="896999" y="662210"/>
                    <a:pt x="887452" y="664596"/>
                  </a:cubicBezTo>
                  <a:cubicBezTo>
                    <a:pt x="878038" y="666983"/>
                    <a:pt x="876844" y="631448"/>
                    <a:pt x="867298" y="618454"/>
                  </a:cubicBezTo>
                  <a:cubicBezTo>
                    <a:pt x="857884" y="605459"/>
                    <a:pt x="819962" y="590078"/>
                    <a:pt x="817575" y="599493"/>
                  </a:cubicBezTo>
                  <a:cubicBezTo>
                    <a:pt x="815188" y="608907"/>
                    <a:pt x="841177" y="608907"/>
                    <a:pt x="837729" y="621901"/>
                  </a:cubicBezTo>
                  <a:cubicBezTo>
                    <a:pt x="834149" y="634895"/>
                    <a:pt x="819962" y="613680"/>
                    <a:pt x="806967" y="624288"/>
                  </a:cubicBezTo>
                  <a:cubicBezTo>
                    <a:pt x="793973" y="634895"/>
                    <a:pt x="796360" y="627868"/>
                    <a:pt x="798747" y="617128"/>
                  </a:cubicBezTo>
                  <a:cubicBezTo>
                    <a:pt x="801133" y="606520"/>
                    <a:pt x="779786" y="594719"/>
                    <a:pt x="756184" y="596973"/>
                  </a:cubicBezTo>
                  <a:cubicBezTo>
                    <a:pt x="732582" y="599360"/>
                    <a:pt x="745576" y="615934"/>
                    <a:pt x="738416" y="621768"/>
                  </a:cubicBezTo>
                  <a:cubicBezTo>
                    <a:pt x="731256" y="627735"/>
                    <a:pt x="695854" y="618188"/>
                    <a:pt x="718262" y="613548"/>
                  </a:cubicBezTo>
                  <a:cubicBezTo>
                    <a:pt x="740670" y="608774"/>
                    <a:pt x="731256" y="595780"/>
                    <a:pt x="723035" y="582786"/>
                  </a:cubicBezTo>
                  <a:cubicBezTo>
                    <a:pt x="714815" y="569792"/>
                    <a:pt x="692274" y="585172"/>
                    <a:pt x="655678" y="598167"/>
                  </a:cubicBezTo>
                  <a:cubicBezTo>
                    <a:pt x="619082" y="611161"/>
                    <a:pt x="602507" y="625348"/>
                    <a:pt x="607148" y="626542"/>
                  </a:cubicBezTo>
                  <a:cubicBezTo>
                    <a:pt x="611922" y="627735"/>
                    <a:pt x="613115" y="633569"/>
                    <a:pt x="598927" y="645503"/>
                  </a:cubicBezTo>
                  <a:cubicBezTo>
                    <a:pt x="584740" y="657304"/>
                    <a:pt x="598927" y="667911"/>
                    <a:pt x="611922" y="667911"/>
                  </a:cubicBezTo>
                  <a:cubicBezTo>
                    <a:pt x="624916" y="667911"/>
                    <a:pt x="613513" y="678386"/>
                    <a:pt x="622529" y="680905"/>
                  </a:cubicBezTo>
                  <a:cubicBezTo>
                    <a:pt x="630750" y="683292"/>
                    <a:pt x="673313" y="664331"/>
                    <a:pt x="685246" y="672685"/>
                  </a:cubicBezTo>
                  <a:cubicBezTo>
                    <a:pt x="697047" y="680905"/>
                    <a:pt x="615502" y="685679"/>
                    <a:pt x="615502" y="699866"/>
                  </a:cubicBezTo>
                  <a:cubicBezTo>
                    <a:pt x="615502" y="714054"/>
                    <a:pt x="660451" y="722275"/>
                    <a:pt x="693600" y="716441"/>
                  </a:cubicBezTo>
                  <a:cubicBezTo>
                    <a:pt x="726748" y="710474"/>
                    <a:pt x="784692" y="721214"/>
                    <a:pt x="784692" y="729435"/>
                  </a:cubicBezTo>
                  <a:cubicBezTo>
                    <a:pt x="784692" y="737656"/>
                    <a:pt x="745709" y="735402"/>
                    <a:pt x="716140" y="734208"/>
                  </a:cubicBezTo>
                  <a:cubicBezTo>
                    <a:pt x="686572" y="733015"/>
                    <a:pt x="635789" y="742429"/>
                    <a:pt x="638043" y="751976"/>
                  </a:cubicBezTo>
                  <a:cubicBezTo>
                    <a:pt x="640694" y="762583"/>
                    <a:pt x="644009" y="762583"/>
                    <a:pt x="674639" y="776771"/>
                  </a:cubicBezTo>
                  <a:cubicBezTo>
                    <a:pt x="705400" y="790958"/>
                    <a:pt x="737356" y="769611"/>
                    <a:pt x="736162" y="789765"/>
                  </a:cubicBezTo>
                  <a:cubicBezTo>
                    <a:pt x="734969" y="809919"/>
                    <a:pt x="752736" y="814560"/>
                    <a:pt x="794106" y="815754"/>
                  </a:cubicBezTo>
                  <a:cubicBezTo>
                    <a:pt x="835475" y="816947"/>
                    <a:pt x="854436" y="796793"/>
                    <a:pt x="874458" y="797986"/>
                  </a:cubicBezTo>
                  <a:cubicBezTo>
                    <a:pt x="894612" y="799179"/>
                    <a:pt x="904026" y="795599"/>
                    <a:pt x="913440" y="781412"/>
                  </a:cubicBezTo>
                  <a:cubicBezTo>
                    <a:pt x="922855" y="767224"/>
                    <a:pt x="931208" y="775445"/>
                    <a:pt x="933595" y="782605"/>
                  </a:cubicBezTo>
                  <a:cubicBezTo>
                    <a:pt x="935981" y="789765"/>
                    <a:pt x="961970" y="788572"/>
                    <a:pt x="967937" y="794406"/>
                  </a:cubicBezTo>
                  <a:cubicBezTo>
                    <a:pt x="983052" y="809522"/>
                    <a:pt x="1032908" y="805013"/>
                    <a:pt x="1051869" y="795599"/>
                  </a:cubicBezTo>
                  <a:cubicBezTo>
                    <a:pt x="1070829" y="786185"/>
                    <a:pt x="1043648" y="760197"/>
                    <a:pt x="1034101" y="771997"/>
                  </a:cubicBezTo>
                  <a:cubicBezTo>
                    <a:pt x="1024687" y="783798"/>
                    <a:pt x="1016333" y="776771"/>
                    <a:pt x="1013947" y="770804"/>
                  </a:cubicBezTo>
                  <a:cubicBezTo>
                    <a:pt x="1011427" y="765235"/>
                    <a:pt x="1032642" y="761655"/>
                    <a:pt x="1039802" y="753434"/>
                  </a:cubicBezTo>
                  <a:close/>
                  <a:moveTo>
                    <a:pt x="590441" y="462523"/>
                  </a:moveTo>
                  <a:cubicBezTo>
                    <a:pt x="611789" y="464910"/>
                    <a:pt x="633004" y="445949"/>
                    <a:pt x="631811" y="435341"/>
                  </a:cubicBezTo>
                  <a:cubicBezTo>
                    <a:pt x="630617" y="424734"/>
                    <a:pt x="579834" y="461462"/>
                    <a:pt x="590441" y="462523"/>
                  </a:cubicBezTo>
                  <a:close/>
                  <a:moveTo>
                    <a:pt x="492322" y="429507"/>
                  </a:moveTo>
                  <a:cubicBezTo>
                    <a:pt x="500543" y="433087"/>
                    <a:pt x="492322" y="449661"/>
                    <a:pt x="501736" y="444888"/>
                  </a:cubicBezTo>
                  <a:cubicBezTo>
                    <a:pt x="511150" y="440115"/>
                    <a:pt x="513537" y="438921"/>
                    <a:pt x="520697" y="441308"/>
                  </a:cubicBezTo>
                  <a:cubicBezTo>
                    <a:pt x="533426" y="445551"/>
                    <a:pt x="536078" y="434148"/>
                    <a:pt x="542045" y="428314"/>
                  </a:cubicBezTo>
                  <a:cubicBezTo>
                    <a:pt x="548011" y="422347"/>
                    <a:pt x="545625" y="449529"/>
                    <a:pt x="561005" y="449529"/>
                  </a:cubicBezTo>
                  <a:cubicBezTo>
                    <a:pt x="574000" y="449529"/>
                    <a:pt x="571613" y="421154"/>
                    <a:pt x="583414" y="429374"/>
                  </a:cubicBezTo>
                  <a:cubicBezTo>
                    <a:pt x="595215" y="437595"/>
                    <a:pt x="598795" y="425794"/>
                    <a:pt x="601181" y="417574"/>
                  </a:cubicBezTo>
                  <a:cubicBezTo>
                    <a:pt x="603568" y="409353"/>
                    <a:pt x="603568" y="395165"/>
                    <a:pt x="616562" y="392779"/>
                  </a:cubicBezTo>
                  <a:cubicBezTo>
                    <a:pt x="629557" y="390392"/>
                    <a:pt x="618949" y="405773"/>
                    <a:pt x="624783" y="416380"/>
                  </a:cubicBezTo>
                  <a:cubicBezTo>
                    <a:pt x="633402" y="431894"/>
                    <a:pt x="648385" y="417574"/>
                    <a:pt x="649578" y="410414"/>
                  </a:cubicBezTo>
                  <a:cubicBezTo>
                    <a:pt x="650772" y="403386"/>
                    <a:pt x="671987" y="408027"/>
                    <a:pt x="670793" y="399806"/>
                  </a:cubicBezTo>
                  <a:cubicBezTo>
                    <a:pt x="669600" y="391585"/>
                    <a:pt x="676760" y="389198"/>
                    <a:pt x="670793" y="379652"/>
                  </a:cubicBezTo>
                  <a:cubicBezTo>
                    <a:pt x="664827" y="370238"/>
                    <a:pt x="680208" y="372492"/>
                    <a:pt x="687368" y="365464"/>
                  </a:cubicBezTo>
                  <a:cubicBezTo>
                    <a:pt x="694528" y="358304"/>
                    <a:pt x="677953" y="364271"/>
                    <a:pt x="666020" y="353663"/>
                  </a:cubicBezTo>
                  <a:cubicBezTo>
                    <a:pt x="654219" y="343056"/>
                    <a:pt x="649446" y="357243"/>
                    <a:pt x="649446" y="364271"/>
                  </a:cubicBezTo>
                  <a:cubicBezTo>
                    <a:pt x="649446" y="371431"/>
                    <a:pt x="627037" y="365464"/>
                    <a:pt x="613910" y="360691"/>
                  </a:cubicBezTo>
                  <a:cubicBezTo>
                    <a:pt x="600916" y="355917"/>
                    <a:pt x="584342" y="376072"/>
                    <a:pt x="565381" y="385486"/>
                  </a:cubicBezTo>
                  <a:cubicBezTo>
                    <a:pt x="546420" y="394900"/>
                    <a:pt x="545227" y="411474"/>
                    <a:pt x="527592" y="410281"/>
                  </a:cubicBezTo>
                  <a:cubicBezTo>
                    <a:pt x="510089" y="409353"/>
                    <a:pt x="484101" y="425927"/>
                    <a:pt x="492322" y="429507"/>
                  </a:cubicBezTo>
                  <a:close/>
                  <a:moveTo>
                    <a:pt x="676760" y="423540"/>
                  </a:moveTo>
                  <a:cubicBezTo>
                    <a:pt x="660186" y="424734"/>
                    <a:pt x="661379" y="441308"/>
                    <a:pt x="680340" y="441308"/>
                  </a:cubicBezTo>
                  <a:cubicBezTo>
                    <a:pt x="699301" y="441308"/>
                    <a:pt x="705135" y="447275"/>
                    <a:pt x="677953" y="446081"/>
                  </a:cubicBezTo>
                  <a:cubicBezTo>
                    <a:pt x="650772" y="444888"/>
                    <a:pt x="638971" y="468490"/>
                    <a:pt x="657799" y="463849"/>
                  </a:cubicBezTo>
                  <a:cubicBezTo>
                    <a:pt x="676760" y="459076"/>
                    <a:pt x="699168" y="459076"/>
                    <a:pt x="684981" y="463849"/>
                  </a:cubicBezTo>
                  <a:cubicBezTo>
                    <a:pt x="670793" y="468622"/>
                    <a:pt x="632208" y="471805"/>
                    <a:pt x="637645" y="479230"/>
                  </a:cubicBezTo>
                  <a:cubicBezTo>
                    <a:pt x="641225" y="484003"/>
                    <a:pt x="656606" y="482810"/>
                    <a:pt x="671987" y="488644"/>
                  </a:cubicBezTo>
                  <a:cubicBezTo>
                    <a:pt x="687368" y="494611"/>
                    <a:pt x="696782" y="498058"/>
                    <a:pt x="708583" y="485064"/>
                  </a:cubicBezTo>
                  <a:cubicBezTo>
                    <a:pt x="720383" y="472070"/>
                    <a:pt x="735764" y="459076"/>
                    <a:pt x="729798" y="476843"/>
                  </a:cubicBezTo>
                  <a:cubicBezTo>
                    <a:pt x="723831" y="494611"/>
                    <a:pt x="748759" y="481617"/>
                    <a:pt x="780581" y="480423"/>
                  </a:cubicBezTo>
                  <a:cubicBezTo>
                    <a:pt x="812536" y="479230"/>
                    <a:pt x="774614" y="499384"/>
                    <a:pt x="741599" y="501771"/>
                  </a:cubicBezTo>
                  <a:cubicBezTo>
                    <a:pt x="708583" y="504158"/>
                    <a:pt x="714417" y="520732"/>
                    <a:pt x="740405" y="526566"/>
                  </a:cubicBezTo>
                  <a:cubicBezTo>
                    <a:pt x="766394" y="532533"/>
                    <a:pt x="821951" y="509992"/>
                    <a:pt x="834945" y="496997"/>
                  </a:cubicBezTo>
                  <a:cubicBezTo>
                    <a:pt x="847939" y="484003"/>
                    <a:pt x="859740" y="504158"/>
                    <a:pt x="872734" y="494611"/>
                  </a:cubicBezTo>
                  <a:cubicBezTo>
                    <a:pt x="885728" y="485197"/>
                    <a:pt x="910523" y="495804"/>
                    <a:pt x="933064" y="491031"/>
                  </a:cubicBezTo>
                  <a:cubicBezTo>
                    <a:pt x="955473" y="486257"/>
                    <a:pt x="959053" y="443695"/>
                    <a:pt x="942479" y="436667"/>
                  </a:cubicBezTo>
                  <a:cubicBezTo>
                    <a:pt x="925904" y="429507"/>
                    <a:pt x="925904" y="444888"/>
                    <a:pt x="912910" y="447275"/>
                  </a:cubicBezTo>
                  <a:cubicBezTo>
                    <a:pt x="899916" y="449661"/>
                    <a:pt x="892756" y="433087"/>
                    <a:pt x="882148" y="422480"/>
                  </a:cubicBezTo>
                  <a:cubicBezTo>
                    <a:pt x="871541" y="411872"/>
                    <a:pt x="878568" y="391718"/>
                    <a:pt x="863187" y="394104"/>
                  </a:cubicBezTo>
                  <a:cubicBezTo>
                    <a:pt x="847939" y="396491"/>
                    <a:pt x="814658" y="421286"/>
                    <a:pt x="834812" y="423673"/>
                  </a:cubicBezTo>
                  <a:cubicBezTo>
                    <a:pt x="854966" y="426060"/>
                    <a:pt x="847806" y="436667"/>
                    <a:pt x="837199" y="441441"/>
                  </a:cubicBezTo>
                  <a:cubicBezTo>
                    <a:pt x="826591" y="446214"/>
                    <a:pt x="861994" y="454435"/>
                    <a:pt x="857353" y="461595"/>
                  </a:cubicBezTo>
                  <a:cubicBezTo>
                    <a:pt x="852580" y="468755"/>
                    <a:pt x="798216" y="462788"/>
                    <a:pt x="795830" y="450987"/>
                  </a:cubicBezTo>
                  <a:cubicBezTo>
                    <a:pt x="793443" y="439186"/>
                    <a:pt x="750880" y="417839"/>
                    <a:pt x="733112" y="422612"/>
                  </a:cubicBezTo>
                  <a:cubicBezTo>
                    <a:pt x="715345" y="427386"/>
                    <a:pt x="722505" y="408425"/>
                    <a:pt x="704737" y="407231"/>
                  </a:cubicBezTo>
                  <a:cubicBezTo>
                    <a:pt x="687368" y="405773"/>
                    <a:pt x="693334" y="422347"/>
                    <a:pt x="676760" y="423540"/>
                  </a:cubicBezTo>
                  <a:close/>
                  <a:moveTo>
                    <a:pt x="738284" y="338415"/>
                  </a:moveTo>
                  <a:cubicBezTo>
                    <a:pt x="744250" y="324227"/>
                    <a:pt x="699168" y="326614"/>
                    <a:pt x="702881" y="331255"/>
                  </a:cubicBezTo>
                  <a:cubicBezTo>
                    <a:pt x="711102" y="341995"/>
                    <a:pt x="732317" y="352603"/>
                    <a:pt x="738284" y="338415"/>
                  </a:cubicBezTo>
                  <a:close/>
                  <a:moveTo>
                    <a:pt x="836403" y="332448"/>
                  </a:moveTo>
                  <a:cubicBezTo>
                    <a:pt x="851784" y="330062"/>
                    <a:pt x="844624" y="318261"/>
                    <a:pt x="819829" y="321841"/>
                  </a:cubicBezTo>
                  <a:cubicBezTo>
                    <a:pt x="795034" y="325421"/>
                    <a:pt x="752471" y="325288"/>
                    <a:pt x="752471" y="343056"/>
                  </a:cubicBezTo>
                  <a:cubicBezTo>
                    <a:pt x="752471" y="357243"/>
                    <a:pt x="760692" y="364271"/>
                    <a:pt x="787874" y="366658"/>
                  </a:cubicBezTo>
                  <a:cubicBezTo>
                    <a:pt x="815056" y="369044"/>
                    <a:pt x="838657" y="343056"/>
                    <a:pt x="825663" y="343056"/>
                  </a:cubicBezTo>
                  <a:cubicBezTo>
                    <a:pt x="812802" y="343188"/>
                    <a:pt x="821022" y="334835"/>
                    <a:pt x="836403" y="332448"/>
                  </a:cubicBezTo>
                  <a:close/>
                  <a:moveTo>
                    <a:pt x="778460" y="310040"/>
                  </a:moveTo>
                  <a:cubicBezTo>
                    <a:pt x="790260" y="314813"/>
                    <a:pt x="802061" y="299432"/>
                    <a:pt x="810415" y="306460"/>
                  </a:cubicBezTo>
                  <a:cubicBezTo>
                    <a:pt x="818636" y="313620"/>
                    <a:pt x="855364" y="319454"/>
                    <a:pt x="855364" y="300493"/>
                  </a:cubicBezTo>
                  <a:cubicBezTo>
                    <a:pt x="855364" y="281532"/>
                    <a:pt x="809221" y="279278"/>
                    <a:pt x="797421" y="286306"/>
                  </a:cubicBezTo>
                  <a:cubicBezTo>
                    <a:pt x="785620" y="293333"/>
                    <a:pt x="731256" y="295720"/>
                    <a:pt x="746637" y="307521"/>
                  </a:cubicBezTo>
                  <a:cubicBezTo>
                    <a:pt x="755919" y="314946"/>
                    <a:pt x="766659" y="305266"/>
                    <a:pt x="778460" y="310040"/>
                  </a:cubicBezTo>
                  <a:close/>
                  <a:moveTo>
                    <a:pt x="975892" y="273444"/>
                  </a:moveTo>
                  <a:cubicBezTo>
                    <a:pt x="990080" y="264030"/>
                    <a:pt x="1016068" y="279411"/>
                    <a:pt x="1011427" y="290018"/>
                  </a:cubicBezTo>
                  <a:cubicBezTo>
                    <a:pt x="1006654" y="300626"/>
                    <a:pt x="965815" y="287897"/>
                    <a:pt x="968865" y="297178"/>
                  </a:cubicBezTo>
                  <a:cubicBezTo>
                    <a:pt x="970058" y="300758"/>
                    <a:pt x="974831" y="314946"/>
                    <a:pt x="1003207" y="306592"/>
                  </a:cubicBezTo>
                  <a:cubicBezTo>
                    <a:pt x="1031582" y="298372"/>
                    <a:pt x="1055183" y="304206"/>
                    <a:pt x="1074144" y="319587"/>
                  </a:cubicBezTo>
                  <a:cubicBezTo>
                    <a:pt x="1093105" y="334968"/>
                    <a:pt x="1110740" y="340934"/>
                    <a:pt x="1123867" y="325553"/>
                  </a:cubicBezTo>
                  <a:cubicBezTo>
                    <a:pt x="1136861" y="310172"/>
                    <a:pt x="1107293" y="307786"/>
                    <a:pt x="1113260" y="295985"/>
                  </a:cubicBezTo>
                  <a:cubicBezTo>
                    <a:pt x="1119226" y="284184"/>
                    <a:pt x="1094299" y="277024"/>
                    <a:pt x="1081305" y="277024"/>
                  </a:cubicBezTo>
                  <a:cubicBezTo>
                    <a:pt x="1068310" y="277024"/>
                    <a:pt x="1063537" y="253422"/>
                    <a:pt x="1052929" y="258063"/>
                  </a:cubicBezTo>
                  <a:cubicBezTo>
                    <a:pt x="1042322" y="262836"/>
                    <a:pt x="1035162" y="271057"/>
                    <a:pt x="1035162" y="255676"/>
                  </a:cubicBezTo>
                  <a:cubicBezTo>
                    <a:pt x="1035162" y="240295"/>
                    <a:pt x="973638" y="239102"/>
                    <a:pt x="958257" y="245069"/>
                  </a:cubicBezTo>
                  <a:cubicBezTo>
                    <a:pt x="942744" y="250903"/>
                    <a:pt x="961705" y="282858"/>
                    <a:pt x="975892" y="273444"/>
                  </a:cubicBezTo>
                  <a:close/>
                  <a:moveTo>
                    <a:pt x="984113" y="372757"/>
                  </a:moveTo>
                  <a:cubicBezTo>
                    <a:pt x="993527" y="360956"/>
                    <a:pt x="946324" y="323034"/>
                    <a:pt x="943937" y="340802"/>
                  </a:cubicBezTo>
                  <a:cubicBezTo>
                    <a:pt x="941550" y="358569"/>
                    <a:pt x="974168" y="385221"/>
                    <a:pt x="984113" y="372757"/>
                  </a:cubicBezTo>
                  <a:close/>
                  <a:moveTo>
                    <a:pt x="1137922" y="217754"/>
                  </a:moveTo>
                  <a:cubicBezTo>
                    <a:pt x="1146143" y="203567"/>
                    <a:pt x="1088067" y="192429"/>
                    <a:pt x="1102520" y="204760"/>
                  </a:cubicBezTo>
                  <a:cubicBezTo>
                    <a:pt x="1110740" y="211920"/>
                    <a:pt x="1129569" y="231942"/>
                    <a:pt x="1137922" y="217754"/>
                  </a:cubicBezTo>
                  <a:close/>
                  <a:moveTo>
                    <a:pt x="1004267" y="486257"/>
                  </a:moveTo>
                  <a:cubicBezTo>
                    <a:pt x="1012488" y="476843"/>
                    <a:pt x="986500" y="456689"/>
                    <a:pt x="979472" y="473263"/>
                  </a:cubicBezTo>
                  <a:cubicBezTo>
                    <a:pt x="972312" y="489705"/>
                    <a:pt x="995914" y="495804"/>
                    <a:pt x="1004267" y="486257"/>
                  </a:cubicBezTo>
                  <a:close/>
                  <a:moveTo>
                    <a:pt x="1137922" y="403386"/>
                  </a:moveTo>
                  <a:cubicBezTo>
                    <a:pt x="1136729" y="415187"/>
                    <a:pt x="1109547" y="400999"/>
                    <a:pt x="1088199" y="392779"/>
                  </a:cubicBezTo>
                  <a:cubicBezTo>
                    <a:pt x="1066984" y="384558"/>
                    <a:pt x="1079978" y="409353"/>
                    <a:pt x="1096420" y="423540"/>
                  </a:cubicBezTo>
                  <a:cubicBezTo>
                    <a:pt x="1112994" y="437728"/>
                    <a:pt x="1088199" y="430700"/>
                    <a:pt x="1065658" y="415320"/>
                  </a:cubicBezTo>
                  <a:cubicBezTo>
                    <a:pt x="1043250" y="399939"/>
                    <a:pt x="1045504" y="425927"/>
                    <a:pt x="1056244" y="434280"/>
                  </a:cubicBezTo>
                  <a:cubicBezTo>
                    <a:pt x="1066852" y="442501"/>
                    <a:pt x="1053857" y="454435"/>
                    <a:pt x="1039670" y="435474"/>
                  </a:cubicBezTo>
                  <a:cubicBezTo>
                    <a:pt x="1025482" y="416513"/>
                    <a:pt x="1018455" y="396491"/>
                    <a:pt x="995914" y="395298"/>
                  </a:cubicBezTo>
                  <a:cubicBezTo>
                    <a:pt x="973505" y="394104"/>
                    <a:pt x="983715" y="417176"/>
                    <a:pt x="992334" y="428446"/>
                  </a:cubicBezTo>
                  <a:cubicBezTo>
                    <a:pt x="1004135" y="443827"/>
                    <a:pt x="1015936" y="447407"/>
                    <a:pt x="1034897" y="458015"/>
                  </a:cubicBezTo>
                  <a:cubicBezTo>
                    <a:pt x="1053857" y="468622"/>
                    <a:pt x="1084619" y="453241"/>
                    <a:pt x="1098807" y="456821"/>
                  </a:cubicBezTo>
                  <a:cubicBezTo>
                    <a:pt x="1112994" y="460401"/>
                    <a:pt x="1083426" y="478036"/>
                    <a:pt x="1092840" y="489970"/>
                  </a:cubicBezTo>
                  <a:cubicBezTo>
                    <a:pt x="1102254" y="501771"/>
                    <a:pt x="1128375" y="493550"/>
                    <a:pt x="1148397" y="492357"/>
                  </a:cubicBezTo>
                  <a:cubicBezTo>
                    <a:pt x="1168551" y="491163"/>
                    <a:pt x="1159005" y="479362"/>
                    <a:pt x="1170805" y="471142"/>
                  </a:cubicBezTo>
                  <a:cubicBezTo>
                    <a:pt x="1182606" y="462921"/>
                    <a:pt x="1159005" y="463982"/>
                    <a:pt x="1168419" y="443960"/>
                  </a:cubicBezTo>
                  <a:cubicBezTo>
                    <a:pt x="1178098" y="423540"/>
                    <a:pt x="1139116" y="391585"/>
                    <a:pt x="1137922" y="403386"/>
                  </a:cubicBezTo>
                  <a:close/>
                  <a:moveTo>
                    <a:pt x="1187512" y="333642"/>
                  </a:moveTo>
                  <a:cubicBezTo>
                    <a:pt x="1205280" y="333642"/>
                    <a:pt x="1219467" y="331255"/>
                    <a:pt x="1234848" y="325421"/>
                  </a:cubicBezTo>
                  <a:cubicBezTo>
                    <a:pt x="1250229" y="319454"/>
                    <a:pt x="1226627" y="319454"/>
                    <a:pt x="1237235" y="305266"/>
                  </a:cubicBezTo>
                  <a:cubicBezTo>
                    <a:pt x="1247843" y="291079"/>
                    <a:pt x="1211247" y="289886"/>
                    <a:pt x="1208860" y="294659"/>
                  </a:cubicBezTo>
                  <a:cubicBezTo>
                    <a:pt x="1206473" y="299432"/>
                    <a:pt x="1160330" y="266284"/>
                    <a:pt x="1153303" y="276891"/>
                  </a:cubicBezTo>
                  <a:cubicBezTo>
                    <a:pt x="1146143" y="287631"/>
                    <a:pt x="1169745" y="333642"/>
                    <a:pt x="1187512" y="333642"/>
                  </a:cubicBezTo>
                  <a:close/>
                  <a:moveTo>
                    <a:pt x="1283378" y="339608"/>
                  </a:moveTo>
                  <a:cubicBezTo>
                    <a:pt x="1280991" y="332581"/>
                    <a:pt x="1191358" y="343321"/>
                    <a:pt x="1205280" y="353796"/>
                  </a:cubicBezTo>
                  <a:cubicBezTo>
                    <a:pt x="1228882" y="371563"/>
                    <a:pt x="1285632" y="346636"/>
                    <a:pt x="1283378" y="339608"/>
                  </a:cubicBezTo>
                  <a:close/>
                  <a:moveTo>
                    <a:pt x="1270251" y="512246"/>
                  </a:moveTo>
                  <a:cubicBezTo>
                    <a:pt x="1291466" y="511052"/>
                    <a:pt x="1280859" y="485064"/>
                    <a:pt x="1257257" y="467296"/>
                  </a:cubicBezTo>
                  <a:cubicBezTo>
                    <a:pt x="1233655" y="449529"/>
                    <a:pt x="1180485" y="485992"/>
                    <a:pt x="1189899" y="493285"/>
                  </a:cubicBezTo>
                  <a:cubicBezTo>
                    <a:pt x="1200507" y="501638"/>
                    <a:pt x="1249036" y="513439"/>
                    <a:pt x="1270251" y="512246"/>
                  </a:cubicBezTo>
                  <a:close/>
                  <a:moveTo>
                    <a:pt x="1118961" y="677723"/>
                  </a:moveTo>
                  <a:cubicBezTo>
                    <a:pt x="1144950" y="695491"/>
                    <a:pt x="1136729" y="663536"/>
                    <a:pt x="1166297" y="664729"/>
                  </a:cubicBezTo>
                  <a:cubicBezTo>
                    <a:pt x="1195866" y="665922"/>
                    <a:pt x="1197059" y="617393"/>
                    <a:pt x="1201832" y="599758"/>
                  </a:cubicBezTo>
                  <a:cubicBezTo>
                    <a:pt x="1206606" y="581990"/>
                    <a:pt x="1178231" y="583184"/>
                    <a:pt x="1185258" y="596178"/>
                  </a:cubicBezTo>
                  <a:cubicBezTo>
                    <a:pt x="1192286" y="609172"/>
                    <a:pt x="1184065" y="622166"/>
                    <a:pt x="1181678" y="606785"/>
                  </a:cubicBezTo>
                  <a:cubicBezTo>
                    <a:pt x="1179291" y="591404"/>
                    <a:pt x="1156883" y="605592"/>
                    <a:pt x="1148530" y="593791"/>
                  </a:cubicBezTo>
                  <a:cubicBezTo>
                    <a:pt x="1140309" y="581990"/>
                    <a:pt x="1174518" y="580797"/>
                    <a:pt x="1182872" y="565416"/>
                  </a:cubicBezTo>
                  <a:cubicBezTo>
                    <a:pt x="1191092" y="550035"/>
                    <a:pt x="1155690" y="552422"/>
                    <a:pt x="1163911" y="540621"/>
                  </a:cubicBezTo>
                  <a:cubicBezTo>
                    <a:pt x="1172132" y="528820"/>
                    <a:pt x="1111934" y="541814"/>
                    <a:pt x="1129569" y="548842"/>
                  </a:cubicBezTo>
                  <a:cubicBezTo>
                    <a:pt x="1147336" y="556002"/>
                    <a:pt x="1130762" y="565416"/>
                    <a:pt x="1114188" y="553615"/>
                  </a:cubicBezTo>
                  <a:cubicBezTo>
                    <a:pt x="1097614" y="541814"/>
                    <a:pt x="1051736" y="561571"/>
                    <a:pt x="1068045" y="574963"/>
                  </a:cubicBezTo>
                  <a:cubicBezTo>
                    <a:pt x="1081039" y="585570"/>
                    <a:pt x="1120022" y="567803"/>
                    <a:pt x="1097614" y="598564"/>
                  </a:cubicBezTo>
                  <a:cubicBezTo>
                    <a:pt x="1075205" y="629326"/>
                    <a:pt x="1065658" y="590344"/>
                    <a:pt x="1044443" y="593791"/>
                  </a:cubicBezTo>
                  <a:cubicBezTo>
                    <a:pt x="1023228" y="597371"/>
                    <a:pt x="1032642" y="623360"/>
                    <a:pt x="1064598" y="632774"/>
                  </a:cubicBezTo>
                  <a:cubicBezTo>
                    <a:pt x="1096553" y="642321"/>
                    <a:pt x="1092973" y="660088"/>
                    <a:pt x="1118961" y="677723"/>
                  </a:cubicBezTo>
                  <a:close/>
                  <a:moveTo>
                    <a:pt x="1311753" y="488644"/>
                  </a:moveTo>
                  <a:cubicBezTo>
                    <a:pt x="1319974" y="512246"/>
                    <a:pt x="1329521" y="495804"/>
                    <a:pt x="1342515" y="505218"/>
                  </a:cubicBezTo>
                  <a:cubicBezTo>
                    <a:pt x="1355509" y="514632"/>
                    <a:pt x="1375663" y="520599"/>
                    <a:pt x="1386271" y="511185"/>
                  </a:cubicBezTo>
                  <a:cubicBezTo>
                    <a:pt x="1396878" y="501771"/>
                    <a:pt x="1401652" y="494611"/>
                    <a:pt x="1405232" y="502964"/>
                  </a:cubicBezTo>
                  <a:cubicBezTo>
                    <a:pt x="1410933" y="516356"/>
                    <a:pt x="1437187" y="518345"/>
                    <a:pt x="1493937" y="519538"/>
                  </a:cubicBezTo>
                  <a:cubicBezTo>
                    <a:pt x="1550687" y="520732"/>
                    <a:pt x="1536500" y="495937"/>
                    <a:pt x="1553074" y="505351"/>
                  </a:cubicBezTo>
                  <a:cubicBezTo>
                    <a:pt x="1569648" y="514765"/>
                    <a:pt x="1607438" y="514765"/>
                    <a:pt x="1624012" y="511318"/>
                  </a:cubicBezTo>
                  <a:cubicBezTo>
                    <a:pt x="1640586" y="507738"/>
                    <a:pt x="1648807" y="481749"/>
                    <a:pt x="1647614" y="468755"/>
                  </a:cubicBezTo>
                  <a:cubicBezTo>
                    <a:pt x="1646420" y="455761"/>
                    <a:pt x="1519926" y="445153"/>
                    <a:pt x="1497517" y="458147"/>
                  </a:cubicBezTo>
                  <a:cubicBezTo>
                    <a:pt x="1475109" y="471142"/>
                    <a:pt x="1439574" y="452181"/>
                    <a:pt x="1421806" y="461727"/>
                  </a:cubicBezTo>
                  <a:cubicBezTo>
                    <a:pt x="1404038" y="471142"/>
                    <a:pt x="1410005" y="449927"/>
                    <a:pt x="1378050" y="448733"/>
                  </a:cubicBezTo>
                  <a:cubicBezTo>
                    <a:pt x="1346095" y="447540"/>
                    <a:pt x="1380437" y="430966"/>
                    <a:pt x="1386271" y="423938"/>
                  </a:cubicBezTo>
                  <a:cubicBezTo>
                    <a:pt x="1392237" y="416911"/>
                    <a:pt x="1337741" y="397950"/>
                    <a:pt x="1315333" y="402723"/>
                  </a:cubicBezTo>
                  <a:cubicBezTo>
                    <a:pt x="1292924" y="407496"/>
                    <a:pt x="1279798" y="395696"/>
                    <a:pt x="1258583" y="386149"/>
                  </a:cubicBezTo>
                  <a:cubicBezTo>
                    <a:pt x="1237235" y="376735"/>
                    <a:pt x="1179557" y="378989"/>
                    <a:pt x="1191225" y="395563"/>
                  </a:cubicBezTo>
                  <a:cubicBezTo>
                    <a:pt x="1199446" y="407364"/>
                    <a:pt x="1268129" y="432159"/>
                    <a:pt x="1275157" y="420358"/>
                  </a:cubicBezTo>
                  <a:cubicBezTo>
                    <a:pt x="1282184" y="408557"/>
                    <a:pt x="1299952" y="434546"/>
                    <a:pt x="1310560" y="447540"/>
                  </a:cubicBezTo>
                  <a:cubicBezTo>
                    <a:pt x="1321167" y="460136"/>
                    <a:pt x="1303400" y="464910"/>
                    <a:pt x="1311753" y="488644"/>
                  </a:cubicBezTo>
                  <a:close/>
                  <a:moveTo>
                    <a:pt x="1371951" y="349023"/>
                  </a:moveTo>
                  <a:cubicBezTo>
                    <a:pt x="1350735" y="338415"/>
                    <a:pt x="1323952" y="360823"/>
                    <a:pt x="1345962" y="369177"/>
                  </a:cubicBezTo>
                  <a:cubicBezTo>
                    <a:pt x="1364923" y="376204"/>
                    <a:pt x="1393298" y="359763"/>
                    <a:pt x="1371951" y="349023"/>
                  </a:cubicBezTo>
                  <a:close/>
                  <a:moveTo>
                    <a:pt x="1201700" y="216694"/>
                  </a:moveTo>
                  <a:cubicBezTo>
                    <a:pt x="1219070" y="225445"/>
                    <a:pt x="1208727" y="236848"/>
                    <a:pt x="1227688" y="245069"/>
                  </a:cubicBezTo>
                  <a:cubicBezTo>
                    <a:pt x="1246649" y="253290"/>
                    <a:pt x="1301013" y="234461"/>
                    <a:pt x="1305786" y="247455"/>
                  </a:cubicBezTo>
                  <a:cubicBezTo>
                    <a:pt x="1310560" y="260450"/>
                    <a:pt x="1250229" y="261643"/>
                    <a:pt x="1258450" y="269864"/>
                  </a:cubicBezTo>
                  <a:cubicBezTo>
                    <a:pt x="1266671" y="278085"/>
                    <a:pt x="1301013" y="291212"/>
                    <a:pt x="1296239" y="298239"/>
                  </a:cubicBezTo>
                  <a:cubicBezTo>
                    <a:pt x="1291466" y="305399"/>
                    <a:pt x="1352990" y="325421"/>
                    <a:pt x="1358956" y="316007"/>
                  </a:cubicBezTo>
                  <a:cubicBezTo>
                    <a:pt x="1364923" y="306592"/>
                    <a:pt x="1381365" y="308847"/>
                    <a:pt x="1396746" y="314813"/>
                  </a:cubicBezTo>
                  <a:cubicBezTo>
                    <a:pt x="1412127" y="320780"/>
                    <a:pt x="1413320" y="278217"/>
                    <a:pt x="1423927" y="285245"/>
                  </a:cubicBezTo>
                  <a:cubicBezTo>
                    <a:pt x="1434535" y="292405"/>
                    <a:pt x="1433342" y="269864"/>
                    <a:pt x="1451109" y="262836"/>
                  </a:cubicBezTo>
                  <a:cubicBezTo>
                    <a:pt x="1468877" y="255676"/>
                    <a:pt x="1494335" y="255676"/>
                    <a:pt x="1496059" y="247455"/>
                  </a:cubicBezTo>
                  <a:cubicBezTo>
                    <a:pt x="1497252" y="241489"/>
                    <a:pt x="1491285" y="233268"/>
                    <a:pt x="1470070" y="235655"/>
                  </a:cubicBezTo>
                  <a:cubicBezTo>
                    <a:pt x="1448855" y="238041"/>
                    <a:pt x="1434668" y="229688"/>
                    <a:pt x="1444082" y="217887"/>
                  </a:cubicBezTo>
                  <a:cubicBezTo>
                    <a:pt x="1453496" y="206086"/>
                    <a:pt x="1420480" y="202506"/>
                    <a:pt x="1432281" y="193092"/>
                  </a:cubicBezTo>
                  <a:cubicBezTo>
                    <a:pt x="1444082" y="183678"/>
                    <a:pt x="1409873" y="174131"/>
                    <a:pt x="1413320" y="188319"/>
                  </a:cubicBezTo>
                  <a:cubicBezTo>
                    <a:pt x="1416900" y="202506"/>
                    <a:pt x="1392105" y="189512"/>
                    <a:pt x="1388525" y="176518"/>
                  </a:cubicBezTo>
                  <a:cubicBezTo>
                    <a:pt x="1384945" y="163523"/>
                    <a:pt x="1336548" y="158750"/>
                    <a:pt x="1304593" y="130375"/>
                  </a:cubicBezTo>
                  <a:cubicBezTo>
                    <a:pt x="1272638" y="102000"/>
                    <a:pt x="1239622" y="120961"/>
                    <a:pt x="1258450" y="124408"/>
                  </a:cubicBezTo>
                  <a:cubicBezTo>
                    <a:pt x="1277411" y="127988"/>
                    <a:pt x="1276218" y="137402"/>
                    <a:pt x="1260837" y="136209"/>
                  </a:cubicBezTo>
                  <a:cubicBezTo>
                    <a:pt x="1245456" y="135016"/>
                    <a:pt x="1218274" y="137402"/>
                    <a:pt x="1243069" y="146817"/>
                  </a:cubicBezTo>
                  <a:cubicBezTo>
                    <a:pt x="1267864" y="156231"/>
                    <a:pt x="1240683" y="159811"/>
                    <a:pt x="1220661" y="159811"/>
                  </a:cubicBezTo>
                  <a:cubicBezTo>
                    <a:pt x="1200507" y="159811"/>
                    <a:pt x="1199313" y="185799"/>
                    <a:pt x="1225434" y="189379"/>
                  </a:cubicBezTo>
                  <a:cubicBezTo>
                    <a:pt x="1251423" y="192959"/>
                    <a:pt x="1232594" y="208340"/>
                    <a:pt x="1211247" y="202373"/>
                  </a:cubicBezTo>
                  <a:cubicBezTo>
                    <a:pt x="1189899" y="196539"/>
                    <a:pt x="1182872" y="207147"/>
                    <a:pt x="1201700" y="216694"/>
                  </a:cubicBezTo>
                  <a:close/>
                  <a:moveTo>
                    <a:pt x="1344769" y="99613"/>
                  </a:moveTo>
                  <a:cubicBezTo>
                    <a:pt x="1361343" y="89006"/>
                    <a:pt x="1374337" y="96033"/>
                    <a:pt x="1360150" y="103193"/>
                  </a:cubicBezTo>
                  <a:cubicBezTo>
                    <a:pt x="1345962" y="110221"/>
                    <a:pt x="1350735" y="114994"/>
                    <a:pt x="1370757" y="113801"/>
                  </a:cubicBezTo>
                  <a:cubicBezTo>
                    <a:pt x="1390912" y="112607"/>
                    <a:pt x="1362536" y="119767"/>
                    <a:pt x="1362536" y="131568"/>
                  </a:cubicBezTo>
                  <a:cubicBezTo>
                    <a:pt x="1362536" y="143369"/>
                    <a:pt x="1386138" y="136342"/>
                    <a:pt x="1387332" y="148143"/>
                  </a:cubicBezTo>
                  <a:cubicBezTo>
                    <a:pt x="1388525" y="159943"/>
                    <a:pt x="1439308" y="164717"/>
                    <a:pt x="1454689" y="150529"/>
                  </a:cubicBezTo>
                  <a:cubicBezTo>
                    <a:pt x="1470070" y="136342"/>
                    <a:pt x="1464103" y="154109"/>
                    <a:pt x="1462910" y="163523"/>
                  </a:cubicBezTo>
                  <a:cubicBezTo>
                    <a:pt x="1461717" y="172938"/>
                    <a:pt x="1535041" y="181291"/>
                    <a:pt x="1538621" y="169490"/>
                  </a:cubicBezTo>
                  <a:cubicBezTo>
                    <a:pt x="1542201" y="157689"/>
                    <a:pt x="1552809" y="162330"/>
                    <a:pt x="1566997" y="165910"/>
                  </a:cubicBezTo>
                  <a:cubicBezTo>
                    <a:pt x="1581184" y="169490"/>
                    <a:pt x="1650928" y="152916"/>
                    <a:pt x="1652122" y="138728"/>
                  </a:cubicBezTo>
                  <a:cubicBezTo>
                    <a:pt x="1653315" y="124541"/>
                    <a:pt x="1674530" y="145888"/>
                    <a:pt x="1652122" y="161137"/>
                  </a:cubicBezTo>
                  <a:cubicBezTo>
                    <a:pt x="1629713" y="176518"/>
                    <a:pt x="1584764" y="174131"/>
                    <a:pt x="1564610" y="180098"/>
                  </a:cubicBezTo>
                  <a:cubicBezTo>
                    <a:pt x="1544455" y="186064"/>
                    <a:pt x="1577604" y="200252"/>
                    <a:pt x="1597758" y="215500"/>
                  </a:cubicBezTo>
                  <a:cubicBezTo>
                    <a:pt x="1617913" y="230881"/>
                    <a:pt x="1571770" y="222528"/>
                    <a:pt x="1552809" y="202506"/>
                  </a:cubicBezTo>
                  <a:cubicBezTo>
                    <a:pt x="1533848" y="182352"/>
                    <a:pt x="1491285" y="182352"/>
                    <a:pt x="1468877" y="183545"/>
                  </a:cubicBezTo>
                  <a:cubicBezTo>
                    <a:pt x="1446468" y="184738"/>
                    <a:pt x="1453496" y="226108"/>
                    <a:pt x="1470070" y="226108"/>
                  </a:cubicBezTo>
                  <a:cubicBezTo>
                    <a:pt x="1486644" y="226108"/>
                    <a:pt x="1503219" y="232075"/>
                    <a:pt x="1519793" y="258063"/>
                  </a:cubicBezTo>
                  <a:cubicBezTo>
                    <a:pt x="1536367" y="284051"/>
                    <a:pt x="1571770" y="278217"/>
                    <a:pt x="1571770" y="290018"/>
                  </a:cubicBezTo>
                  <a:cubicBezTo>
                    <a:pt x="1571770" y="301819"/>
                    <a:pt x="1525627" y="280604"/>
                    <a:pt x="1499639" y="275831"/>
                  </a:cubicBezTo>
                  <a:cubicBezTo>
                    <a:pt x="1473650" y="271057"/>
                    <a:pt x="1432281" y="287631"/>
                    <a:pt x="1431088" y="306592"/>
                  </a:cubicBezTo>
                  <a:cubicBezTo>
                    <a:pt x="1429894" y="325553"/>
                    <a:pt x="1468877" y="323167"/>
                    <a:pt x="1494865" y="307786"/>
                  </a:cubicBezTo>
                  <a:cubicBezTo>
                    <a:pt x="1520854" y="292405"/>
                    <a:pt x="1502025" y="312559"/>
                    <a:pt x="1488899" y="324360"/>
                  </a:cubicBezTo>
                  <a:cubicBezTo>
                    <a:pt x="1475904" y="336161"/>
                    <a:pt x="1519660" y="345575"/>
                    <a:pt x="1519660" y="359895"/>
                  </a:cubicBezTo>
                  <a:cubicBezTo>
                    <a:pt x="1519660" y="374083"/>
                    <a:pt x="1487705" y="369309"/>
                    <a:pt x="1484125" y="356315"/>
                  </a:cubicBezTo>
                  <a:cubicBezTo>
                    <a:pt x="1480545" y="343321"/>
                    <a:pt x="1468744" y="330327"/>
                    <a:pt x="1437982" y="332713"/>
                  </a:cubicBezTo>
                  <a:cubicBezTo>
                    <a:pt x="1407221" y="335100"/>
                    <a:pt x="1415574" y="356315"/>
                    <a:pt x="1434403" y="358702"/>
                  </a:cubicBezTo>
                  <a:cubicBezTo>
                    <a:pt x="1453363" y="361089"/>
                    <a:pt x="1454557" y="375276"/>
                    <a:pt x="1433209" y="375276"/>
                  </a:cubicBezTo>
                  <a:cubicBezTo>
                    <a:pt x="1411994" y="375276"/>
                    <a:pt x="1363862" y="388668"/>
                    <a:pt x="1378846" y="402458"/>
                  </a:cubicBezTo>
                  <a:cubicBezTo>
                    <a:pt x="1395420" y="417839"/>
                    <a:pt x="1455750" y="402458"/>
                    <a:pt x="1466358" y="411872"/>
                  </a:cubicBezTo>
                  <a:cubicBezTo>
                    <a:pt x="1476965" y="421286"/>
                    <a:pt x="1506533" y="424866"/>
                    <a:pt x="1513694" y="414259"/>
                  </a:cubicBezTo>
                  <a:cubicBezTo>
                    <a:pt x="1520854" y="403651"/>
                    <a:pt x="1544455" y="408292"/>
                    <a:pt x="1568057" y="408292"/>
                  </a:cubicBezTo>
                  <a:cubicBezTo>
                    <a:pt x="1591659" y="408292"/>
                    <a:pt x="1597626" y="411872"/>
                    <a:pt x="1608233" y="421286"/>
                  </a:cubicBezTo>
                  <a:cubicBezTo>
                    <a:pt x="1618841" y="430700"/>
                    <a:pt x="1637802" y="427253"/>
                    <a:pt x="1650796" y="417706"/>
                  </a:cubicBezTo>
                  <a:cubicBezTo>
                    <a:pt x="1663790" y="408292"/>
                    <a:pt x="1663790" y="408292"/>
                    <a:pt x="1680364" y="408292"/>
                  </a:cubicBezTo>
                  <a:cubicBezTo>
                    <a:pt x="1696939" y="408292"/>
                    <a:pt x="1700519" y="397685"/>
                    <a:pt x="1692165" y="384690"/>
                  </a:cubicBezTo>
                  <a:cubicBezTo>
                    <a:pt x="1683944" y="371696"/>
                    <a:pt x="1662597" y="394104"/>
                    <a:pt x="1660210" y="384690"/>
                  </a:cubicBezTo>
                  <a:cubicBezTo>
                    <a:pt x="1657293" y="373022"/>
                    <a:pt x="1637802" y="369309"/>
                    <a:pt x="1604653" y="374083"/>
                  </a:cubicBezTo>
                  <a:cubicBezTo>
                    <a:pt x="1571505" y="378856"/>
                    <a:pt x="1585692" y="352868"/>
                    <a:pt x="1605847" y="358702"/>
                  </a:cubicBezTo>
                  <a:cubicBezTo>
                    <a:pt x="1626001" y="364669"/>
                    <a:pt x="1653183" y="362282"/>
                    <a:pt x="1675591" y="356315"/>
                  </a:cubicBezTo>
                  <a:cubicBezTo>
                    <a:pt x="1697999" y="350348"/>
                    <a:pt x="1680364" y="339741"/>
                    <a:pt x="1680364" y="330327"/>
                  </a:cubicBezTo>
                  <a:cubicBezTo>
                    <a:pt x="1680364" y="320913"/>
                    <a:pt x="1708739" y="326747"/>
                    <a:pt x="1730087" y="326747"/>
                  </a:cubicBezTo>
                  <a:cubicBezTo>
                    <a:pt x="1751302" y="326747"/>
                    <a:pt x="1782064" y="292405"/>
                    <a:pt x="1783257" y="272383"/>
                  </a:cubicBezTo>
                  <a:cubicBezTo>
                    <a:pt x="1784451" y="252229"/>
                    <a:pt x="1735921" y="257002"/>
                    <a:pt x="1712320" y="257002"/>
                  </a:cubicBezTo>
                  <a:cubicBezTo>
                    <a:pt x="1688718" y="257002"/>
                    <a:pt x="1727700" y="239235"/>
                    <a:pt x="1772650" y="241621"/>
                  </a:cubicBezTo>
                  <a:cubicBezTo>
                    <a:pt x="1817599" y="244008"/>
                    <a:pt x="1797445" y="223854"/>
                    <a:pt x="1805798" y="216826"/>
                  </a:cubicBezTo>
                  <a:cubicBezTo>
                    <a:pt x="1814019" y="209666"/>
                    <a:pt x="1835367" y="225047"/>
                    <a:pt x="1857775" y="220406"/>
                  </a:cubicBezTo>
                  <a:cubicBezTo>
                    <a:pt x="1880184" y="215633"/>
                    <a:pt x="1864935" y="196805"/>
                    <a:pt x="1880184" y="196805"/>
                  </a:cubicBezTo>
                  <a:cubicBezTo>
                    <a:pt x="1891056" y="196805"/>
                    <a:pt x="1915719" y="180230"/>
                    <a:pt x="1964116" y="153049"/>
                  </a:cubicBezTo>
                  <a:cubicBezTo>
                    <a:pt x="2012645" y="125867"/>
                    <a:pt x="2050434" y="130640"/>
                    <a:pt x="2052821" y="115259"/>
                  </a:cubicBezTo>
                  <a:cubicBezTo>
                    <a:pt x="2055208" y="99878"/>
                    <a:pt x="1985463" y="115259"/>
                    <a:pt x="1973662" y="110486"/>
                  </a:cubicBezTo>
                  <a:cubicBezTo>
                    <a:pt x="1961862" y="105712"/>
                    <a:pt x="2022192" y="92718"/>
                    <a:pt x="2036379" y="96298"/>
                  </a:cubicBezTo>
                  <a:cubicBezTo>
                    <a:pt x="2050567" y="99878"/>
                    <a:pt x="2069528" y="96298"/>
                    <a:pt x="2117925" y="72697"/>
                  </a:cubicBezTo>
                  <a:cubicBezTo>
                    <a:pt x="2166454" y="49095"/>
                    <a:pt x="2145107" y="43128"/>
                    <a:pt x="2125085" y="46708"/>
                  </a:cubicBezTo>
                  <a:cubicBezTo>
                    <a:pt x="2104931" y="50288"/>
                    <a:pt x="2082522" y="43128"/>
                    <a:pt x="2083716" y="30134"/>
                  </a:cubicBezTo>
                  <a:cubicBezTo>
                    <a:pt x="2084909" y="17140"/>
                    <a:pt x="2054147" y="28940"/>
                    <a:pt x="2052954" y="21913"/>
                  </a:cubicBezTo>
                  <a:cubicBezTo>
                    <a:pt x="2051760" y="14753"/>
                    <a:pt x="2023385" y="18333"/>
                    <a:pt x="1992623" y="30134"/>
                  </a:cubicBezTo>
                  <a:cubicBezTo>
                    <a:pt x="1961862" y="41935"/>
                    <a:pt x="1990237" y="18333"/>
                    <a:pt x="2003231" y="13560"/>
                  </a:cubicBezTo>
                  <a:cubicBezTo>
                    <a:pt x="2016225" y="8786"/>
                    <a:pt x="1925133" y="13560"/>
                    <a:pt x="1909885" y="2952"/>
                  </a:cubicBezTo>
                  <a:cubicBezTo>
                    <a:pt x="1894504" y="-7655"/>
                    <a:pt x="1876736" y="20720"/>
                    <a:pt x="1862549" y="6532"/>
                  </a:cubicBezTo>
                  <a:cubicBezTo>
                    <a:pt x="1848361" y="-7655"/>
                    <a:pt x="1811765" y="4145"/>
                    <a:pt x="1816406" y="14753"/>
                  </a:cubicBezTo>
                  <a:cubicBezTo>
                    <a:pt x="1821179" y="25360"/>
                    <a:pt x="1810439" y="25360"/>
                    <a:pt x="1796252" y="13560"/>
                  </a:cubicBezTo>
                  <a:cubicBezTo>
                    <a:pt x="1782064" y="1759"/>
                    <a:pt x="1754882" y="14753"/>
                    <a:pt x="1730087" y="11173"/>
                  </a:cubicBezTo>
                  <a:cubicBezTo>
                    <a:pt x="1705292" y="7593"/>
                    <a:pt x="1715900" y="31327"/>
                    <a:pt x="1688718" y="19394"/>
                  </a:cubicBezTo>
                  <a:cubicBezTo>
                    <a:pt x="1661536" y="7593"/>
                    <a:pt x="1631968" y="13427"/>
                    <a:pt x="1640188" y="17007"/>
                  </a:cubicBezTo>
                  <a:cubicBezTo>
                    <a:pt x="1648409" y="20587"/>
                    <a:pt x="1637802" y="27615"/>
                    <a:pt x="1626001" y="24167"/>
                  </a:cubicBezTo>
                  <a:cubicBezTo>
                    <a:pt x="1614200" y="20587"/>
                    <a:pt x="1603592" y="25360"/>
                    <a:pt x="1609427" y="37161"/>
                  </a:cubicBezTo>
                  <a:cubicBezTo>
                    <a:pt x="1615393" y="48962"/>
                    <a:pt x="1565671" y="33581"/>
                    <a:pt x="1565671" y="46575"/>
                  </a:cubicBezTo>
                  <a:cubicBezTo>
                    <a:pt x="1565671" y="59570"/>
                    <a:pt x="1547903" y="66730"/>
                    <a:pt x="1533715" y="54796"/>
                  </a:cubicBezTo>
                  <a:cubicBezTo>
                    <a:pt x="1519528" y="42995"/>
                    <a:pt x="1474578" y="39415"/>
                    <a:pt x="1487573" y="50023"/>
                  </a:cubicBezTo>
                  <a:cubicBezTo>
                    <a:pt x="1500567" y="60630"/>
                    <a:pt x="1447397" y="54796"/>
                    <a:pt x="1461584" y="65404"/>
                  </a:cubicBezTo>
                  <a:cubicBezTo>
                    <a:pt x="1475772" y="76011"/>
                    <a:pt x="1443817" y="84365"/>
                    <a:pt x="1443817" y="78398"/>
                  </a:cubicBezTo>
                  <a:cubicBezTo>
                    <a:pt x="1443817" y="72431"/>
                    <a:pt x="1414248" y="61824"/>
                    <a:pt x="1402447" y="72431"/>
                  </a:cubicBezTo>
                  <a:cubicBezTo>
                    <a:pt x="1390646" y="83039"/>
                    <a:pt x="1387066" y="96033"/>
                    <a:pt x="1381232" y="89006"/>
                  </a:cubicBezTo>
                  <a:cubicBezTo>
                    <a:pt x="1375265" y="81978"/>
                    <a:pt x="1349277" y="84232"/>
                    <a:pt x="1324482" y="93779"/>
                  </a:cubicBezTo>
                  <a:cubicBezTo>
                    <a:pt x="1299819" y="103061"/>
                    <a:pt x="1328195" y="110221"/>
                    <a:pt x="1344769" y="99613"/>
                  </a:cubicBezTo>
                  <a:close/>
                  <a:moveTo>
                    <a:pt x="1642708" y="1119924"/>
                  </a:moveTo>
                  <a:cubicBezTo>
                    <a:pt x="1650928" y="1118731"/>
                    <a:pt x="1667503" y="1089162"/>
                    <a:pt x="1646288" y="1090356"/>
                  </a:cubicBezTo>
                  <a:cubicBezTo>
                    <a:pt x="1625073" y="1091549"/>
                    <a:pt x="1629846" y="1121781"/>
                    <a:pt x="1642708" y="1119924"/>
                  </a:cubicBezTo>
                  <a:close/>
                  <a:moveTo>
                    <a:pt x="1538754" y="1093936"/>
                  </a:moveTo>
                  <a:cubicBezTo>
                    <a:pt x="1557715" y="1105737"/>
                    <a:pt x="1586090" y="1073782"/>
                    <a:pt x="1583703" y="1064367"/>
                  </a:cubicBezTo>
                  <a:cubicBezTo>
                    <a:pt x="1581317" y="1054953"/>
                    <a:pt x="1515815" y="1079748"/>
                    <a:pt x="1538754" y="1093936"/>
                  </a:cubicBezTo>
                  <a:close/>
                  <a:moveTo>
                    <a:pt x="1623879" y="1028965"/>
                  </a:moveTo>
                  <a:cubicBezTo>
                    <a:pt x="1626266" y="1017164"/>
                    <a:pt x="1584897" y="1012390"/>
                    <a:pt x="1587283" y="999396"/>
                  </a:cubicBezTo>
                  <a:cubicBezTo>
                    <a:pt x="1589670" y="986402"/>
                    <a:pt x="1548301" y="975795"/>
                    <a:pt x="1535307" y="968634"/>
                  </a:cubicBezTo>
                  <a:cubicBezTo>
                    <a:pt x="1522312" y="961474"/>
                    <a:pt x="1502158" y="958027"/>
                    <a:pt x="1502158" y="943839"/>
                  </a:cubicBezTo>
                  <a:cubicBezTo>
                    <a:pt x="1502158" y="929652"/>
                    <a:pt x="1473783" y="940259"/>
                    <a:pt x="1472589" y="961607"/>
                  </a:cubicBezTo>
                  <a:cubicBezTo>
                    <a:pt x="1471396" y="982955"/>
                    <a:pt x="1459595" y="978181"/>
                    <a:pt x="1465562" y="998203"/>
                  </a:cubicBezTo>
                  <a:cubicBezTo>
                    <a:pt x="1471529" y="1018357"/>
                    <a:pt x="1439574" y="1022998"/>
                    <a:pt x="1443154" y="1033738"/>
                  </a:cubicBezTo>
                  <a:cubicBezTo>
                    <a:pt x="1446734" y="1044346"/>
                    <a:pt x="1462115" y="1032545"/>
                    <a:pt x="1476302" y="1032545"/>
                  </a:cubicBezTo>
                  <a:cubicBezTo>
                    <a:pt x="1490490" y="1032545"/>
                    <a:pt x="1472457" y="1052301"/>
                    <a:pt x="1490490" y="1053760"/>
                  </a:cubicBezTo>
                  <a:cubicBezTo>
                    <a:pt x="1504677" y="1054953"/>
                    <a:pt x="1529472" y="1038379"/>
                    <a:pt x="1535439" y="1028965"/>
                  </a:cubicBezTo>
                  <a:cubicBezTo>
                    <a:pt x="1541406" y="1019551"/>
                    <a:pt x="1553207" y="1015970"/>
                    <a:pt x="1569781" y="1027771"/>
                  </a:cubicBezTo>
                  <a:cubicBezTo>
                    <a:pt x="1585957" y="1039572"/>
                    <a:pt x="1621493" y="1040766"/>
                    <a:pt x="1623879" y="1028965"/>
                  </a:cubicBezTo>
                  <a:close/>
                  <a:moveTo>
                    <a:pt x="2010524" y="924878"/>
                  </a:moveTo>
                  <a:cubicBezTo>
                    <a:pt x="2024711" y="926072"/>
                    <a:pt x="2027098" y="943839"/>
                    <a:pt x="2049506" y="962668"/>
                  </a:cubicBezTo>
                  <a:cubicBezTo>
                    <a:pt x="2071914" y="981629"/>
                    <a:pt x="2074301" y="968634"/>
                    <a:pt x="2077881" y="955640"/>
                  </a:cubicBezTo>
                  <a:cubicBezTo>
                    <a:pt x="2081461" y="942646"/>
                    <a:pt x="2106257" y="953254"/>
                    <a:pt x="2105063" y="940259"/>
                  </a:cubicBezTo>
                  <a:cubicBezTo>
                    <a:pt x="2103870" y="927265"/>
                    <a:pt x="2125217" y="911884"/>
                    <a:pt x="2139405" y="906050"/>
                  </a:cubicBezTo>
                  <a:cubicBezTo>
                    <a:pt x="2153593" y="900083"/>
                    <a:pt x="2127604" y="885896"/>
                    <a:pt x="2108643" y="887089"/>
                  </a:cubicBezTo>
                  <a:cubicBezTo>
                    <a:pt x="2089682" y="888282"/>
                    <a:pt x="2086235" y="875288"/>
                    <a:pt x="2086235" y="866935"/>
                  </a:cubicBezTo>
                  <a:cubicBezTo>
                    <a:pt x="2086235" y="858581"/>
                    <a:pt x="2050700" y="838560"/>
                    <a:pt x="2038899" y="842140"/>
                  </a:cubicBezTo>
                  <a:cubicBezTo>
                    <a:pt x="2027098" y="845720"/>
                    <a:pt x="2006943" y="826759"/>
                    <a:pt x="1991563" y="825565"/>
                  </a:cubicBezTo>
                  <a:cubicBezTo>
                    <a:pt x="1976182" y="824372"/>
                    <a:pt x="1953773" y="812571"/>
                    <a:pt x="1956027" y="795997"/>
                  </a:cubicBezTo>
                  <a:cubicBezTo>
                    <a:pt x="1958414" y="779423"/>
                    <a:pt x="1986789" y="800770"/>
                    <a:pt x="1992623" y="787776"/>
                  </a:cubicBezTo>
                  <a:cubicBezTo>
                    <a:pt x="1998590" y="774782"/>
                    <a:pt x="1963055" y="781809"/>
                    <a:pt x="1961862" y="772395"/>
                  </a:cubicBezTo>
                  <a:cubicBezTo>
                    <a:pt x="1960668" y="762981"/>
                    <a:pt x="1970082" y="766429"/>
                    <a:pt x="1977242" y="760594"/>
                  </a:cubicBezTo>
                  <a:cubicBezTo>
                    <a:pt x="1984403" y="754628"/>
                    <a:pt x="1971276" y="742827"/>
                    <a:pt x="1963055" y="738186"/>
                  </a:cubicBezTo>
                  <a:cubicBezTo>
                    <a:pt x="1954834" y="733413"/>
                    <a:pt x="1952447" y="747600"/>
                    <a:pt x="1944094" y="747600"/>
                  </a:cubicBezTo>
                  <a:cubicBezTo>
                    <a:pt x="1935873" y="747600"/>
                    <a:pt x="1942901" y="734606"/>
                    <a:pt x="1948867" y="726385"/>
                  </a:cubicBezTo>
                  <a:cubicBezTo>
                    <a:pt x="1954834" y="718164"/>
                    <a:pt x="1921686" y="708618"/>
                    <a:pt x="1907498" y="713391"/>
                  </a:cubicBezTo>
                  <a:cubicBezTo>
                    <a:pt x="1893310" y="718164"/>
                    <a:pt x="1888537" y="709811"/>
                    <a:pt x="1888537" y="700397"/>
                  </a:cubicBezTo>
                  <a:cubicBezTo>
                    <a:pt x="1888537" y="690983"/>
                    <a:pt x="1863742" y="700397"/>
                    <a:pt x="1854195" y="707424"/>
                  </a:cubicBezTo>
                  <a:cubicBezTo>
                    <a:pt x="1844781" y="714584"/>
                    <a:pt x="1832980" y="700397"/>
                    <a:pt x="1844781" y="699203"/>
                  </a:cubicBezTo>
                  <a:cubicBezTo>
                    <a:pt x="1856582" y="698010"/>
                    <a:pt x="1870769" y="688596"/>
                    <a:pt x="1867189" y="677988"/>
                  </a:cubicBezTo>
                  <a:cubicBezTo>
                    <a:pt x="1863609" y="667381"/>
                    <a:pt x="1832847" y="666187"/>
                    <a:pt x="1827013" y="679182"/>
                  </a:cubicBezTo>
                  <a:cubicBezTo>
                    <a:pt x="1821047" y="692176"/>
                    <a:pt x="1796252" y="664994"/>
                    <a:pt x="1796252" y="654387"/>
                  </a:cubicBezTo>
                  <a:cubicBezTo>
                    <a:pt x="1796252" y="643779"/>
                    <a:pt x="1758462" y="653193"/>
                    <a:pt x="1763103" y="635426"/>
                  </a:cubicBezTo>
                  <a:cubicBezTo>
                    <a:pt x="1767876" y="617658"/>
                    <a:pt x="1719347" y="613017"/>
                    <a:pt x="1706353" y="613017"/>
                  </a:cubicBezTo>
                  <a:cubicBezTo>
                    <a:pt x="1693359" y="613017"/>
                    <a:pt x="1674398" y="623625"/>
                    <a:pt x="1676784" y="635426"/>
                  </a:cubicBezTo>
                  <a:cubicBezTo>
                    <a:pt x="1679171" y="647227"/>
                    <a:pt x="1662597" y="642453"/>
                    <a:pt x="1660210" y="629459"/>
                  </a:cubicBezTo>
                  <a:cubicBezTo>
                    <a:pt x="1657823" y="616465"/>
                    <a:pt x="1625868" y="643646"/>
                    <a:pt x="1616454" y="643646"/>
                  </a:cubicBezTo>
                  <a:cubicBezTo>
                    <a:pt x="1607040" y="643646"/>
                    <a:pt x="1622421" y="609305"/>
                    <a:pt x="1617647" y="598697"/>
                  </a:cubicBezTo>
                  <a:cubicBezTo>
                    <a:pt x="1612874" y="588090"/>
                    <a:pt x="1605847" y="584510"/>
                    <a:pt x="1598687" y="566742"/>
                  </a:cubicBezTo>
                  <a:cubicBezTo>
                    <a:pt x="1591526" y="548974"/>
                    <a:pt x="1556124" y="556134"/>
                    <a:pt x="1546710" y="566742"/>
                  </a:cubicBezTo>
                  <a:cubicBezTo>
                    <a:pt x="1537295" y="577349"/>
                    <a:pt x="1506533" y="572709"/>
                    <a:pt x="1489959" y="589150"/>
                  </a:cubicBezTo>
                  <a:cubicBezTo>
                    <a:pt x="1473385" y="605725"/>
                    <a:pt x="1491153" y="622299"/>
                    <a:pt x="1498180" y="628133"/>
                  </a:cubicBezTo>
                  <a:cubicBezTo>
                    <a:pt x="1505208" y="634100"/>
                    <a:pt x="1473385" y="643514"/>
                    <a:pt x="1483993" y="652928"/>
                  </a:cubicBezTo>
                  <a:cubicBezTo>
                    <a:pt x="1494600" y="662342"/>
                    <a:pt x="1511174" y="657701"/>
                    <a:pt x="1512368" y="673082"/>
                  </a:cubicBezTo>
                  <a:cubicBezTo>
                    <a:pt x="1513561" y="688463"/>
                    <a:pt x="1473385" y="668309"/>
                    <a:pt x="1467418" y="655315"/>
                  </a:cubicBezTo>
                  <a:cubicBezTo>
                    <a:pt x="1461452" y="642321"/>
                    <a:pt x="1469805" y="630520"/>
                    <a:pt x="1461452" y="620973"/>
                  </a:cubicBezTo>
                  <a:cubicBezTo>
                    <a:pt x="1453231" y="611559"/>
                    <a:pt x="1460258" y="599758"/>
                    <a:pt x="1475639" y="583184"/>
                  </a:cubicBezTo>
                  <a:cubicBezTo>
                    <a:pt x="1491020" y="566609"/>
                    <a:pt x="1502821" y="568996"/>
                    <a:pt x="1502821" y="559582"/>
                  </a:cubicBezTo>
                  <a:cubicBezTo>
                    <a:pt x="1502821" y="550168"/>
                    <a:pt x="1436657" y="550168"/>
                    <a:pt x="1397541" y="585570"/>
                  </a:cubicBezTo>
                  <a:cubicBezTo>
                    <a:pt x="1358559" y="621105"/>
                    <a:pt x="1370360" y="668309"/>
                    <a:pt x="1372746" y="677856"/>
                  </a:cubicBezTo>
                  <a:cubicBezTo>
                    <a:pt x="1375133" y="687270"/>
                    <a:pt x="1409342" y="682629"/>
                    <a:pt x="1429496" y="688463"/>
                  </a:cubicBezTo>
                  <a:cubicBezTo>
                    <a:pt x="1449651" y="694430"/>
                    <a:pt x="1438911" y="702651"/>
                    <a:pt x="1423530" y="700264"/>
                  </a:cubicBezTo>
                  <a:cubicBezTo>
                    <a:pt x="1408149" y="697877"/>
                    <a:pt x="1382160" y="693104"/>
                    <a:pt x="1383354" y="703844"/>
                  </a:cubicBezTo>
                  <a:cubicBezTo>
                    <a:pt x="1384547" y="714452"/>
                    <a:pt x="1416502" y="734606"/>
                    <a:pt x="1435331" y="729833"/>
                  </a:cubicBezTo>
                  <a:cubicBezTo>
                    <a:pt x="1454292" y="725059"/>
                    <a:pt x="1454292" y="725059"/>
                    <a:pt x="1462512" y="735799"/>
                  </a:cubicBezTo>
                  <a:cubicBezTo>
                    <a:pt x="1470733" y="746407"/>
                    <a:pt x="1493274" y="742959"/>
                    <a:pt x="1515683" y="744153"/>
                  </a:cubicBezTo>
                  <a:cubicBezTo>
                    <a:pt x="1538091" y="745346"/>
                    <a:pt x="1564212" y="753567"/>
                    <a:pt x="1574820" y="754760"/>
                  </a:cubicBezTo>
                  <a:cubicBezTo>
                    <a:pt x="1585427" y="755954"/>
                    <a:pt x="1598421" y="748794"/>
                    <a:pt x="1602001" y="742959"/>
                  </a:cubicBezTo>
                  <a:cubicBezTo>
                    <a:pt x="1605581" y="736993"/>
                    <a:pt x="1649337" y="752374"/>
                    <a:pt x="1662331" y="751180"/>
                  </a:cubicBezTo>
                  <a:cubicBezTo>
                    <a:pt x="1675326" y="749987"/>
                    <a:pt x="1667105" y="738186"/>
                    <a:pt x="1658752" y="734606"/>
                  </a:cubicBezTo>
                  <a:cubicBezTo>
                    <a:pt x="1650531" y="731026"/>
                    <a:pt x="1653978" y="715645"/>
                    <a:pt x="1664718" y="721612"/>
                  </a:cubicBezTo>
                  <a:cubicBezTo>
                    <a:pt x="1675326" y="727578"/>
                    <a:pt x="1693093" y="731026"/>
                    <a:pt x="1696674" y="741766"/>
                  </a:cubicBezTo>
                  <a:cubicBezTo>
                    <a:pt x="1699723" y="750782"/>
                    <a:pt x="1709668" y="746539"/>
                    <a:pt x="1710861" y="754760"/>
                  </a:cubicBezTo>
                  <a:cubicBezTo>
                    <a:pt x="1712054" y="763114"/>
                    <a:pt x="1749844" y="772528"/>
                    <a:pt x="1751037" y="781942"/>
                  </a:cubicBezTo>
                  <a:cubicBezTo>
                    <a:pt x="1752230" y="791356"/>
                    <a:pt x="1714441" y="796130"/>
                    <a:pt x="1725049" y="804350"/>
                  </a:cubicBezTo>
                  <a:cubicBezTo>
                    <a:pt x="1735656" y="812571"/>
                    <a:pt x="1752230" y="793743"/>
                    <a:pt x="1766418" y="792550"/>
                  </a:cubicBezTo>
                  <a:cubicBezTo>
                    <a:pt x="1780606" y="791356"/>
                    <a:pt x="1780606" y="823311"/>
                    <a:pt x="1791213" y="818538"/>
                  </a:cubicBezTo>
                  <a:cubicBezTo>
                    <a:pt x="1805666" y="812041"/>
                    <a:pt x="1817201" y="824505"/>
                    <a:pt x="1831389" y="844526"/>
                  </a:cubicBezTo>
                  <a:cubicBezTo>
                    <a:pt x="1845577" y="864681"/>
                    <a:pt x="1830196" y="883509"/>
                    <a:pt x="1831389" y="890669"/>
                  </a:cubicBezTo>
                  <a:cubicBezTo>
                    <a:pt x="1832582" y="897829"/>
                    <a:pt x="1859764" y="895443"/>
                    <a:pt x="1875145" y="887089"/>
                  </a:cubicBezTo>
                  <a:cubicBezTo>
                    <a:pt x="1890526" y="878868"/>
                    <a:pt x="1904714" y="896503"/>
                    <a:pt x="1916514" y="907243"/>
                  </a:cubicBezTo>
                  <a:cubicBezTo>
                    <a:pt x="1928315" y="917851"/>
                    <a:pt x="1872758" y="935619"/>
                    <a:pt x="1877532" y="926204"/>
                  </a:cubicBezTo>
                  <a:cubicBezTo>
                    <a:pt x="1882305" y="916790"/>
                    <a:pt x="1844383" y="888415"/>
                    <a:pt x="1810174" y="901409"/>
                  </a:cubicBezTo>
                  <a:cubicBezTo>
                    <a:pt x="1775832" y="914404"/>
                    <a:pt x="1799566" y="934558"/>
                    <a:pt x="1803147" y="946359"/>
                  </a:cubicBezTo>
                  <a:cubicBezTo>
                    <a:pt x="1806726" y="958159"/>
                    <a:pt x="1772385" y="969960"/>
                    <a:pt x="1740429" y="959353"/>
                  </a:cubicBezTo>
                  <a:cubicBezTo>
                    <a:pt x="1708474" y="948745"/>
                    <a:pt x="1718021" y="966380"/>
                    <a:pt x="1705027" y="966380"/>
                  </a:cubicBezTo>
                  <a:cubicBezTo>
                    <a:pt x="1692033" y="966380"/>
                    <a:pt x="1677845" y="986535"/>
                    <a:pt x="1689646" y="999529"/>
                  </a:cubicBezTo>
                  <a:cubicBezTo>
                    <a:pt x="1701447" y="1012523"/>
                    <a:pt x="1727435" y="1000722"/>
                    <a:pt x="1748783" y="1001916"/>
                  </a:cubicBezTo>
                  <a:cubicBezTo>
                    <a:pt x="1770131" y="1003109"/>
                    <a:pt x="1772385" y="1009076"/>
                    <a:pt x="1774771" y="997142"/>
                  </a:cubicBezTo>
                  <a:cubicBezTo>
                    <a:pt x="1777158" y="985341"/>
                    <a:pt x="1799566" y="991175"/>
                    <a:pt x="1814947" y="994755"/>
                  </a:cubicBezTo>
                  <a:cubicBezTo>
                    <a:pt x="1830328" y="998335"/>
                    <a:pt x="1826748" y="1019551"/>
                    <a:pt x="1845709" y="1021937"/>
                  </a:cubicBezTo>
                  <a:cubicBezTo>
                    <a:pt x="1864670" y="1024324"/>
                    <a:pt x="1849289" y="1043285"/>
                    <a:pt x="1861090" y="1056279"/>
                  </a:cubicBezTo>
                  <a:cubicBezTo>
                    <a:pt x="1872891" y="1069273"/>
                    <a:pt x="1910813" y="1062246"/>
                    <a:pt x="1924868" y="1076433"/>
                  </a:cubicBezTo>
                  <a:cubicBezTo>
                    <a:pt x="1939055" y="1090621"/>
                    <a:pt x="1999253" y="1118864"/>
                    <a:pt x="2007606" y="1108389"/>
                  </a:cubicBezTo>
                  <a:cubicBezTo>
                    <a:pt x="2017021" y="1096588"/>
                    <a:pt x="1955630" y="1042224"/>
                    <a:pt x="1937862" y="1037451"/>
                  </a:cubicBezTo>
                  <a:cubicBezTo>
                    <a:pt x="1920094" y="1032677"/>
                    <a:pt x="1955630" y="1026843"/>
                    <a:pt x="1978038" y="1044611"/>
                  </a:cubicBezTo>
                  <a:cubicBezTo>
                    <a:pt x="2000446" y="1062378"/>
                    <a:pt x="2033595" y="1070599"/>
                    <a:pt x="2050169" y="1049384"/>
                  </a:cubicBezTo>
                  <a:cubicBezTo>
                    <a:pt x="2066743" y="1028037"/>
                    <a:pt x="2035982" y="1034003"/>
                    <a:pt x="2035982" y="1018622"/>
                  </a:cubicBezTo>
                  <a:cubicBezTo>
                    <a:pt x="2035982" y="1003241"/>
                    <a:pt x="2025374" y="982026"/>
                    <a:pt x="2008800" y="982026"/>
                  </a:cubicBezTo>
                  <a:cubicBezTo>
                    <a:pt x="1992226" y="982026"/>
                    <a:pt x="1949663" y="948878"/>
                    <a:pt x="1965044" y="941850"/>
                  </a:cubicBezTo>
                  <a:cubicBezTo>
                    <a:pt x="1980425" y="934690"/>
                    <a:pt x="1960270" y="925276"/>
                    <a:pt x="1972204" y="912282"/>
                  </a:cubicBezTo>
                  <a:cubicBezTo>
                    <a:pt x="1984535" y="898890"/>
                    <a:pt x="1996336" y="923685"/>
                    <a:pt x="2010524" y="924878"/>
                  </a:cubicBezTo>
                  <a:close/>
                  <a:moveTo>
                    <a:pt x="1760981" y="868128"/>
                  </a:moveTo>
                  <a:cubicBezTo>
                    <a:pt x="1775169" y="865741"/>
                    <a:pt x="1772517" y="843863"/>
                    <a:pt x="1764562" y="832593"/>
                  </a:cubicBezTo>
                  <a:cubicBezTo>
                    <a:pt x="1758595" y="824372"/>
                    <a:pt x="1743346" y="823179"/>
                    <a:pt x="1730220" y="824372"/>
                  </a:cubicBezTo>
                  <a:cubicBezTo>
                    <a:pt x="1717225" y="825565"/>
                    <a:pt x="1694684" y="845587"/>
                    <a:pt x="1706618" y="865741"/>
                  </a:cubicBezTo>
                  <a:cubicBezTo>
                    <a:pt x="1718419" y="885896"/>
                    <a:pt x="1746794" y="870515"/>
                    <a:pt x="1760981" y="868128"/>
                  </a:cubicBezTo>
                  <a:close/>
                  <a:moveTo>
                    <a:pt x="1613272" y="560643"/>
                  </a:moveTo>
                  <a:cubicBezTo>
                    <a:pt x="1606112" y="576024"/>
                    <a:pt x="1628653" y="576024"/>
                    <a:pt x="1629846" y="593791"/>
                  </a:cubicBezTo>
                  <a:cubicBezTo>
                    <a:pt x="1631039" y="611559"/>
                    <a:pt x="1653448" y="617393"/>
                    <a:pt x="1670022" y="606785"/>
                  </a:cubicBezTo>
                  <a:cubicBezTo>
                    <a:pt x="1686596" y="596178"/>
                    <a:pt x="1733800" y="609968"/>
                    <a:pt x="1733800" y="596178"/>
                  </a:cubicBezTo>
                  <a:cubicBezTo>
                    <a:pt x="1733800" y="583184"/>
                    <a:pt x="1684077" y="559582"/>
                    <a:pt x="1666442" y="563029"/>
                  </a:cubicBezTo>
                  <a:cubicBezTo>
                    <a:pt x="1648674" y="566609"/>
                    <a:pt x="1620299" y="545394"/>
                    <a:pt x="1613272" y="560643"/>
                  </a:cubicBezTo>
                  <a:close/>
                  <a:moveTo>
                    <a:pt x="2056534" y="1566899"/>
                  </a:moveTo>
                  <a:cubicBezTo>
                    <a:pt x="2058920" y="1576313"/>
                    <a:pt x="2127471" y="1604688"/>
                    <a:pt x="2129858" y="1591694"/>
                  </a:cubicBezTo>
                  <a:cubicBezTo>
                    <a:pt x="2132245" y="1578700"/>
                    <a:pt x="2054545" y="1558811"/>
                    <a:pt x="2056534" y="1566899"/>
                  </a:cubicBezTo>
                  <a:close/>
                  <a:moveTo>
                    <a:pt x="2356594" y="1637439"/>
                  </a:moveTo>
                  <a:cubicBezTo>
                    <a:pt x="2351821" y="1646057"/>
                    <a:pt x="2344793" y="1631074"/>
                    <a:pt x="2355003" y="1623251"/>
                  </a:cubicBezTo>
                  <a:cubicBezTo>
                    <a:pt x="2365213" y="1615428"/>
                    <a:pt x="2353412" y="1612246"/>
                    <a:pt x="2343998" y="1617019"/>
                  </a:cubicBezTo>
                  <a:cubicBezTo>
                    <a:pt x="2334584" y="1621793"/>
                    <a:pt x="2336838" y="1595672"/>
                    <a:pt x="2345589" y="1591031"/>
                  </a:cubicBezTo>
                  <a:cubicBezTo>
                    <a:pt x="2354207" y="1586257"/>
                    <a:pt x="2324374" y="1576843"/>
                    <a:pt x="2324374" y="1585462"/>
                  </a:cubicBezTo>
                  <a:cubicBezTo>
                    <a:pt x="2324374" y="1594213"/>
                    <a:pt x="2303026" y="1588644"/>
                    <a:pt x="2300772" y="1580689"/>
                  </a:cubicBezTo>
                  <a:cubicBezTo>
                    <a:pt x="2298385" y="1572865"/>
                    <a:pt x="2283402" y="1570479"/>
                    <a:pt x="2288971" y="1564910"/>
                  </a:cubicBezTo>
                  <a:cubicBezTo>
                    <a:pt x="2294540" y="1559341"/>
                    <a:pt x="2270806" y="1556291"/>
                    <a:pt x="2268419" y="1565705"/>
                  </a:cubicBezTo>
                  <a:cubicBezTo>
                    <a:pt x="2266032" y="1575120"/>
                    <a:pt x="2259005" y="1559341"/>
                    <a:pt x="2270806" y="1546744"/>
                  </a:cubicBezTo>
                  <a:cubicBezTo>
                    <a:pt x="2282607" y="1534148"/>
                    <a:pt x="2278629" y="1523143"/>
                    <a:pt x="2289767" y="1516778"/>
                  </a:cubicBezTo>
                  <a:cubicBezTo>
                    <a:pt x="2300772" y="1510414"/>
                    <a:pt x="2288971" y="1503386"/>
                    <a:pt x="2277170" y="1508160"/>
                  </a:cubicBezTo>
                  <a:cubicBezTo>
                    <a:pt x="2265369" y="1512933"/>
                    <a:pt x="2233812" y="1556291"/>
                    <a:pt x="2233812" y="1568092"/>
                  </a:cubicBezTo>
                  <a:cubicBezTo>
                    <a:pt x="2233812" y="1579893"/>
                    <a:pt x="2233016" y="1594080"/>
                    <a:pt x="2222011" y="1593285"/>
                  </a:cubicBezTo>
                  <a:cubicBezTo>
                    <a:pt x="2211006" y="1592489"/>
                    <a:pt x="2198409" y="1602699"/>
                    <a:pt x="2207028" y="1609064"/>
                  </a:cubicBezTo>
                  <a:cubicBezTo>
                    <a:pt x="2215647" y="1615428"/>
                    <a:pt x="2184089" y="1633328"/>
                    <a:pt x="2199205" y="1641417"/>
                  </a:cubicBezTo>
                  <a:cubicBezTo>
                    <a:pt x="2209415" y="1646986"/>
                    <a:pt x="2225989" y="1639030"/>
                    <a:pt x="2240176" y="1640621"/>
                  </a:cubicBezTo>
                  <a:cubicBezTo>
                    <a:pt x="2254364" y="1642212"/>
                    <a:pt x="2266165" y="1643008"/>
                    <a:pt x="2277966" y="1634257"/>
                  </a:cubicBezTo>
                  <a:cubicBezTo>
                    <a:pt x="2289767" y="1625638"/>
                    <a:pt x="2289767" y="1642080"/>
                    <a:pt x="2302363" y="1640621"/>
                  </a:cubicBezTo>
                  <a:cubicBezTo>
                    <a:pt x="2314959" y="1639030"/>
                    <a:pt x="2295203" y="1650831"/>
                    <a:pt x="2295999" y="1659582"/>
                  </a:cubicBezTo>
                  <a:cubicBezTo>
                    <a:pt x="2296794" y="1668333"/>
                    <a:pt x="2309391" y="1654809"/>
                    <a:pt x="2318805" y="1650168"/>
                  </a:cubicBezTo>
                  <a:cubicBezTo>
                    <a:pt x="2328219" y="1645394"/>
                    <a:pt x="2340020" y="1650168"/>
                    <a:pt x="2335379" y="1657991"/>
                  </a:cubicBezTo>
                  <a:cubicBezTo>
                    <a:pt x="2330606" y="1665814"/>
                    <a:pt x="2361367" y="1673770"/>
                    <a:pt x="2368528" y="1661173"/>
                  </a:cubicBezTo>
                  <a:cubicBezTo>
                    <a:pt x="2375422" y="1648444"/>
                    <a:pt x="2361235" y="1628820"/>
                    <a:pt x="2356594" y="1637439"/>
                  </a:cubicBezTo>
                  <a:close/>
                  <a:moveTo>
                    <a:pt x="219443" y="1420250"/>
                  </a:moveTo>
                  <a:cubicBezTo>
                    <a:pt x="198096" y="1431520"/>
                    <a:pt x="249277" y="1485486"/>
                    <a:pt x="260017" y="1478724"/>
                  </a:cubicBezTo>
                  <a:cubicBezTo>
                    <a:pt x="267310" y="1474083"/>
                    <a:pt x="247421" y="1451409"/>
                    <a:pt x="247421" y="1437487"/>
                  </a:cubicBezTo>
                  <a:cubicBezTo>
                    <a:pt x="247288" y="1423565"/>
                    <a:pt x="240658" y="1408847"/>
                    <a:pt x="219443" y="1420250"/>
                  </a:cubicBezTo>
                  <a:close/>
                  <a:moveTo>
                    <a:pt x="2167780" y="1689946"/>
                  </a:moveTo>
                  <a:cubicBezTo>
                    <a:pt x="2159559" y="1691139"/>
                    <a:pt x="2166056" y="1678145"/>
                    <a:pt x="2167250" y="1671648"/>
                  </a:cubicBezTo>
                  <a:cubicBezTo>
                    <a:pt x="2168443" y="1665151"/>
                    <a:pt x="2149482" y="1674565"/>
                    <a:pt x="2148952" y="1682256"/>
                  </a:cubicBezTo>
                  <a:cubicBezTo>
                    <a:pt x="2148421" y="1689946"/>
                    <a:pt x="2135295" y="1692863"/>
                    <a:pt x="2135295" y="1697636"/>
                  </a:cubicBezTo>
                  <a:cubicBezTo>
                    <a:pt x="2135295" y="1711426"/>
                    <a:pt x="2133571" y="1704134"/>
                    <a:pt x="2124024" y="1708907"/>
                  </a:cubicBezTo>
                  <a:cubicBezTo>
                    <a:pt x="2114610" y="1713680"/>
                    <a:pt x="2077881" y="1708907"/>
                    <a:pt x="2076688" y="1700554"/>
                  </a:cubicBezTo>
                  <a:cubicBezTo>
                    <a:pt x="2075495" y="1692333"/>
                    <a:pt x="2048843" y="1688090"/>
                    <a:pt x="2047782" y="1676952"/>
                  </a:cubicBezTo>
                  <a:cubicBezTo>
                    <a:pt x="2046589" y="1665681"/>
                    <a:pt x="2033595" y="1662234"/>
                    <a:pt x="2044202" y="1649770"/>
                  </a:cubicBezTo>
                  <a:cubicBezTo>
                    <a:pt x="2054810" y="1637306"/>
                    <a:pt x="2042479" y="1631472"/>
                    <a:pt x="2032402" y="1640886"/>
                  </a:cubicBezTo>
                  <a:cubicBezTo>
                    <a:pt x="2022324" y="1650300"/>
                    <a:pt x="2016490" y="1635582"/>
                    <a:pt x="2030015" y="1630279"/>
                  </a:cubicBezTo>
                  <a:cubicBezTo>
                    <a:pt x="2043672" y="1624975"/>
                    <a:pt x="2068998" y="1619671"/>
                    <a:pt x="2056003" y="1595937"/>
                  </a:cubicBezTo>
                  <a:cubicBezTo>
                    <a:pt x="2043009" y="1572335"/>
                    <a:pt x="1961464" y="1602964"/>
                    <a:pt x="1940779" y="1614898"/>
                  </a:cubicBezTo>
                  <a:cubicBezTo>
                    <a:pt x="1920094" y="1626699"/>
                    <a:pt x="1894106" y="1664621"/>
                    <a:pt x="1882835" y="1664621"/>
                  </a:cubicBezTo>
                  <a:cubicBezTo>
                    <a:pt x="1871565" y="1664621"/>
                    <a:pt x="1902327" y="1644466"/>
                    <a:pt x="1907100" y="1636776"/>
                  </a:cubicBezTo>
                  <a:cubicBezTo>
                    <a:pt x="1911874" y="1629085"/>
                    <a:pt x="1905907" y="1621395"/>
                    <a:pt x="1912404" y="1624312"/>
                  </a:cubicBezTo>
                  <a:cubicBezTo>
                    <a:pt x="1918901" y="1627229"/>
                    <a:pt x="1937199" y="1598854"/>
                    <a:pt x="1949663" y="1589440"/>
                  </a:cubicBezTo>
                  <a:cubicBezTo>
                    <a:pt x="1962127" y="1580026"/>
                    <a:pt x="1975651" y="1588909"/>
                    <a:pt x="1977508" y="1581219"/>
                  </a:cubicBezTo>
                  <a:cubicBezTo>
                    <a:pt x="1979231" y="1573528"/>
                    <a:pt x="1985198" y="1568225"/>
                    <a:pt x="1996999" y="1557617"/>
                  </a:cubicBezTo>
                  <a:cubicBezTo>
                    <a:pt x="2008800" y="1547010"/>
                    <a:pt x="2150145" y="1548733"/>
                    <a:pt x="2163670" y="1549396"/>
                  </a:cubicBezTo>
                  <a:cubicBezTo>
                    <a:pt x="2177327" y="1549927"/>
                    <a:pt x="2203846" y="1531629"/>
                    <a:pt x="2211536" y="1519828"/>
                  </a:cubicBezTo>
                  <a:cubicBezTo>
                    <a:pt x="2219227" y="1508027"/>
                    <a:pt x="2229304" y="1508027"/>
                    <a:pt x="2248132" y="1509220"/>
                  </a:cubicBezTo>
                  <a:cubicBezTo>
                    <a:pt x="2267093" y="1510414"/>
                    <a:pt x="2275977" y="1493309"/>
                    <a:pt x="2285391" y="1486812"/>
                  </a:cubicBezTo>
                  <a:cubicBezTo>
                    <a:pt x="2294805" y="1480315"/>
                    <a:pt x="2291358" y="1477398"/>
                    <a:pt x="2283004" y="1475541"/>
                  </a:cubicBezTo>
                  <a:cubicBezTo>
                    <a:pt x="2274783" y="1473818"/>
                    <a:pt x="2267093" y="1468381"/>
                    <a:pt x="2275314" y="1467851"/>
                  </a:cubicBezTo>
                  <a:cubicBezTo>
                    <a:pt x="2283535" y="1467321"/>
                    <a:pt x="2287778" y="1462547"/>
                    <a:pt x="2291225" y="1451940"/>
                  </a:cubicBezTo>
                  <a:cubicBezTo>
                    <a:pt x="2294805" y="1441332"/>
                    <a:pt x="2288308" y="1445973"/>
                    <a:pt x="2277038" y="1431255"/>
                  </a:cubicBezTo>
                  <a:cubicBezTo>
                    <a:pt x="2265767" y="1416537"/>
                    <a:pt x="2259933" y="1436028"/>
                    <a:pt x="2248662" y="1434835"/>
                  </a:cubicBezTo>
                  <a:cubicBezTo>
                    <a:pt x="2237392" y="1433642"/>
                    <a:pt x="2256353" y="1419454"/>
                    <a:pt x="2246939" y="1413487"/>
                  </a:cubicBezTo>
                  <a:cubicBezTo>
                    <a:pt x="2237525" y="1407521"/>
                    <a:pt x="2219757" y="1411764"/>
                    <a:pt x="2205569" y="1423565"/>
                  </a:cubicBezTo>
                  <a:cubicBezTo>
                    <a:pt x="2191382" y="1435366"/>
                    <a:pt x="2192575" y="1423034"/>
                    <a:pt x="2180111" y="1434835"/>
                  </a:cubicBezTo>
                  <a:cubicBezTo>
                    <a:pt x="2167647" y="1446636"/>
                    <a:pt x="2167647" y="1428868"/>
                    <a:pt x="2173614" y="1424228"/>
                  </a:cubicBezTo>
                  <a:cubicBezTo>
                    <a:pt x="2179581" y="1419454"/>
                    <a:pt x="2183691" y="1424758"/>
                    <a:pt x="2188995" y="1417730"/>
                  </a:cubicBezTo>
                  <a:cubicBezTo>
                    <a:pt x="2194299" y="1410570"/>
                    <a:pt x="2199603" y="1417730"/>
                    <a:pt x="2213260" y="1408847"/>
                  </a:cubicBezTo>
                  <a:cubicBezTo>
                    <a:pt x="2226917" y="1399963"/>
                    <a:pt x="2238718" y="1404073"/>
                    <a:pt x="2242828" y="1397576"/>
                  </a:cubicBezTo>
                  <a:cubicBezTo>
                    <a:pt x="2246939" y="1391079"/>
                    <a:pt x="2236331" y="1382195"/>
                    <a:pt x="2223337" y="1385112"/>
                  </a:cubicBezTo>
                  <a:cubicBezTo>
                    <a:pt x="2210343" y="1388029"/>
                    <a:pt x="2201459" y="1367345"/>
                    <a:pt x="2193238" y="1373311"/>
                  </a:cubicBezTo>
                  <a:cubicBezTo>
                    <a:pt x="2185017" y="1379278"/>
                    <a:pt x="2186741" y="1364428"/>
                    <a:pt x="2177327" y="1370394"/>
                  </a:cubicBezTo>
                  <a:cubicBezTo>
                    <a:pt x="2167913" y="1376361"/>
                    <a:pt x="2162609" y="1368671"/>
                    <a:pt x="2158366" y="1357400"/>
                  </a:cubicBezTo>
                  <a:cubicBezTo>
                    <a:pt x="2154256" y="1346130"/>
                    <a:pt x="2128797" y="1327832"/>
                    <a:pt x="2113417" y="1323058"/>
                  </a:cubicBezTo>
                  <a:cubicBezTo>
                    <a:pt x="2098036" y="1318285"/>
                    <a:pt x="2108113" y="1310064"/>
                    <a:pt x="2116334" y="1315898"/>
                  </a:cubicBezTo>
                  <a:cubicBezTo>
                    <a:pt x="2124554" y="1321865"/>
                    <a:pt x="2134101" y="1309931"/>
                    <a:pt x="2137549" y="1304097"/>
                  </a:cubicBezTo>
                  <a:cubicBezTo>
                    <a:pt x="2141129" y="1298131"/>
                    <a:pt x="2131582" y="1292827"/>
                    <a:pt x="2126941" y="1292297"/>
                  </a:cubicBezTo>
                  <a:cubicBezTo>
                    <a:pt x="2122168" y="1291634"/>
                    <a:pt x="2122168" y="1283943"/>
                    <a:pt x="2123361" y="1278109"/>
                  </a:cubicBezTo>
                  <a:cubicBezTo>
                    <a:pt x="2124554" y="1272142"/>
                    <a:pt x="2106787" y="1264452"/>
                    <a:pt x="2106257" y="1258618"/>
                  </a:cubicBezTo>
                  <a:cubicBezTo>
                    <a:pt x="2105726" y="1252651"/>
                    <a:pt x="2095649" y="1248540"/>
                    <a:pt x="2096179" y="1243237"/>
                  </a:cubicBezTo>
                  <a:cubicBezTo>
                    <a:pt x="2096710" y="1237933"/>
                    <a:pt x="2086102" y="1230243"/>
                    <a:pt x="2086102" y="1223082"/>
                  </a:cubicBezTo>
                  <a:cubicBezTo>
                    <a:pt x="2086102" y="1215922"/>
                    <a:pt x="2068335" y="1201735"/>
                    <a:pt x="2067804" y="1193514"/>
                  </a:cubicBezTo>
                  <a:cubicBezTo>
                    <a:pt x="2067274" y="1185161"/>
                    <a:pt x="2057727" y="1179326"/>
                    <a:pt x="2054147" y="1169249"/>
                  </a:cubicBezTo>
                  <a:cubicBezTo>
                    <a:pt x="2050567" y="1159172"/>
                    <a:pt x="2045926" y="1163946"/>
                    <a:pt x="2042346" y="1178133"/>
                  </a:cubicBezTo>
                  <a:cubicBezTo>
                    <a:pt x="2038766" y="1192321"/>
                    <a:pt x="2026435" y="1191790"/>
                    <a:pt x="2029882" y="1196431"/>
                  </a:cubicBezTo>
                  <a:cubicBezTo>
                    <a:pt x="2037175" y="1206110"/>
                    <a:pt x="2031606" y="1206508"/>
                    <a:pt x="2026302" y="1212342"/>
                  </a:cubicBezTo>
                  <a:cubicBezTo>
                    <a:pt x="2020998" y="1218309"/>
                    <a:pt x="2029882" y="1227193"/>
                    <a:pt x="2020998" y="1227193"/>
                  </a:cubicBezTo>
                  <a:cubicBezTo>
                    <a:pt x="2012115" y="1227193"/>
                    <a:pt x="2016225" y="1245491"/>
                    <a:pt x="2011584" y="1237270"/>
                  </a:cubicBezTo>
                  <a:cubicBezTo>
                    <a:pt x="2006811" y="1229049"/>
                    <a:pt x="1995673" y="1231303"/>
                    <a:pt x="1995673" y="1239657"/>
                  </a:cubicBezTo>
                  <a:cubicBezTo>
                    <a:pt x="1995673" y="1248010"/>
                    <a:pt x="1976712" y="1255568"/>
                    <a:pt x="1969022" y="1255038"/>
                  </a:cubicBezTo>
                  <a:cubicBezTo>
                    <a:pt x="1961331" y="1254375"/>
                    <a:pt x="1961331" y="1238463"/>
                    <a:pt x="1954834" y="1243237"/>
                  </a:cubicBezTo>
                  <a:cubicBezTo>
                    <a:pt x="1948337" y="1248010"/>
                    <a:pt x="1949530" y="1229580"/>
                    <a:pt x="1939453" y="1230243"/>
                  </a:cubicBezTo>
                  <a:cubicBezTo>
                    <a:pt x="1929376" y="1230773"/>
                    <a:pt x="1922348" y="1229712"/>
                    <a:pt x="1925266" y="1220828"/>
                  </a:cubicBezTo>
                  <a:cubicBezTo>
                    <a:pt x="1928183" y="1211944"/>
                    <a:pt x="1908161" y="1207834"/>
                    <a:pt x="1914658" y="1202530"/>
                  </a:cubicBezTo>
                  <a:cubicBezTo>
                    <a:pt x="1921155" y="1197227"/>
                    <a:pt x="1912934" y="1187812"/>
                    <a:pt x="1911741" y="1172432"/>
                  </a:cubicBezTo>
                  <a:cubicBezTo>
                    <a:pt x="1910548" y="1157051"/>
                    <a:pt x="1920625" y="1155857"/>
                    <a:pt x="1920625" y="1150023"/>
                  </a:cubicBezTo>
                  <a:cubicBezTo>
                    <a:pt x="1920625" y="1144056"/>
                    <a:pt x="1913465" y="1144056"/>
                    <a:pt x="1906437" y="1148830"/>
                  </a:cubicBezTo>
                  <a:cubicBezTo>
                    <a:pt x="1899410" y="1153603"/>
                    <a:pt x="1899410" y="1142333"/>
                    <a:pt x="1891719" y="1142863"/>
                  </a:cubicBezTo>
                  <a:cubicBezTo>
                    <a:pt x="1884029" y="1143393"/>
                    <a:pt x="1860958" y="1142333"/>
                    <a:pt x="1859764" y="1131593"/>
                  </a:cubicBezTo>
                  <a:cubicBezTo>
                    <a:pt x="1858571" y="1120985"/>
                    <a:pt x="1850880" y="1126289"/>
                    <a:pt x="1847300" y="1116212"/>
                  </a:cubicBezTo>
                  <a:cubicBezTo>
                    <a:pt x="1843720" y="1106134"/>
                    <a:pt x="1834306" y="1113825"/>
                    <a:pt x="1834306" y="1106797"/>
                  </a:cubicBezTo>
                  <a:cubicBezTo>
                    <a:pt x="1834306" y="1099637"/>
                    <a:pt x="1830196" y="1096720"/>
                    <a:pt x="1823036" y="1096190"/>
                  </a:cubicBezTo>
                  <a:cubicBezTo>
                    <a:pt x="1816008" y="1095660"/>
                    <a:pt x="1813621" y="1087969"/>
                    <a:pt x="1804075" y="1086776"/>
                  </a:cubicBezTo>
                  <a:cubicBezTo>
                    <a:pt x="1794660" y="1085582"/>
                    <a:pt x="1782727" y="1093273"/>
                    <a:pt x="1777423" y="1095660"/>
                  </a:cubicBezTo>
                  <a:cubicBezTo>
                    <a:pt x="1772120" y="1098046"/>
                    <a:pt x="1758462" y="1087439"/>
                    <a:pt x="1753158" y="1091549"/>
                  </a:cubicBezTo>
                  <a:cubicBezTo>
                    <a:pt x="1747855" y="1095660"/>
                    <a:pt x="1746661" y="1088632"/>
                    <a:pt x="1731943" y="1084389"/>
                  </a:cubicBezTo>
                  <a:cubicBezTo>
                    <a:pt x="1717093" y="1080279"/>
                    <a:pt x="1697602" y="1079085"/>
                    <a:pt x="1696408" y="1084389"/>
                  </a:cubicBezTo>
                  <a:cubicBezTo>
                    <a:pt x="1695215" y="1089693"/>
                    <a:pt x="1683414" y="1091549"/>
                    <a:pt x="1685138" y="1103880"/>
                  </a:cubicBezTo>
                  <a:cubicBezTo>
                    <a:pt x="1686861" y="1116344"/>
                    <a:pt x="1699325" y="1113957"/>
                    <a:pt x="1702242" y="1122178"/>
                  </a:cubicBezTo>
                  <a:cubicBezTo>
                    <a:pt x="1705160" y="1130399"/>
                    <a:pt x="1696276" y="1127482"/>
                    <a:pt x="1695745" y="1135173"/>
                  </a:cubicBezTo>
                  <a:cubicBezTo>
                    <a:pt x="1695215" y="1142863"/>
                    <a:pt x="1687524" y="1142333"/>
                    <a:pt x="1687524" y="1147636"/>
                  </a:cubicBezTo>
                  <a:cubicBezTo>
                    <a:pt x="1687524" y="1152940"/>
                    <a:pt x="1692828" y="1151747"/>
                    <a:pt x="1695745" y="1162487"/>
                  </a:cubicBezTo>
                  <a:cubicBezTo>
                    <a:pt x="1698662" y="1173094"/>
                    <a:pt x="1704629" y="1172564"/>
                    <a:pt x="1706353" y="1186752"/>
                  </a:cubicBezTo>
                  <a:cubicBezTo>
                    <a:pt x="1708077" y="1200939"/>
                    <a:pt x="1701579" y="1198022"/>
                    <a:pt x="1695745" y="1199746"/>
                  </a:cubicBezTo>
                  <a:cubicBezTo>
                    <a:pt x="1689779" y="1201470"/>
                    <a:pt x="1696276" y="1208630"/>
                    <a:pt x="1688055" y="1218044"/>
                  </a:cubicBezTo>
                  <a:cubicBezTo>
                    <a:pt x="1679834" y="1227458"/>
                    <a:pt x="1672674" y="1237535"/>
                    <a:pt x="1679171" y="1243502"/>
                  </a:cubicBezTo>
                  <a:cubicBezTo>
                    <a:pt x="1685668" y="1249469"/>
                    <a:pt x="1709933" y="1259413"/>
                    <a:pt x="1719347" y="1275457"/>
                  </a:cubicBezTo>
                  <a:cubicBezTo>
                    <a:pt x="1728761" y="1291368"/>
                    <a:pt x="1728231" y="1316296"/>
                    <a:pt x="1725314" y="1334064"/>
                  </a:cubicBezTo>
                  <a:cubicBezTo>
                    <a:pt x="1722397" y="1351831"/>
                    <a:pt x="1702242" y="1355942"/>
                    <a:pt x="1687524" y="1371323"/>
                  </a:cubicBezTo>
                  <a:cubicBezTo>
                    <a:pt x="1672807" y="1386703"/>
                    <a:pt x="1657426" y="1384317"/>
                    <a:pt x="1650266" y="1384980"/>
                  </a:cubicBezTo>
                  <a:cubicBezTo>
                    <a:pt x="1643105" y="1385510"/>
                    <a:pt x="1647349" y="1399698"/>
                    <a:pt x="1657293" y="1410968"/>
                  </a:cubicBezTo>
                  <a:cubicBezTo>
                    <a:pt x="1667370" y="1422239"/>
                    <a:pt x="1659017" y="1425819"/>
                    <a:pt x="1664453" y="1437620"/>
                  </a:cubicBezTo>
                  <a:cubicBezTo>
                    <a:pt x="1669757" y="1449420"/>
                    <a:pt x="1664453" y="1458835"/>
                    <a:pt x="1672144" y="1469575"/>
                  </a:cubicBezTo>
                  <a:cubicBezTo>
                    <a:pt x="1679834" y="1480182"/>
                    <a:pt x="1675061" y="1484425"/>
                    <a:pt x="1666177" y="1492116"/>
                  </a:cubicBezTo>
                  <a:cubicBezTo>
                    <a:pt x="1657293" y="1499806"/>
                    <a:pt x="1669757" y="1495696"/>
                    <a:pt x="1670287" y="1505773"/>
                  </a:cubicBezTo>
                  <a:cubicBezTo>
                    <a:pt x="1670818" y="1515850"/>
                    <a:pt x="1666177" y="1509883"/>
                    <a:pt x="1658486" y="1504580"/>
                  </a:cubicBezTo>
                  <a:cubicBezTo>
                    <a:pt x="1650796" y="1499276"/>
                    <a:pt x="1643768" y="1514657"/>
                    <a:pt x="1643768" y="1521154"/>
                  </a:cubicBezTo>
                  <a:cubicBezTo>
                    <a:pt x="1643768" y="1527651"/>
                    <a:pt x="1625470" y="1512270"/>
                    <a:pt x="1621360" y="1512933"/>
                  </a:cubicBezTo>
                  <a:cubicBezTo>
                    <a:pt x="1617250" y="1513463"/>
                    <a:pt x="1622553" y="1502856"/>
                    <a:pt x="1611946" y="1494635"/>
                  </a:cubicBezTo>
                  <a:cubicBezTo>
                    <a:pt x="1601338" y="1486414"/>
                    <a:pt x="1592985" y="1484558"/>
                    <a:pt x="1592985" y="1476337"/>
                  </a:cubicBezTo>
                  <a:cubicBezTo>
                    <a:pt x="1592985" y="1468116"/>
                    <a:pt x="1574687" y="1462149"/>
                    <a:pt x="1574687" y="1452735"/>
                  </a:cubicBezTo>
                  <a:cubicBezTo>
                    <a:pt x="1574687" y="1443321"/>
                    <a:pt x="1577074" y="1419056"/>
                    <a:pt x="1572963" y="1411896"/>
                  </a:cubicBezTo>
                  <a:cubicBezTo>
                    <a:pt x="1568853" y="1404869"/>
                    <a:pt x="1572433" y="1397178"/>
                    <a:pt x="1575880" y="1390681"/>
                  </a:cubicBezTo>
                  <a:cubicBezTo>
                    <a:pt x="1579460" y="1384184"/>
                    <a:pt x="1571770" y="1374107"/>
                    <a:pt x="1561162" y="1374107"/>
                  </a:cubicBezTo>
                  <a:cubicBezTo>
                    <a:pt x="1550555" y="1374107"/>
                    <a:pt x="1535704" y="1370527"/>
                    <a:pt x="1520986" y="1371720"/>
                  </a:cubicBezTo>
                  <a:cubicBezTo>
                    <a:pt x="1506268" y="1372914"/>
                    <a:pt x="1497915" y="1370527"/>
                    <a:pt x="1493142" y="1366417"/>
                  </a:cubicBezTo>
                  <a:cubicBezTo>
                    <a:pt x="1488368" y="1362306"/>
                    <a:pt x="1474844" y="1353422"/>
                    <a:pt x="1456546" y="1348649"/>
                  </a:cubicBezTo>
                  <a:cubicBezTo>
                    <a:pt x="1438248" y="1343876"/>
                    <a:pt x="1429894" y="1334461"/>
                    <a:pt x="1428171" y="1329158"/>
                  </a:cubicBezTo>
                  <a:cubicBezTo>
                    <a:pt x="1426447" y="1323854"/>
                    <a:pt x="1408016" y="1319743"/>
                    <a:pt x="1403906" y="1314307"/>
                  </a:cubicBezTo>
                  <a:cubicBezTo>
                    <a:pt x="1399795" y="1309003"/>
                    <a:pt x="1382028" y="1306086"/>
                    <a:pt x="1374868" y="1307147"/>
                  </a:cubicBezTo>
                  <a:cubicBezTo>
                    <a:pt x="1367708" y="1308340"/>
                    <a:pt x="1350073" y="1292297"/>
                    <a:pt x="1339465" y="1292959"/>
                  </a:cubicBezTo>
                  <a:cubicBezTo>
                    <a:pt x="1328858" y="1293490"/>
                    <a:pt x="1303930" y="1304230"/>
                    <a:pt x="1299819" y="1304760"/>
                  </a:cubicBezTo>
                  <a:cubicBezTo>
                    <a:pt x="1295709" y="1305291"/>
                    <a:pt x="1300350" y="1295877"/>
                    <a:pt x="1303400" y="1291766"/>
                  </a:cubicBezTo>
                  <a:cubicBezTo>
                    <a:pt x="1306317" y="1287656"/>
                    <a:pt x="1294516" y="1269888"/>
                    <a:pt x="1291599" y="1258087"/>
                  </a:cubicBezTo>
                  <a:cubicBezTo>
                    <a:pt x="1288682" y="1246286"/>
                    <a:pt x="1284438" y="1233292"/>
                    <a:pt x="1272107" y="1235016"/>
                  </a:cubicBezTo>
                  <a:cubicBezTo>
                    <a:pt x="1259643" y="1236740"/>
                    <a:pt x="1246119" y="1230243"/>
                    <a:pt x="1242539" y="1227988"/>
                  </a:cubicBezTo>
                  <a:cubicBezTo>
                    <a:pt x="1238959" y="1225602"/>
                    <a:pt x="1238429" y="1191923"/>
                    <a:pt x="1241345" y="1177735"/>
                  </a:cubicBezTo>
                  <a:cubicBezTo>
                    <a:pt x="1244262" y="1163548"/>
                    <a:pt x="1259643" y="1142200"/>
                    <a:pt x="1259643" y="1133449"/>
                  </a:cubicBezTo>
                  <a:cubicBezTo>
                    <a:pt x="1259643" y="1124565"/>
                    <a:pt x="1269721" y="1120455"/>
                    <a:pt x="1278605" y="1118068"/>
                  </a:cubicBezTo>
                  <a:cubicBezTo>
                    <a:pt x="1287488" y="1115681"/>
                    <a:pt x="1280328" y="1098577"/>
                    <a:pt x="1289212" y="1097383"/>
                  </a:cubicBezTo>
                  <a:cubicBezTo>
                    <a:pt x="1298096" y="1096190"/>
                    <a:pt x="1298626" y="1092610"/>
                    <a:pt x="1300482" y="1085582"/>
                  </a:cubicBezTo>
                  <a:cubicBezTo>
                    <a:pt x="1302206" y="1078422"/>
                    <a:pt x="1312946" y="1083196"/>
                    <a:pt x="1306980" y="1077362"/>
                  </a:cubicBezTo>
                  <a:cubicBezTo>
                    <a:pt x="1301013" y="1071395"/>
                    <a:pt x="1305786" y="1069671"/>
                    <a:pt x="1319443" y="1069671"/>
                  </a:cubicBezTo>
                  <a:cubicBezTo>
                    <a:pt x="1333101" y="1069671"/>
                    <a:pt x="1353122" y="1064898"/>
                    <a:pt x="1350205" y="1051373"/>
                  </a:cubicBezTo>
                  <a:cubicBezTo>
                    <a:pt x="1347288" y="1037716"/>
                    <a:pt x="1311753" y="1047793"/>
                    <a:pt x="1311753" y="1036523"/>
                  </a:cubicBezTo>
                  <a:cubicBezTo>
                    <a:pt x="1311753" y="1025252"/>
                    <a:pt x="1266804" y="1024722"/>
                    <a:pt x="1269721" y="1018225"/>
                  </a:cubicBezTo>
                  <a:cubicBezTo>
                    <a:pt x="1272638" y="1011727"/>
                    <a:pt x="1314670" y="1022998"/>
                    <a:pt x="1330051" y="1028832"/>
                  </a:cubicBezTo>
                  <a:cubicBezTo>
                    <a:pt x="1345432" y="1034799"/>
                    <a:pt x="1349542" y="1034136"/>
                    <a:pt x="1362006" y="1033606"/>
                  </a:cubicBezTo>
                  <a:cubicBezTo>
                    <a:pt x="1374470" y="1033075"/>
                    <a:pt x="1366116" y="1017031"/>
                    <a:pt x="1368503" y="1010534"/>
                  </a:cubicBezTo>
                  <a:cubicBezTo>
                    <a:pt x="1370890" y="1004037"/>
                    <a:pt x="1394492" y="1020611"/>
                    <a:pt x="1408149" y="1017031"/>
                  </a:cubicBezTo>
                  <a:cubicBezTo>
                    <a:pt x="1421806" y="1013451"/>
                    <a:pt x="1434800" y="985739"/>
                    <a:pt x="1445938" y="978049"/>
                  </a:cubicBezTo>
                  <a:cubicBezTo>
                    <a:pt x="1457209" y="970358"/>
                    <a:pt x="1447131" y="963198"/>
                    <a:pt x="1425253" y="965054"/>
                  </a:cubicBezTo>
                  <a:cubicBezTo>
                    <a:pt x="1403375" y="966778"/>
                    <a:pt x="1390912" y="958557"/>
                    <a:pt x="1379111" y="949673"/>
                  </a:cubicBezTo>
                  <a:cubicBezTo>
                    <a:pt x="1367310" y="940790"/>
                    <a:pt x="1368503" y="933762"/>
                    <a:pt x="1380834" y="934956"/>
                  </a:cubicBezTo>
                  <a:cubicBezTo>
                    <a:pt x="1393298" y="936149"/>
                    <a:pt x="1422867" y="960414"/>
                    <a:pt x="1434005" y="960944"/>
                  </a:cubicBezTo>
                  <a:cubicBezTo>
                    <a:pt x="1445275" y="961474"/>
                    <a:pt x="1464766" y="939066"/>
                    <a:pt x="1474181" y="932038"/>
                  </a:cubicBezTo>
                  <a:cubicBezTo>
                    <a:pt x="1483595" y="924878"/>
                    <a:pt x="1465297" y="921961"/>
                    <a:pt x="1458800" y="916658"/>
                  </a:cubicBezTo>
                  <a:cubicBezTo>
                    <a:pt x="1452303" y="911354"/>
                    <a:pt x="1470070" y="907774"/>
                    <a:pt x="1479484" y="907774"/>
                  </a:cubicBezTo>
                  <a:cubicBezTo>
                    <a:pt x="1488899" y="907774"/>
                    <a:pt x="1493142" y="915995"/>
                    <a:pt x="1496589" y="920238"/>
                  </a:cubicBezTo>
                  <a:cubicBezTo>
                    <a:pt x="1500169" y="924348"/>
                    <a:pt x="1516743" y="917321"/>
                    <a:pt x="1524964" y="917321"/>
                  </a:cubicBezTo>
                  <a:cubicBezTo>
                    <a:pt x="1533185" y="917321"/>
                    <a:pt x="1523771" y="903663"/>
                    <a:pt x="1510246" y="898360"/>
                  </a:cubicBezTo>
                  <a:cubicBezTo>
                    <a:pt x="1496589" y="893056"/>
                    <a:pt x="1510777" y="882979"/>
                    <a:pt x="1515020" y="891332"/>
                  </a:cubicBezTo>
                  <a:cubicBezTo>
                    <a:pt x="1519130" y="899553"/>
                    <a:pt x="1528544" y="897829"/>
                    <a:pt x="1533318" y="907243"/>
                  </a:cubicBezTo>
                  <a:cubicBezTo>
                    <a:pt x="1540212" y="921033"/>
                    <a:pt x="1544588" y="912017"/>
                    <a:pt x="1556389" y="907774"/>
                  </a:cubicBezTo>
                  <a:cubicBezTo>
                    <a:pt x="1568190" y="903663"/>
                    <a:pt x="1574157" y="896503"/>
                    <a:pt x="1580654" y="889476"/>
                  </a:cubicBezTo>
                  <a:cubicBezTo>
                    <a:pt x="1587151" y="882316"/>
                    <a:pt x="1588344" y="890669"/>
                    <a:pt x="1596034" y="879399"/>
                  </a:cubicBezTo>
                  <a:cubicBezTo>
                    <a:pt x="1603725" y="868128"/>
                    <a:pt x="1592455" y="857521"/>
                    <a:pt x="1583040" y="850361"/>
                  </a:cubicBezTo>
                  <a:cubicBezTo>
                    <a:pt x="1573626" y="843333"/>
                    <a:pt x="1583571" y="836173"/>
                    <a:pt x="1574157" y="831400"/>
                  </a:cubicBezTo>
                  <a:cubicBezTo>
                    <a:pt x="1564742" y="826626"/>
                    <a:pt x="1562886" y="817742"/>
                    <a:pt x="1574687" y="820129"/>
                  </a:cubicBezTo>
                  <a:cubicBezTo>
                    <a:pt x="1586488" y="822516"/>
                    <a:pt x="1595902" y="818936"/>
                    <a:pt x="1601338" y="810715"/>
                  </a:cubicBezTo>
                  <a:cubicBezTo>
                    <a:pt x="1606642" y="802494"/>
                    <a:pt x="1583571" y="800638"/>
                    <a:pt x="1594311" y="794804"/>
                  </a:cubicBezTo>
                  <a:cubicBezTo>
                    <a:pt x="1604918" y="788837"/>
                    <a:pt x="1596034" y="783003"/>
                    <a:pt x="1585427" y="783003"/>
                  </a:cubicBezTo>
                  <a:cubicBezTo>
                    <a:pt x="1574820" y="783003"/>
                    <a:pt x="1565936" y="777699"/>
                    <a:pt x="1565273" y="768815"/>
                  </a:cubicBezTo>
                  <a:cubicBezTo>
                    <a:pt x="1564742" y="759931"/>
                    <a:pt x="1546312" y="765898"/>
                    <a:pt x="1535174" y="760462"/>
                  </a:cubicBezTo>
                  <a:cubicBezTo>
                    <a:pt x="1523903" y="755158"/>
                    <a:pt x="1499108" y="756351"/>
                    <a:pt x="1493142" y="756882"/>
                  </a:cubicBezTo>
                  <a:cubicBezTo>
                    <a:pt x="1487175" y="757412"/>
                    <a:pt x="1486644" y="781677"/>
                    <a:pt x="1495528" y="782340"/>
                  </a:cubicBezTo>
                  <a:cubicBezTo>
                    <a:pt x="1504412" y="782870"/>
                    <a:pt x="1511440" y="792417"/>
                    <a:pt x="1503749" y="795334"/>
                  </a:cubicBezTo>
                  <a:cubicBezTo>
                    <a:pt x="1496059" y="798251"/>
                    <a:pt x="1504942" y="807798"/>
                    <a:pt x="1498976" y="807135"/>
                  </a:cubicBezTo>
                  <a:cubicBezTo>
                    <a:pt x="1493009" y="806605"/>
                    <a:pt x="1483595" y="803555"/>
                    <a:pt x="1481871" y="818936"/>
                  </a:cubicBezTo>
                  <a:cubicBezTo>
                    <a:pt x="1480147" y="834317"/>
                    <a:pt x="1478954" y="840283"/>
                    <a:pt x="1468877" y="845587"/>
                  </a:cubicBezTo>
                  <a:cubicBezTo>
                    <a:pt x="1458800" y="850891"/>
                    <a:pt x="1466490" y="828483"/>
                    <a:pt x="1457076" y="829013"/>
                  </a:cubicBezTo>
                  <a:cubicBezTo>
                    <a:pt x="1447662" y="829543"/>
                    <a:pt x="1446468" y="847974"/>
                    <a:pt x="1453496" y="849698"/>
                  </a:cubicBezTo>
                  <a:cubicBezTo>
                    <a:pt x="1460656" y="851421"/>
                    <a:pt x="1461717" y="857388"/>
                    <a:pt x="1463573" y="866272"/>
                  </a:cubicBezTo>
                  <a:cubicBezTo>
                    <a:pt x="1465297" y="875156"/>
                    <a:pt x="1450579" y="868659"/>
                    <a:pt x="1444612" y="879266"/>
                  </a:cubicBezTo>
                  <a:cubicBezTo>
                    <a:pt x="1438645" y="889874"/>
                    <a:pt x="1438115" y="874493"/>
                    <a:pt x="1429894" y="867465"/>
                  </a:cubicBezTo>
                  <a:cubicBezTo>
                    <a:pt x="1421673" y="860305"/>
                    <a:pt x="1411596" y="848504"/>
                    <a:pt x="1412127" y="839620"/>
                  </a:cubicBezTo>
                  <a:cubicBezTo>
                    <a:pt x="1412657" y="831797"/>
                    <a:pt x="1416900" y="829013"/>
                    <a:pt x="1423397" y="827820"/>
                  </a:cubicBezTo>
                  <a:cubicBezTo>
                    <a:pt x="1429894" y="826626"/>
                    <a:pt x="1423397" y="820660"/>
                    <a:pt x="1422867" y="810052"/>
                  </a:cubicBezTo>
                  <a:cubicBezTo>
                    <a:pt x="1422336" y="799444"/>
                    <a:pt x="1414646" y="802892"/>
                    <a:pt x="1405099" y="791754"/>
                  </a:cubicBezTo>
                  <a:cubicBezTo>
                    <a:pt x="1395685" y="780484"/>
                    <a:pt x="1385608" y="780484"/>
                    <a:pt x="1380304" y="785787"/>
                  </a:cubicBezTo>
                  <a:cubicBezTo>
                    <a:pt x="1375000" y="791091"/>
                    <a:pt x="1378580" y="801168"/>
                    <a:pt x="1370227" y="804748"/>
                  </a:cubicBezTo>
                  <a:cubicBezTo>
                    <a:pt x="1362006" y="808328"/>
                    <a:pt x="1365453" y="824903"/>
                    <a:pt x="1358426" y="825963"/>
                  </a:cubicBezTo>
                  <a:cubicBezTo>
                    <a:pt x="1351266" y="827157"/>
                    <a:pt x="1355509" y="797058"/>
                    <a:pt x="1349542" y="794008"/>
                  </a:cubicBezTo>
                  <a:cubicBezTo>
                    <a:pt x="1343576" y="791091"/>
                    <a:pt x="1344239" y="783931"/>
                    <a:pt x="1353122" y="782738"/>
                  </a:cubicBezTo>
                  <a:cubicBezTo>
                    <a:pt x="1362006" y="781544"/>
                    <a:pt x="1367310" y="772130"/>
                    <a:pt x="1359619" y="772130"/>
                  </a:cubicBezTo>
                  <a:cubicBezTo>
                    <a:pt x="1351929" y="772130"/>
                    <a:pt x="1338272" y="763909"/>
                    <a:pt x="1332968" y="761523"/>
                  </a:cubicBezTo>
                  <a:cubicBezTo>
                    <a:pt x="1327664" y="759136"/>
                    <a:pt x="1318780" y="771600"/>
                    <a:pt x="1312814" y="766826"/>
                  </a:cubicBezTo>
                  <a:cubicBezTo>
                    <a:pt x="1306847" y="762053"/>
                    <a:pt x="1313344" y="750252"/>
                    <a:pt x="1314007" y="743755"/>
                  </a:cubicBezTo>
                  <a:cubicBezTo>
                    <a:pt x="1314537" y="737258"/>
                    <a:pt x="1323421" y="746672"/>
                    <a:pt x="1329388" y="738451"/>
                  </a:cubicBezTo>
                  <a:cubicBezTo>
                    <a:pt x="1335355" y="730230"/>
                    <a:pt x="1312814" y="730230"/>
                    <a:pt x="1312814" y="721347"/>
                  </a:cubicBezTo>
                  <a:cubicBezTo>
                    <a:pt x="1312814" y="712463"/>
                    <a:pt x="1295046" y="710076"/>
                    <a:pt x="1289212" y="707159"/>
                  </a:cubicBezTo>
                  <a:cubicBezTo>
                    <a:pt x="1283245" y="704242"/>
                    <a:pt x="1293322" y="689391"/>
                    <a:pt x="1290405" y="683557"/>
                  </a:cubicBezTo>
                  <a:cubicBezTo>
                    <a:pt x="1287488" y="677591"/>
                    <a:pt x="1265610" y="658099"/>
                    <a:pt x="1256063" y="659956"/>
                  </a:cubicBezTo>
                  <a:cubicBezTo>
                    <a:pt x="1246649" y="661679"/>
                    <a:pt x="1244262" y="647492"/>
                    <a:pt x="1249566" y="648155"/>
                  </a:cubicBezTo>
                  <a:cubicBezTo>
                    <a:pt x="1254870" y="648685"/>
                    <a:pt x="1258980" y="645238"/>
                    <a:pt x="1269058" y="633967"/>
                  </a:cubicBezTo>
                  <a:cubicBezTo>
                    <a:pt x="1279135" y="622697"/>
                    <a:pt x="1280328" y="619249"/>
                    <a:pt x="1273168" y="616862"/>
                  </a:cubicBezTo>
                  <a:cubicBezTo>
                    <a:pt x="1266141" y="614476"/>
                    <a:pt x="1262561" y="607448"/>
                    <a:pt x="1274892" y="607979"/>
                  </a:cubicBezTo>
                  <a:cubicBezTo>
                    <a:pt x="1287356" y="608509"/>
                    <a:pt x="1309234" y="616862"/>
                    <a:pt x="1316261" y="611559"/>
                  </a:cubicBezTo>
                  <a:cubicBezTo>
                    <a:pt x="1323421" y="606255"/>
                    <a:pt x="1345830" y="571383"/>
                    <a:pt x="1354713" y="558919"/>
                  </a:cubicBezTo>
                  <a:cubicBezTo>
                    <a:pt x="1363597" y="546455"/>
                    <a:pt x="1348216" y="545262"/>
                    <a:pt x="1326869" y="547118"/>
                  </a:cubicBezTo>
                  <a:cubicBezTo>
                    <a:pt x="1305654" y="548842"/>
                    <a:pt x="1300880" y="538897"/>
                    <a:pt x="1283113" y="537704"/>
                  </a:cubicBezTo>
                  <a:cubicBezTo>
                    <a:pt x="1265345" y="536510"/>
                    <a:pt x="1232329" y="541284"/>
                    <a:pt x="1227556" y="546588"/>
                  </a:cubicBezTo>
                  <a:cubicBezTo>
                    <a:pt x="1222782" y="551891"/>
                    <a:pt x="1236439" y="556665"/>
                    <a:pt x="1234716" y="562499"/>
                  </a:cubicBezTo>
                  <a:cubicBezTo>
                    <a:pt x="1232992" y="568466"/>
                    <a:pt x="1222252" y="558388"/>
                    <a:pt x="1217611" y="560775"/>
                  </a:cubicBezTo>
                  <a:cubicBezTo>
                    <a:pt x="1212838" y="563162"/>
                    <a:pt x="1219335" y="570852"/>
                    <a:pt x="1217611" y="591537"/>
                  </a:cubicBezTo>
                  <a:cubicBezTo>
                    <a:pt x="1215887" y="612222"/>
                    <a:pt x="1221722" y="613415"/>
                    <a:pt x="1227688" y="621105"/>
                  </a:cubicBezTo>
                  <a:cubicBezTo>
                    <a:pt x="1233655" y="628796"/>
                    <a:pt x="1232462" y="638873"/>
                    <a:pt x="1232462" y="651867"/>
                  </a:cubicBezTo>
                  <a:cubicBezTo>
                    <a:pt x="1232462" y="664861"/>
                    <a:pt x="1219998" y="664331"/>
                    <a:pt x="1215887" y="667248"/>
                  </a:cubicBezTo>
                  <a:cubicBezTo>
                    <a:pt x="1211777" y="670165"/>
                    <a:pt x="1226495" y="674939"/>
                    <a:pt x="1224108" y="683159"/>
                  </a:cubicBezTo>
                  <a:cubicBezTo>
                    <a:pt x="1221722" y="691380"/>
                    <a:pt x="1209390" y="678386"/>
                    <a:pt x="1202230" y="680773"/>
                  </a:cubicBezTo>
                  <a:cubicBezTo>
                    <a:pt x="1195203" y="683159"/>
                    <a:pt x="1189236" y="703181"/>
                    <a:pt x="1196927" y="709811"/>
                  </a:cubicBezTo>
                  <a:cubicBezTo>
                    <a:pt x="1204617" y="716308"/>
                    <a:pt x="1207534" y="715115"/>
                    <a:pt x="1201700" y="722805"/>
                  </a:cubicBezTo>
                  <a:cubicBezTo>
                    <a:pt x="1195733" y="730496"/>
                    <a:pt x="1189236" y="741766"/>
                    <a:pt x="1203424" y="752904"/>
                  </a:cubicBezTo>
                  <a:cubicBezTo>
                    <a:pt x="1217611" y="764174"/>
                    <a:pt x="1243600" y="762981"/>
                    <a:pt x="1257257" y="771865"/>
                  </a:cubicBezTo>
                  <a:cubicBezTo>
                    <a:pt x="1270914" y="780749"/>
                    <a:pt x="1251290" y="775445"/>
                    <a:pt x="1256726" y="785522"/>
                  </a:cubicBezTo>
                  <a:cubicBezTo>
                    <a:pt x="1262030" y="795599"/>
                    <a:pt x="1247843" y="799179"/>
                    <a:pt x="1248506" y="806870"/>
                  </a:cubicBezTo>
                  <a:cubicBezTo>
                    <a:pt x="1249036" y="814560"/>
                    <a:pt x="1254472" y="810450"/>
                    <a:pt x="1261500" y="797456"/>
                  </a:cubicBezTo>
                  <a:cubicBezTo>
                    <a:pt x="1268660" y="784461"/>
                    <a:pt x="1273964" y="801036"/>
                    <a:pt x="1273301" y="812306"/>
                  </a:cubicBezTo>
                  <a:cubicBezTo>
                    <a:pt x="1272770" y="823577"/>
                    <a:pt x="1262693" y="817079"/>
                    <a:pt x="1255003" y="828217"/>
                  </a:cubicBezTo>
                  <a:cubicBezTo>
                    <a:pt x="1247312" y="839488"/>
                    <a:pt x="1240285" y="841212"/>
                    <a:pt x="1229014" y="838825"/>
                  </a:cubicBezTo>
                  <a:cubicBezTo>
                    <a:pt x="1217744" y="836438"/>
                    <a:pt x="1224241" y="854736"/>
                    <a:pt x="1229014" y="864813"/>
                  </a:cubicBezTo>
                  <a:cubicBezTo>
                    <a:pt x="1233788" y="874890"/>
                    <a:pt x="1227821" y="878471"/>
                    <a:pt x="1214827" y="874890"/>
                  </a:cubicBezTo>
                  <a:cubicBezTo>
                    <a:pt x="1201832" y="871310"/>
                    <a:pt x="1194142" y="863090"/>
                    <a:pt x="1200639" y="853012"/>
                  </a:cubicBezTo>
                  <a:cubicBezTo>
                    <a:pt x="1207136" y="842935"/>
                    <a:pt x="1211910" y="831134"/>
                    <a:pt x="1204219" y="832328"/>
                  </a:cubicBezTo>
                  <a:cubicBezTo>
                    <a:pt x="1196529" y="833521"/>
                    <a:pt x="1178761" y="831797"/>
                    <a:pt x="1173457" y="823444"/>
                  </a:cubicBezTo>
                  <a:cubicBezTo>
                    <a:pt x="1168154" y="815223"/>
                    <a:pt x="1177037" y="818671"/>
                    <a:pt x="1192949" y="820527"/>
                  </a:cubicBezTo>
                  <a:cubicBezTo>
                    <a:pt x="1208860" y="822251"/>
                    <a:pt x="1195335" y="809919"/>
                    <a:pt x="1207136" y="809919"/>
                  </a:cubicBezTo>
                  <a:cubicBezTo>
                    <a:pt x="1218937" y="809919"/>
                    <a:pt x="1227821" y="816416"/>
                    <a:pt x="1237898" y="807533"/>
                  </a:cubicBezTo>
                  <a:cubicBezTo>
                    <a:pt x="1247975" y="798649"/>
                    <a:pt x="1231401" y="781544"/>
                    <a:pt x="1223180" y="784461"/>
                  </a:cubicBezTo>
                  <a:cubicBezTo>
                    <a:pt x="1214959" y="787378"/>
                    <a:pt x="1201965" y="790958"/>
                    <a:pt x="1201965" y="782738"/>
                  </a:cubicBezTo>
                  <a:cubicBezTo>
                    <a:pt x="1201965" y="774517"/>
                    <a:pt x="1216153" y="780351"/>
                    <a:pt x="1223843" y="778627"/>
                  </a:cubicBezTo>
                  <a:cubicBezTo>
                    <a:pt x="1231534" y="776903"/>
                    <a:pt x="1219733" y="766163"/>
                    <a:pt x="1207932" y="769213"/>
                  </a:cubicBezTo>
                  <a:cubicBezTo>
                    <a:pt x="1196131" y="772130"/>
                    <a:pt x="1187778" y="772793"/>
                    <a:pt x="1178363" y="762716"/>
                  </a:cubicBezTo>
                  <a:cubicBezTo>
                    <a:pt x="1168949" y="752639"/>
                    <a:pt x="1151712" y="746805"/>
                    <a:pt x="1147602" y="769743"/>
                  </a:cubicBezTo>
                  <a:cubicBezTo>
                    <a:pt x="1143491" y="792815"/>
                    <a:pt x="1126917" y="780351"/>
                    <a:pt x="1120420" y="788041"/>
                  </a:cubicBezTo>
                  <a:cubicBezTo>
                    <a:pt x="1113923" y="795732"/>
                    <a:pt x="1128110" y="801036"/>
                    <a:pt x="1144021" y="801699"/>
                  </a:cubicBezTo>
                  <a:cubicBezTo>
                    <a:pt x="1159933" y="802362"/>
                    <a:pt x="1171866" y="817079"/>
                    <a:pt x="1164176" y="817079"/>
                  </a:cubicBezTo>
                  <a:cubicBezTo>
                    <a:pt x="1156485" y="817079"/>
                    <a:pt x="1160065" y="828350"/>
                    <a:pt x="1151712" y="824240"/>
                  </a:cubicBezTo>
                  <a:cubicBezTo>
                    <a:pt x="1143491" y="820129"/>
                    <a:pt x="1135138" y="824240"/>
                    <a:pt x="1141104" y="831267"/>
                  </a:cubicBezTo>
                  <a:cubicBezTo>
                    <a:pt x="1147071" y="838427"/>
                    <a:pt x="1138718" y="841344"/>
                    <a:pt x="1139381" y="848372"/>
                  </a:cubicBezTo>
                  <a:cubicBezTo>
                    <a:pt x="1139911" y="855532"/>
                    <a:pt x="1126917" y="848902"/>
                    <a:pt x="1114586" y="847841"/>
                  </a:cubicBezTo>
                  <a:cubicBezTo>
                    <a:pt x="1102122" y="846648"/>
                    <a:pt x="1079050" y="850758"/>
                    <a:pt x="1062609" y="854338"/>
                  </a:cubicBezTo>
                  <a:cubicBezTo>
                    <a:pt x="1046034" y="857918"/>
                    <a:pt x="1027736" y="851952"/>
                    <a:pt x="1020576" y="844261"/>
                  </a:cubicBezTo>
                  <a:cubicBezTo>
                    <a:pt x="1013416" y="836571"/>
                    <a:pt x="1004002" y="837764"/>
                    <a:pt x="992201" y="837764"/>
                  </a:cubicBezTo>
                  <a:cubicBezTo>
                    <a:pt x="980400" y="837764"/>
                    <a:pt x="983981" y="826494"/>
                    <a:pt x="968600" y="825963"/>
                  </a:cubicBezTo>
                  <a:cubicBezTo>
                    <a:pt x="953219" y="825433"/>
                    <a:pt x="956799" y="812306"/>
                    <a:pt x="954942" y="804616"/>
                  </a:cubicBezTo>
                  <a:cubicBezTo>
                    <a:pt x="953219" y="796925"/>
                    <a:pt x="922457" y="799312"/>
                    <a:pt x="911186" y="806339"/>
                  </a:cubicBezTo>
                  <a:cubicBezTo>
                    <a:pt x="899916" y="813499"/>
                    <a:pt x="878038" y="810450"/>
                    <a:pt x="872204" y="823444"/>
                  </a:cubicBezTo>
                  <a:cubicBezTo>
                    <a:pt x="866237" y="836438"/>
                    <a:pt x="877507" y="834714"/>
                    <a:pt x="884004" y="834714"/>
                  </a:cubicBezTo>
                  <a:cubicBezTo>
                    <a:pt x="893021" y="834714"/>
                    <a:pt x="892225" y="824107"/>
                    <a:pt x="908800" y="826361"/>
                  </a:cubicBezTo>
                  <a:cubicBezTo>
                    <a:pt x="925374" y="828748"/>
                    <a:pt x="937175" y="809256"/>
                    <a:pt x="944335" y="816284"/>
                  </a:cubicBezTo>
                  <a:cubicBezTo>
                    <a:pt x="951495" y="823444"/>
                    <a:pt x="915960" y="836969"/>
                    <a:pt x="900579" y="839355"/>
                  </a:cubicBezTo>
                  <a:cubicBezTo>
                    <a:pt x="885198" y="841742"/>
                    <a:pt x="888778" y="854073"/>
                    <a:pt x="903496" y="875951"/>
                  </a:cubicBezTo>
                  <a:cubicBezTo>
                    <a:pt x="918214" y="897829"/>
                    <a:pt x="896999" y="885365"/>
                    <a:pt x="896999" y="896105"/>
                  </a:cubicBezTo>
                  <a:cubicBezTo>
                    <a:pt x="896999" y="906713"/>
                    <a:pt x="869154" y="892525"/>
                    <a:pt x="880424" y="888945"/>
                  </a:cubicBezTo>
                  <a:cubicBezTo>
                    <a:pt x="891695" y="885365"/>
                    <a:pt x="886391" y="874095"/>
                    <a:pt x="877507" y="867067"/>
                  </a:cubicBezTo>
                  <a:cubicBezTo>
                    <a:pt x="868624" y="859907"/>
                    <a:pt x="862789" y="867067"/>
                    <a:pt x="863983" y="859377"/>
                  </a:cubicBezTo>
                  <a:cubicBezTo>
                    <a:pt x="865176" y="851686"/>
                    <a:pt x="854569" y="859907"/>
                    <a:pt x="846215" y="853410"/>
                  </a:cubicBezTo>
                  <a:cubicBezTo>
                    <a:pt x="837994" y="846913"/>
                    <a:pt x="833751" y="841609"/>
                    <a:pt x="822613" y="847443"/>
                  </a:cubicBezTo>
                  <a:cubicBezTo>
                    <a:pt x="811343" y="853410"/>
                    <a:pt x="798349" y="851554"/>
                    <a:pt x="773554" y="855664"/>
                  </a:cubicBezTo>
                  <a:cubicBezTo>
                    <a:pt x="748759" y="859775"/>
                    <a:pt x="703146" y="858581"/>
                    <a:pt x="694925" y="850361"/>
                  </a:cubicBezTo>
                  <a:cubicBezTo>
                    <a:pt x="686705" y="842140"/>
                    <a:pt x="716273" y="827289"/>
                    <a:pt x="725024" y="829676"/>
                  </a:cubicBezTo>
                  <a:cubicBezTo>
                    <a:pt x="733643" y="831930"/>
                    <a:pt x="728604" y="820262"/>
                    <a:pt x="714947" y="809522"/>
                  </a:cubicBezTo>
                  <a:cubicBezTo>
                    <a:pt x="701290" y="798914"/>
                    <a:pt x="671191" y="792417"/>
                    <a:pt x="671854" y="798914"/>
                  </a:cubicBezTo>
                  <a:cubicBezTo>
                    <a:pt x="672384" y="805411"/>
                    <a:pt x="654749" y="799444"/>
                    <a:pt x="632871" y="795334"/>
                  </a:cubicBezTo>
                  <a:cubicBezTo>
                    <a:pt x="610993" y="791224"/>
                    <a:pt x="608076" y="783533"/>
                    <a:pt x="593889" y="782870"/>
                  </a:cubicBezTo>
                  <a:cubicBezTo>
                    <a:pt x="580232" y="782340"/>
                    <a:pt x="558486" y="778097"/>
                    <a:pt x="541912" y="765103"/>
                  </a:cubicBezTo>
                  <a:cubicBezTo>
                    <a:pt x="525338" y="752108"/>
                    <a:pt x="486355" y="755688"/>
                    <a:pt x="481582" y="767489"/>
                  </a:cubicBezTo>
                  <a:cubicBezTo>
                    <a:pt x="476808" y="779290"/>
                    <a:pt x="463814" y="778760"/>
                    <a:pt x="450820" y="778760"/>
                  </a:cubicBezTo>
                  <a:cubicBezTo>
                    <a:pt x="437826" y="778760"/>
                    <a:pt x="456654" y="764174"/>
                    <a:pt x="452013" y="761655"/>
                  </a:cubicBezTo>
                  <a:cubicBezTo>
                    <a:pt x="445781" y="758340"/>
                    <a:pt x="452544" y="742164"/>
                    <a:pt x="443129" y="740970"/>
                  </a:cubicBezTo>
                  <a:cubicBezTo>
                    <a:pt x="433715" y="739777"/>
                    <a:pt x="424831" y="779953"/>
                    <a:pt x="407064" y="778760"/>
                  </a:cubicBezTo>
                  <a:cubicBezTo>
                    <a:pt x="389296" y="777566"/>
                    <a:pt x="381606" y="736197"/>
                    <a:pt x="366888" y="725590"/>
                  </a:cubicBezTo>
                  <a:cubicBezTo>
                    <a:pt x="352170" y="714982"/>
                    <a:pt x="338513" y="714319"/>
                    <a:pt x="350976" y="730363"/>
                  </a:cubicBezTo>
                  <a:cubicBezTo>
                    <a:pt x="363440" y="746274"/>
                    <a:pt x="340369" y="735136"/>
                    <a:pt x="341562" y="745744"/>
                  </a:cubicBezTo>
                  <a:cubicBezTo>
                    <a:pt x="342756" y="756351"/>
                    <a:pt x="321408" y="768815"/>
                    <a:pt x="322071" y="762849"/>
                  </a:cubicBezTo>
                  <a:cubicBezTo>
                    <a:pt x="322734" y="756882"/>
                    <a:pt x="310270" y="750385"/>
                    <a:pt x="296083" y="766959"/>
                  </a:cubicBezTo>
                  <a:cubicBezTo>
                    <a:pt x="281895" y="783533"/>
                    <a:pt x="271818" y="781146"/>
                    <a:pt x="270625" y="775180"/>
                  </a:cubicBezTo>
                  <a:cubicBezTo>
                    <a:pt x="269431" y="769213"/>
                    <a:pt x="227531" y="790561"/>
                    <a:pt x="229255" y="797588"/>
                  </a:cubicBezTo>
                  <a:cubicBezTo>
                    <a:pt x="230979" y="804748"/>
                    <a:pt x="222758" y="810052"/>
                    <a:pt x="211488" y="809389"/>
                  </a:cubicBezTo>
                  <a:cubicBezTo>
                    <a:pt x="200217" y="808859"/>
                    <a:pt x="209101" y="799312"/>
                    <a:pt x="217985" y="794538"/>
                  </a:cubicBezTo>
                  <a:cubicBezTo>
                    <a:pt x="227929" y="789235"/>
                    <a:pt x="255244" y="767357"/>
                    <a:pt x="269431" y="764970"/>
                  </a:cubicBezTo>
                  <a:cubicBezTo>
                    <a:pt x="283619" y="762583"/>
                    <a:pt x="310800" y="751313"/>
                    <a:pt x="311463" y="744816"/>
                  </a:cubicBezTo>
                  <a:cubicBezTo>
                    <a:pt x="311994" y="738319"/>
                    <a:pt x="297939" y="743622"/>
                    <a:pt x="288392" y="741899"/>
                  </a:cubicBezTo>
                  <a:cubicBezTo>
                    <a:pt x="278978" y="740175"/>
                    <a:pt x="262404" y="750782"/>
                    <a:pt x="246360" y="757810"/>
                  </a:cubicBezTo>
                  <a:cubicBezTo>
                    <a:pt x="230449" y="764970"/>
                    <a:pt x="212018" y="762583"/>
                    <a:pt x="216791" y="771997"/>
                  </a:cubicBezTo>
                  <a:cubicBezTo>
                    <a:pt x="221565" y="781412"/>
                    <a:pt x="202073" y="770804"/>
                    <a:pt x="197830" y="777301"/>
                  </a:cubicBezTo>
                  <a:cubicBezTo>
                    <a:pt x="193720" y="783798"/>
                    <a:pt x="186029" y="776771"/>
                    <a:pt x="191864" y="773191"/>
                  </a:cubicBezTo>
                  <a:cubicBezTo>
                    <a:pt x="197830" y="769611"/>
                    <a:pt x="177676" y="763114"/>
                    <a:pt x="177676" y="767224"/>
                  </a:cubicBezTo>
                  <a:cubicBezTo>
                    <a:pt x="177676" y="771335"/>
                    <a:pt x="174096" y="776638"/>
                    <a:pt x="159908" y="776638"/>
                  </a:cubicBezTo>
                  <a:cubicBezTo>
                    <a:pt x="145721" y="776638"/>
                    <a:pt x="131533" y="786715"/>
                    <a:pt x="140948" y="793743"/>
                  </a:cubicBezTo>
                  <a:cubicBezTo>
                    <a:pt x="150362" y="800903"/>
                    <a:pt x="156328" y="804350"/>
                    <a:pt x="151555" y="809124"/>
                  </a:cubicBezTo>
                  <a:cubicBezTo>
                    <a:pt x="146782" y="813897"/>
                    <a:pt x="132064" y="796660"/>
                    <a:pt x="111379" y="798516"/>
                  </a:cubicBezTo>
                  <a:cubicBezTo>
                    <a:pt x="90694" y="800240"/>
                    <a:pt x="49325" y="775445"/>
                    <a:pt x="49325" y="769611"/>
                  </a:cubicBezTo>
                  <a:cubicBezTo>
                    <a:pt x="49325" y="764837"/>
                    <a:pt x="20287" y="767754"/>
                    <a:pt x="0" y="765633"/>
                  </a:cubicBezTo>
                  <a:lnTo>
                    <a:pt x="0" y="1173492"/>
                  </a:lnTo>
                  <a:cubicBezTo>
                    <a:pt x="0" y="1173492"/>
                    <a:pt x="10210" y="1181183"/>
                    <a:pt x="14188" y="1176409"/>
                  </a:cubicBezTo>
                  <a:cubicBezTo>
                    <a:pt x="18165" y="1171636"/>
                    <a:pt x="25193" y="1178000"/>
                    <a:pt x="38585" y="1171636"/>
                  </a:cubicBezTo>
                  <a:cubicBezTo>
                    <a:pt x="51977" y="1165271"/>
                    <a:pt x="56750" y="1178796"/>
                    <a:pt x="56750" y="1185028"/>
                  </a:cubicBezTo>
                  <a:cubicBezTo>
                    <a:pt x="56750" y="1191392"/>
                    <a:pt x="75711" y="1201602"/>
                    <a:pt x="83534" y="1211812"/>
                  </a:cubicBezTo>
                  <a:cubicBezTo>
                    <a:pt x="91357" y="1222022"/>
                    <a:pt x="95335" y="1230773"/>
                    <a:pt x="104086" y="1225204"/>
                  </a:cubicBezTo>
                  <a:cubicBezTo>
                    <a:pt x="112705" y="1219635"/>
                    <a:pt x="128484" y="1216585"/>
                    <a:pt x="128484" y="1206243"/>
                  </a:cubicBezTo>
                  <a:cubicBezTo>
                    <a:pt x="128484" y="1196033"/>
                    <a:pt x="164682" y="1194442"/>
                    <a:pt x="164682" y="1207834"/>
                  </a:cubicBezTo>
                  <a:cubicBezTo>
                    <a:pt x="164682" y="1221226"/>
                    <a:pt x="201676" y="1237005"/>
                    <a:pt x="222228" y="1273203"/>
                  </a:cubicBezTo>
                  <a:cubicBezTo>
                    <a:pt x="242780" y="1309534"/>
                    <a:pt x="239597" y="1317357"/>
                    <a:pt x="269564" y="1329158"/>
                  </a:cubicBezTo>
                  <a:cubicBezTo>
                    <a:pt x="299530" y="1340959"/>
                    <a:pt x="298734" y="1347323"/>
                    <a:pt x="294757" y="1357533"/>
                  </a:cubicBezTo>
                  <a:cubicBezTo>
                    <a:pt x="290779" y="1367742"/>
                    <a:pt x="312922" y="1373311"/>
                    <a:pt x="300326" y="1381930"/>
                  </a:cubicBezTo>
                  <a:cubicBezTo>
                    <a:pt x="295552" y="1385245"/>
                    <a:pt x="288657" y="1390151"/>
                    <a:pt x="282160" y="1394792"/>
                  </a:cubicBezTo>
                  <a:cubicBezTo>
                    <a:pt x="282691" y="1399963"/>
                    <a:pt x="287464" y="1403278"/>
                    <a:pt x="293431" y="1408316"/>
                  </a:cubicBezTo>
                  <a:cubicBezTo>
                    <a:pt x="300458" y="1414283"/>
                    <a:pt x="280436" y="1414283"/>
                    <a:pt x="286271" y="1419587"/>
                  </a:cubicBezTo>
                  <a:cubicBezTo>
                    <a:pt x="292237" y="1424891"/>
                    <a:pt x="285077" y="1433244"/>
                    <a:pt x="291044" y="1439741"/>
                  </a:cubicBezTo>
                  <a:cubicBezTo>
                    <a:pt x="297011" y="1446238"/>
                    <a:pt x="307618" y="1443852"/>
                    <a:pt x="314115" y="1438548"/>
                  </a:cubicBezTo>
                  <a:cubicBezTo>
                    <a:pt x="320612" y="1433244"/>
                    <a:pt x="325386" y="1445045"/>
                    <a:pt x="320082" y="1453929"/>
                  </a:cubicBezTo>
                  <a:cubicBezTo>
                    <a:pt x="314778" y="1462812"/>
                    <a:pt x="326049" y="1469310"/>
                    <a:pt x="331353" y="1462812"/>
                  </a:cubicBezTo>
                  <a:cubicBezTo>
                    <a:pt x="336656" y="1456315"/>
                    <a:pt x="347927" y="1473420"/>
                    <a:pt x="353231" y="1476470"/>
                  </a:cubicBezTo>
                  <a:cubicBezTo>
                    <a:pt x="358534" y="1479387"/>
                    <a:pt x="363838" y="1488270"/>
                    <a:pt x="354954" y="1488270"/>
                  </a:cubicBezTo>
                  <a:cubicBezTo>
                    <a:pt x="346070" y="1488270"/>
                    <a:pt x="347264" y="1503651"/>
                    <a:pt x="353761" y="1504182"/>
                  </a:cubicBezTo>
                  <a:cubicBezTo>
                    <a:pt x="360258" y="1504845"/>
                    <a:pt x="359728" y="1513066"/>
                    <a:pt x="359728" y="1518369"/>
                  </a:cubicBezTo>
                  <a:cubicBezTo>
                    <a:pt x="359728" y="1523673"/>
                    <a:pt x="380412" y="1531364"/>
                    <a:pt x="388103" y="1528977"/>
                  </a:cubicBezTo>
                  <a:cubicBezTo>
                    <a:pt x="395793" y="1526590"/>
                    <a:pt x="402821" y="1533750"/>
                    <a:pt x="406401" y="1540247"/>
                  </a:cubicBezTo>
                  <a:cubicBezTo>
                    <a:pt x="409981" y="1546744"/>
                    <a:pt x="424168" y="1551518"/>
                    <a:pt x="429472" y="1547407"/>
                  </a:cubicBezTo>
                  <a:cubicBezTo>
                    <a:pt x="434776" y="1543297"/>
                    <a:pt x="438356" y="1555098"/>
                    <a:pt x="439549" y="1563319"/>
                  </a:cubicBezTo>
                  <a:cubicBezTo>
                    <a:pt x="440743" y="1571540"/>
                    <a:pt x="452544" y="1566899"/>
                    <a:pt x="459704" y="1566236"/>
                  </a:cubicBezTo>
                  <a:cubicBezTo>
                    <a:pt x="466864" y="1565705"/>
                    <a:pt x="470974" y="1575650"/>
                    <a:pt x="475615" y="1573926"/>
                  </a:cubicBezTo>
                  <a:cubicBezTo>
                    <a:pt x="486090" y="1569948"/>
                    <a:pt x="489139" y="1588246"/>
                    <a:pt x="496034" y="1598854"/>
                  </a:cubicBezTo>
                  <a:lnTo>
                    <a:pt x="1230871" y="1594876"/>
                  </a:lnTo>
                  <a:cubicBezTo>
                    <a:pt x="1230871" y="1594876"/>
                    <a:pt x="1231401" y="1576578"/>
                    <a:pt x="1240020" y="1582943"/>
                  </a:cubicBezTo>
                  <a:cubicBezTo>
                    <a:pt x="1248638" y="1589307"/>
                    <a:pt x="1240815" y="1599517"/>
                    <a:pt x="1251025" y="1603495"/>
                  </a:cubicBezTo>
                  <a:cubicBezTo>
                    <a:pt x="1261235" y="1607473"/>
                    <a:pt x="1268395" y="1613704"/>
                    <a:pt x="1273831" y="1611318"/>
                  </a:cubicBezTo>
                  <a:cubicBezTo>
                    <a:pt x="1279400" y="1608931"/>
                    <a:pt x="1288814" y="1601108"/>
                    <a:pt x="1298228" y="1612113"/>
                  </a:cubicBezTo>
                  <a:cubicBezTo>
                    <a:pt x="1307642" y="1623119"/>
                    <a:pt x="1314803" y="1613704"/>
                    <a:pt x="1320239" y="1620732"/>
                  </a:cubicBezTo>
                  <a:cubicBezTo>
                    <a:pt x="1325808" y="1627759"/>
                    <a:pt x="1336018" y="1633328"/>
                    <a:pt x="1343045" y="1624710"/>
                  </a:cubicBezTo>
                  <a:cubicBezTo>
                    <a:pt x="1348747" y="1617682"/>
                    <a:pt x="1370625" y="1626168"/>
                    <a:pt x="1381232" y="1630014"/>
                  </a:cubicBezTo>
                  <a:cubicBezTo>
                    <a:pt x="1394227" y="1619671"/>
                    <a:pt x="1404436" y="1597395"/>
                    <a:pt x="1415972" y="1597395"/>
                  </a:cubicBezTo>
                  <a:cubicBezTo>
                    <a:pt x="1431353" y="1597395"/>
                    <a:pt x="1470335" y="1600975"/>
                    <a:pt x="1472722" y="1620997"/>
                  </a:cubicBezTo>
                  <a:cubicBezTo>
                    <a:pt x="1475109" y="1641151"/>
                    <a:pt x="1498710" y="1622190"/>
                    <a:pt x="1501097" y="1641151"/>
                  </a:cubicBezTo>
                  <a:cubicBezTo>
                    <a:pt x="1503086" y="1657195"/>
                    <a:pt x="1518732" y="1669924"/>
                    <a:pt x="1516080" y="1678410"/>
                  </a:cubicBezTo>
                  <a:cubicBezTo>
                    <a:pt x="1520589" y="1681195"/>
                    <a:pt x="1526158" y="1684907"/>
                    <a:pt x="1531329" y="1689018"/>
                  </a:cubicBezTo>
                  <a:cubicBezTo>
                    <a:pt x="1538886" y="1686499"/>
                    <a:pt x="1558776" y="1689681"/>
                    <a:pt x="1572035" y="1694454"/>
                  </a:cubicBezTo>
                  <a:cubicBezTo>
                    <a:pt x="1588609" y="1700421"/>
                    <a:pt x="1613404" y="1687427"/>
                    <a:pt x="1621758" y="1707449"/>
                  </a:cubicBezTo>
                  <a:cubicBezTo>
                    <a:pt x="1629979" y="1727603"/>
                    <a:pt x="1649205" y="1742718"/>
                    <a:pt x="1631172" y="1744044"/>
                  </a:cubicBezTo>
                  <a:cubicBezTo>
                    <a:pt x="1615791" y="1745238"/>
                    <a:pt x="1595769" y="1723890"/>
                    <a:pt x="1596830" y="1735824"/>
                  </a:cubicBezTo>
                  <a:cubicBezTo>
                    <a:pt x="1598024" y="1747624"/>
                    <a:pt x="1588609" y="1741790"/>
                    <a:pt x="1588609" y="1759425"/>
                  </a:cubicBezTo>
                  <a:cubicBezTo>
                    <a:pt x="1588609" y="1777193"/>
                    <a:pt x="1576808" y="1801988"/>
                    <a:pt x="1569648" y="1800795"/>
                  </a:cubicBezTo>
                  <a:cubicBezTo>
                    <a:pt x="1569383" y="1800795"/>
                    <a:pt x="1569251" y="1800662"/>
                    <a:pt x="1568985" y="1800529"/>
                  </a:cubicBezTo>
                  <a:cubicBezTo>
                    <a:pt x="1567792" y="1807292"/>
                    <a:pt x="1567659" y="1815910"/>
                    <a:pt x="1573361" y="1821479"/>
                  </a:cubicBezTo>
                  <a:cubicBezTo>
                    <a:pt x="1582377" y="1814982"/>
                    <a:pt x="1595239" y="1803712"/>
                    <a:pt x="1606377" y="1804375"/>
                  </a:cubicBezTo>
                  <a:cubicBezTo>
                    <a:pt x="1624145" y="1805568"/>
                    <a:pt x="1628785" y="1816176"/>
                    <a:pt x="1640719" y="1807955"/>
                  </a:cubicBezTo>
                  <a:cubicBezTo>
                    <a:pt x="1652520" y="1799601"/>
                    <a:pt x="1654906" y="1796154"/>
                    <a:pt x="1657293" y="1801988"/>
                  </a:cubicBezTo>
                  <a:cubicBezTo>
                    <a:pt x="1657558" y="1802783"/>
                    <a:pt x="1657426" y="1803712"/>
                    <a:pt x="1656895" y="1804640"/>
                  </a:cubicBezTo>
                  <a:cubicBezTo>
                    <a:pt x="1661403" y="1802253"/>
                    <a:pt x="1664586" y="1799866"/>
                    <a:pt x="1664851" y="1798010"/>
                  </a:cubicBezTo>
                  <a:cubicBezTo>
                    <a:pt x="1665116" y="1795093"/>
                    <a:pt x="1664321" y="1790983"/>
                    <a:pt x="1663392" y="1787403"/>
                  </a:cubicBezTo>
                  <a:cubicBezTo>
                    <a:pt x="1651591" y="1789126"/>
                    <a:pt x="1647614" y="1790055"/>
                    <a:pt x="1644431" y="1781834"/>
                  </a:cubicBezTo>
                  <a:cubicBezTo>
                    <a:pt x="1639658" y="1770033"/>
                    <a:pt x="1679834" y="1758232"/>
                    <a:pt x="1698795" y="1760619"/>
                  </a:cubicBezTo>
                  <a:cubicBezTo>
                    <a:pt x="1716695" y="1762873"/>
                    <a:pt x="1729292" y="1750276"/>
                    <a:pt x="1735656" y="1757967"/>
                  </a:cubicBezTo>
                  <a:cubicBezTo>
                    <a:pt x="1747059" y="1747757"/>
                    <a:pt x="1766418" y="1731050"/>
                    <a:pt x="1771324" y="1731050"/>
                  </a:cubicBezTo>
                  <a:cubicBezTo>
                    <a:pt x="1778484" y="1731050"/>
                    <a:pt x="1862814" y="1730255"/>
                    <a:pt x="1862814" y="1730255"/>
                  </a:cubicBezTo>
                  <a:cubicBezTo>
                    <a:pt x="1862814" y="1730255"/>
                    <a:pt x="1891984" y="1712089"/>
                    <a:pt x="1895962" y="1695647"/>
                  </a:cubicBezTo>
                  <a:cubicBezTo>
                    <a:pt x="1899940" y="1679073"/>
                    <a:pt x="1918769" y="1639693"/>
                    <a:pt x="1929906" y="1648311"/>
                  </a:cubicBezTo>
                  <a:cubicBezTo>
                    <a:pt x="1940912" y="1656930"/>
                    <a:pt x="1964646" y="1650698"/>
                    <a:pt x="1965309" y="1658521"/>
                  </a:cubicBezTo>
                  <a:cubicBezTo>
                    <a:pt x="1966104" y="1665814"/>
                    <a:pt x="1957486" y="1692598"/>
                    <a:pt x="1987850" y="1732641"/>
                  </a:cubicBezTo>
                  <a:cubicBezTo>
                    <a:pt x="1998457" y="1725879"/>
                    <a:pt x="2009595" y="1720575"/>
                    <a:pt x="2015827" y="1720973"/>
                  </a:cubicBezTo>
                  <a:cubicBezTo>
                    <a:pt x="2026435" y="1721503"/>
                    <a:pt x="2042479" y="1707316"/>
                    <a:pt x="2047119" y="1698432"/>
                  </a:cubicBezTo>
                  <a:cubicBezTo>
                    <a:pt x="2051893" y="1689548"/>
                    <a:pt x="2058390" y="1706786"/>
                    <a:pt x="2048843" y="1709703"/>
                  </a:cubicBezTo>
                  <a:cubicBezTo>
                    <a:pt x="2039429" y="1712620"/>
                    <a:pt x="2056534" y="1719780"/>
                    <a:pt x="2073108" y="1719117"/>
                  </a:cubicBezTo>
                  <a:cubicBezTo>
                    <a:pt x="2089682" y="1718586"/>
                    <a:pt x="2065418" y="1725083"/>
                    <a:pt x="2052954" y="1724421"/>
                  </a:cubicBezTo>
                  <a:cubicBezTo>
                    <a:pt x="2040490" y="1723890"/>
                    <a:pt x="2035186" y="1725614"/>
                    <a:pt x="2018612" y="1742188"/>
                  </a:cubicBezTo>
                  <a:cubicBezTo>
                    <a:pt x="2002038" y="1758762"/>
                    <a:pt x="2006148" y="1763403"/>
                    <a:pt x="2015695" y="1771757"/>
                  </a:cubicBezTo>
                  <a:cubicBezTo>
                    <a:pt x="2025109" y="1780110"/>
                    <a:pt x="2037573" y="1776530"/>
                    <a:pt x="2050567" y="1765259"/>
                  </a:cubicBezTo>
                  <a:cubicBezTo>
                    <a:pt x="2063561" y="1753989"/>
                    <a:pt x="2063031" y="1742851"/>
                    <a:pt x="2076025" y="1743381"/>
                  </a:cubicBezTo>
                  <a:cubicBezTo>
                    <a:pt x="2089019" y="1743912"/>
                    <a:pt x="2122698" y="1731581"/>
                    <a:pt x="2137549" y="1726807"/>
                  </a:cubicBezTo>
                  <a:cubicBezTo>
                    <a:pt x="2152267" y="1722034"/>
                    <a:pt x="2142852" y="1719647"/>
                    <a:pt x="2142852" y="1713150"/>
                  </a:cubicBezTo>
                  <a:cubicBezTo>
                    <a:pt x="2142852" y="1706653"/>
                    <a:pt x="2168841" y="1706653"/>
                    <a:pt x="2178388" y="1700156"/>
                  </a:cubicBezTo>
                  <a:cubicBezTo>
                    <a:pt x="2187272" y="1694056"/>
                    <a:pt x="2176001" y="1688753"/>
                    <a:pt x="2167780" y="1689946"/>
                  </a:cubicBezTo>
                  <a:close/>
                  <a:moveTo>
                    <a:pt x="629026" y="923552"/>
                  </a:moveTo>
                  <a:cubicBezTo>
                    <a:pt x="613513" y="942779"/>
                    <a:pt x="608342" y="945696"/>
                    <a:pt x="592298" y="942779"/>
                  </a:cubicBezTo>
                  <a:cubicBezTo>
                    <a:pt x="576254" y="939994"/>
                    <a:pt x="566442" y="947950"/>
                    <a:pt x="574397" y="953651"/>
                  </a:cubicBezTo>
                  <a:cubicBezTo>
                    <a:pt x="582353" y="959353"/>
                    <a:pt x="582883" y="963994"/>
                    <a:pt x="566442" y="967706"/>
                  </a:cubicBezTo>
                  <a:cubicBezTo>
                    <a:pt x="550000" y="971419"/>
                    <a:pt x="539127" y="984148"/>
                    <a:pt x="532630" y="982689"/>
                  </a:cubicBezTo>
                  <a:cubicBezTo>
                    <a:pt x="526001" y="981231"/>
                    <a:pt x="560873" y="956303"/>
                    <a:pt x="551856" y="949806"/>
                  </a:cubicBezTo>
                  <a:cubicBezTo>
                    <a:pt x="542973" y="943176"/>
                    <a:pt x="520829" y="961077"/>
                    <a:pt x="520299" y="969032"/>
                  </a:cubicBezTo>
                  <a:cubicBezTo>
                    <a:pt x="519769" y="976988"/>
                    <a:pt x="505316" y="977518"/>
                    <a:pt x="496300" y="976988"/>
                  </a:cubicBezTo>
                  <a:cubicBezTo>
                    <a:pt x="487416" y="976458"/>
                    <a:pt x="475615" y="968104"/>
                    <a:pt x="484499" y="967176"/>
                  </a:cubicBezTo>
                  <a:cubicBezTo>
                    <a:pt x="493382" y="966248"/>
                    <a:pt x="487283" y="956303"/>
                    <a:pt x="499614" y="951662"/>
                  </a:cubicBezTo>
                  <a:cubicBezTo>
                    <a:pt x="511813" y="946889"/>
                    <a:pt x="497228" y="939862"/>
                    <a:pt x="501073" y="934690"/>
                  </a:cubicBezTo>
                  <a:cubicBezTo>
                    <a:pt x="504786" y="929519"/>
                    <a:pt x="529713" y="939862"/>
                    <a:pt x="530244" y="930447"/>
                  </a:cubicBezTo>
                  <a:cubicBezTo>
                    <a:pt x="530774" y="921033"/>
                    <a:pt x="505316" y="913078"/>
                    <a:pt x="496830" y="918647"/>
                  </a:cubicBezTo>
                  <a:cubicBezTo>
                    <a:pt x="488344" y="924215"/>
                    <a:pt x="468587" y="937475"/>
                    <a:pt x="445118" y="927133"/>
                  </a:cubicBezTo>
                  <a:cubicBezTo>
                    <a:pt x="437693" y="923818"/>
                    <a:pt x="504388" y="916790"/>
                    <a:pt x="515658" y="906448"/>
                  </a:cubicBezTo>
                  <a:cubicBezTo>
                    <a:pt x="526929" y="896105"/>
                    <a:pt x="577712" y="884305"/>
                    <a:pt x="581425" y="893719"/>
                  </a:cubicBezTo>
                  <a:cubicBezTo>
                    <a:pt x="585138" y="903133"/>
                    <a:pt x="554111" y="909232"/>
                    <a:pt x="569226" y="917718"/>
                  </a:cubicBezTo>
                  <a:cubicBezTo>
                    <a:pt x="584209" y="926204"/>
                    <a:pt x="608739" y="920503"/>
                    <a:pt x="614308" y="911619"/>
                  </a:cubicBezTo>
                  <a:cubicBezTo>
                    <a:pt x="620010" y="903000"/>
                    <a:pt x="644540" y="904326"/>
                    <a:pt x="629026" y="923552"/>
                  </a:cubicBezTo>
                  <a:close/>
                  <a:moveTo>
                    <a:pt x="778460" y="1113560"/>
                  </a:moveTo>
                  <a:cubicBezTo>
                    <a:pt x="760162" y="1129604"/>
                    <a:pt x="761488" y="1125361"/>
                    <a:pt x="745576" y="1128145"/>
                  </a:cubicBezTo>
                  <a:cubicBezTo>
                    <a:pt x="729533" y="1130930"/>
                    <a:pt x="742262" y="1146973"/>
                    <a:pt x="723035" y="1148299"/>
                  </a:cubicBezTo>
                  <a:cubicBezTo>
                    <a:pt x="703809" y="1149758"/>
                    <a:pt x="657269" y="1151614"/>
                    <a:pt x="650639" y="1140742"/>
                  </a:cubicBezTo>
                  <a:cubicBezTo>
                    <a:pt x="648385" y="1137161"/>
                    <a:pt x="675964" y="1139813"/>
                    <a:pt x="677953" y="1131858"/>
                  </a:cubicBezTo>
                  <a:cubicBezTo>
                    <a:pt x="679810" y="1123902"/>
                    <a:pt x="687368" y="1111173"/>
                    <a:pt x="699168" y="1111173"/>
                  </a:cubicBezTo>
                  <a:cubicBezTo>
                    <a:pt x="710969" y="1111173"/>
                    <a:pt x="709909" y="1095660"/>
                    <a:pt x="690682" y="1086245"/>
                  </a:cubicBezTo>
                  <a:cubicBezTo>
                    <a:pt x="671456" y="1076831"/>
                    <a:pt x="718395" y="1070732"/>
                    <a:pt x="729267" y="1085715"/>
                  </a:cubicBezTo>
                  <a:cubicBezTo>
                    <a:pt x="740140" y="1100831"/>
                    <a:pt x="759366" y="1111571"/>
                    <a:pt x="770106" y="1100831"/>
                  </a:cubicBezTo>
                  <a:cubicBezTo>
                    <a:pt x="780979" y="1089958"/>
                    <a:pt x="842503" y="1059992"/>
                    <a:pt x="842503" y="1074047"/>
                  </a:cubicBezTo>
                  <a:cubicBezTo>
                    <a:pt x="842503" y="1088102"/>
                    <a:pt x="796758" y="1097516"/>
                    <a:pt x="778460" y="1113560"/>
                  </a:cubicBezTo>
                  <a:close/>
                  <a:moveTo>
                    <a:pt x="1189899" y="1543297"/>
                  </a:moveTo>
                  <a:cubicBezTo>
                    <a:pt x="1176905" y="1544756"/>
                    <a:pt x="1191092" y="1508955"/>
                    <a:pt x="1167491" y="1495961"/>
                  </a:cubicBezTo>
                  <a:cubicBezTo>
                    <a:pt x="1139646" y="1480713"/>
                    <a:pt x="1127315" y="1452205"/>
                    <a:pt x="1127315" y="1436824"/>
                  </a:cubicBezTo>
                  <a:cubicBezTo>
                    <a:pt x="1127315" y="1421443"/>
                    <a:pt x="1150916" y="1414416"/>
                    <a:pt x="1160463" y="1426216"/>
                  </a:cubicBezTo>
                  <a:cubicBezTo>
                    <a:pt x="1169877" y="1438017"/>
                    <a:pt x="1184065" y="1486547"/>
                    <a:pt x="1192418" y="1501928"/>
                  </a:cubicBezTo>
                  <a:cubicBezTo>
                    <a:pt x="1200507" y="1517309"/>
                    <a:pt x="1200507" y="1542104"/>
                    <a:pt x="1189899" y="1543297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F1816454-52EA-4830-88BD-90EA7287302A}"/>
                </a:ext>
              </a:extLst>
            </p:cNvPr>
            <p:cNvSpPr/>
            <p:nvPr/>
          </p:nvSpPr>
          <p:spPr>
            <a:xfrm>
              <a:off x="978119" y="2443758"/>
              <a:ext cx="2704918" cy="1829798"/>
            </a:xfrm>
            <a:custGeom>
              <a:avLst/>
              <a:gdLst>
                <a:gd name="connsiteX0" fmla="*/ 1014372 w 2704918"/>
                <a:gd name="connsiteY0" fmla="*/ 673156 h 1829797"/>
                <a:gd name="connsiteX1" fmla="*/ 989179 w 2704918"/>
                <a:gd name="connsiteY1" fmla="*/ 644781 h 1829797"/>
                <a:gd name="connsiteX2" fmla="*/ 941843 w 2704918"/>
                <a:gd name="connsiteY2" fmla="*/ 588826 h 1829797"/>
                <a:gd name="connsiteX3" fmla="*/ 884297 w 2704918"/>
                <a:gd name="connsiteY3" fmla="*/ 523458 h 1829797"/>
                <a:gd name="connsiteX4" fmla="*/ 848099 w 2704918"/>
                <a:gd name="connsiteY4" fmla="*/ 521866 h 1829797"/>
                <a:gd name="connsiteX5" fmla="*/ 823702 w 2704918"/>
                <a:gd name="connsiteY5" fmla="*/ 540827 h 1829797"/>
                <a:gd name="connsiteX6" fmla="*/ 803150 w 2704918"/>
                <a:gd name="connsiteY6" fmla="*/ 527435 h 1829797"/>
                <a:gd name="connsiteX7" fmla="*/ 776366 w 2704918"/>
                <a:gd name="connsiteY7" fmla="*/ 500651 h 1829797"/>
                <a:gd name="connsiteX8" fmla="*/ 758200 w 2704918"/>
                <a:gd name="connsiteY8" fmla="*/ 487259 h 1829797"/>
                <a:gd name="connsiteX9" fmla="*/ 733803 w 2704918"/>
                <a:gd name="connsiteY9" fmla="*/ 492033 h 1829797"/>
                <a:gd name="connsiteX10" fmla="*/ 719615 w 2704918"/>
                <a:gd name="connsiteY10" fmla="*/ 489116 h 1829797"/>
                <a:gd name="connsiteX11" fmla="*/ 719615 w 2704918"/>
                <a:gd name="connsiteY11" fmla="*/ 80328 h 1829797"/>
                <a:gd name="connsiteX12" fmla="*/ 707417 w 2704918"/>
                <a:gd name="connsiteY12" fmla="*/ 77809 h 1829797"/>
                <a:gd name="connsiteX13" fmla="*/ 651197 w 2704918"/>
                <a:gd name="connsiteY13" fmla="*/ 62428 h 1829797"/>
                <a:gd name="connsiteX14" fmla="*/ 600944 w 2704918"/>
                <a:gd name="connsiteY14" fmla="*/ 64152 h 1829797"/>
                <a:gd name="connsiteX15" fmla="*/ 558911 w 2704918"/>
                <a:gd name="connsiteY15" fmla="*/ 58185 h 1829797"/>
                <a:gd name="connsiteX16" fmla="*/ 502161 w 2704918"/>
                <a:gd name="connsiteY16" fmla="*/ 41611 h 1829797"/>
                <a:gd name="connsiteX17" fmla="*/ 434140 w 2704918"/>
                <a:gd name="connsiteY17" fmla="*/ 46384 h 1829797"/>
                <a:gd name="connsiteX18" fmla="*/ 417036 w 2704918"/>
                <a:gd name="connsiteY18" fmla="*/ 38694 h 1829797"/>
                <a:gd name="connsiteX19" fmla="*/ 408815 w 2704918"/>
                <a:gd name="connsiteY19" fmla="*/ 25037 h 1829797"/>
                <a:gd name="connsiteX20" fmla="*/ 362672 w 2704918"/>
                <a:gd name="connsiteY20" fmla="*/ 25567 h 1829797"/>
                <a:gd name="connsiteX21" fmla="*/ 349678 w 2704918"/>
                <a:gd name="connsiteY21" fmla="*/ 14959 h 1829797"/>
                <a:gd name="connsiteX22" fmla="*/ 336021 w 2704918"/>
                <a:gd name="connsiteY22" fmla="*/ 18539 h 1829797"/>
                <a:gd name="connsiteX23" fmla="*/ 315336 w 2704918"/>
                <a:gd name="connsiteY23" fmla="*/ 22120 h 1829797"/>
                <a:gd name="connsiteX24" fmla="*/ 325944 w 2704918"/>
                <a:gd name="connsiteY24" fmla="*/ 10319 h 1829797"/>
                <a:gd name="connsiteX25" fmla="*/ 304596 w 2704918"/>
                <a:gd name="connsiteY25" fmla="*/ 241 h 1829797"/>
                <a:gd name="connsiteX26" fmla="*/ 276751 w 2704918"/>
                <a:gd name="connsiteY26" fmla="*/ 17346 h 1829797"/>
                <a:gd name="connsiteX27" fmla="*/ 234719 w 2704918"/>
                <a:gd name="connsiteY27" fmla="*/ 26230 h 1829797"/>
                <a:gd name="connsiteX28" fmla="*/ 210056 w 2704918"/>
                <a:gd name="connsiteY28" fmla="*/ 34053 h 1829797"/>
                <a:gd name="connsiteX29" fmla="*/ 216023 w 2704918"/>
                <a:gd name="connsiteY29" fmla="*/ 48241 h 1829797"/>
                <a:gd name="connsiteX30" fmla="*/ 196532 w 2704918"/>
                <a:gd name="connsiteY30" fmla="*/ 45854 h 1829797"/>
                <a:gd name="connsiteX31" fmla="*/ 157549 w 2704918"/>
                <a:gd name="connsiteY31" fmla="*/ 52881 h 1829797"/>
                <a:gd name="connsiteX32" fmla="*/ 126257 w 2704918"/>
                <a:gd name="connsiteY32" fmla="*/ 78870 h 1829797"/>
                <a:gd name="connsiteX33" fmla="*/ 114986 w 2704918"/>
                <a:gd name="connsiteY33" fmla="*/ 107377 h 1829797"/>
                <a:gd name="connsiteX34" fmla="*/ 47629 w 2704918"/>
                <a:gd name="connsiteY34" fmla="*/ 121035 h 1829797"/>
                <a:gd name="connsiteX35" fmla="*/ 40469 w 2704918"/>
                <a:gd name="connsiteY35" fmla="*/ 137609 h 1829797"/>
                <a:gd name="connsiteX36" fmla="*/ 70037 w 2704918"/>
                <a:gd name="connsiteY36" fmla="*/ 156570 h 1829797"/>
                <a:gd name="connsiteX37" fmla="*/ 113793 w 2704918"/>
                <a:gd name="connsiteY37" fmla="*/ 202713 h 1829797"/>
                <a:gd name="connsiteX38" fmla="*/ 158742 w 2704918"/>
                <a:gd name="connsiteY38" fmla="*/ 203906 h 1829797"/>
                <a:gd name="connsiteX39" fmla="*/ 167626 w 2704918"/>
                <a:gd name="connsiteY39" fmla="*/ 226977 h 1829797"/>
                <a:gd name="connsiteX40" fmla="*/ 196001 w 2704918"/>
                <a:gd name="connsiteY40" fmla="*/ 232944 h 1829797"/>
                <a:gd name="connsiteX41" fmla="*/ 164046 w 2704918"/>
                <a:gd name="connsiteY41" fmla="*/ 241828 h 1829797"/>
                <a:gd name="connsiteX42" fmla="*/ 141638 w 2704918"/>
                <a:gd name="connsiteY42" fmla="*/ 248325 h 1829797"/>
                <a:gd name="connsiteX43" fmla="*/ 107296 w 2704918"/>
                <a:gd name="connsiteY43" fmla="*/ 247132 h 1829797"/>
                <a:gd name="connsiteX44" fmla="*/ 107296 w 2704918"/>
                <a:gd name="connsiteY44" fmla="*/ 228834 h 1829797"/>
                <a:gd name="connsiteX45" fmla="*/ 74147 w 2704918"/>
                <a:gd name="connsiteY45" fmla="*/ 230027 h 1829797"/>
                <a:gd name="connsiteX46" fmla="*/ 59430 w 2704918"/>
                <a:gd name="connsiteY46" fmla="*/ 245938 h 1829797"/>
                <a:gd name="connsiteX47" fmla="*/ 36358 w 2704918"/>
                <a:gd name="connsiteY47" fmla="*/ 248325 h 1829797"/>
                <a:gd name="connsiteX48" fmla="*/ 293 w 2704918"/>
                <a:gd name="connsiteY48" fmla="*/ 269010 h 1829797"/>
                <a:gd name="connsiteX49" fmla="*/ 38745 w 2704918"/>
                <a:gd name="connsiteY49" fmla="*/ 284391 h 1829797"/>
                <a:gd name="connsiteX50" fmla="*/ 33971 w 2704918"/>
                <a:gd name="connsiteY50" fmla="*/ 297385 h 1829797"/>
                <a:gd name="connsiteX51" fmla="*/ 54126 w 2704918"/>
                <a:gd name="connsiteY51" fmla="*/ 316876 h 1829797"/>
                <a:gd name="connsiteX52" fmla="*/ 110876 w 2704918"/>
                <a:gd name="connsiteY52" fmla="*/ 316876 h 1829797"/>
                <a:gd name="connsiteX53" fmla="*/ 135141 w 2704918"/>
                <a:gd name="connsiteY53" fmla="*/ 319793 h 1829797"/>
                <a:gd name="connsiteX54" fmla="*/ 182477 w 2704918"/>
                <a:gd name="connsiteY54" fmla="*/ 303219 h 1829797"/>
                <a:gd name="connsiteX55" fmla="*/ 174786 w 2704918"/>
                <a:gd name="connsiteY55" fmla="*/ 321517 h 1829797"/>
                <a:gd name="connsiteX56" fmla="*/ 177703 w 2704918"/>
                <a:gd name="connsiteY56" fmla="*/ 357052 h 1829797"/>
                <a:gd name="connsiteX57" fmla="*/ 145218 w 2704918"/>
                <a:gd name="connsiteY57" fmla="*/ 359439 h 1829797"/>
                <a:gd name="connsiteX58" fmla="*/ 131030 w 2704918"/>
                <a:gd name="connsiteY58" fmla="*/ 381317 h 1829797"/>
                <a:gd name="connsiteX59" fmla="*/ 97351 w 2704918"/>
                <a:gd name="connsiteY59" fmla="*/ 371903 h 1829797"/>
                <a:gd name="connsiteX60" fmla="*/ 86744 w 2704918"/>
                <a:gd name="connsiteY60" fmla="*/ 399084 h 1829797"/>
                <a:gd name="connsiteX61" fmla="*/ 60092 w 2704918"/>
                <a:gd name="connsiteY61" fmla="*/ 418576 h 1829797"/>
                <a:gd name="connsiteX62" fmla="*/ 47098 w 2704918"/>
                <a:gd name="connsiteY62" fmla="*/ 442177 h 1829797"/>
                <a:gd name="connsiteX63" fmla="*/ 71363 w 2704918"/>
                <a:gd name="connsiteY63" fmla="*/ 458089 h 1829797"/>
                <a:gd name="connsiteX64" fmla="*/ 70170 w 2704918"/>
                <a:gd name="connsiteY64" fmla="*/ 483547 h 1829797"/>
                <a:gd name="connsiteX65" fmla="*/ 103318 w 2704918"/>
                <a:gd name="connsiteY65" fmla="*/ 514839 h 1829797"/>
                <a:gd name="connsiteX66" fmla="*/ 134610 w 2704918"/>
                <a:gd name="connsiteY66" fmla="*/ 510066 h 1829797"/>
                <a:gd name="connsiteX67" fmla="*/ 148268 w 2704918"/>
                <a:gd name="connsiteY67" fmla="*/ 498795 h 1829797"/>
                <a:gd name="connsiteX68" fmla="*/ 158875 w 2704918"/>
                <a:gd name="connsiteY68" fmla="*/ 528894 h 1829797"/>
                <a:gd name="connsiteX69" fmla="*/ 156488 w 2704918"/>
                <a:gd name="connsiteY69" fmla="*/ 555545 h 1829797"/>
                <a:gd name="connsiteX70" fmla="*/ 185394 w 2704918"/>
                <a:gd name="connsiteY70" fmla="*/ 551965 h 1829797"/>
                <a:gd name="connsiteX71" fmla="*/ 221990 w 2704918"/>
                <a:gd name="connsiteY71" fmla="*/ 554882 h 1829797"/>
                <a:gd name="connsiteX72" fmla="*/ 238564 w 2704918"/>
                <a:gd name="connsiteY72" fmla="*/ 560186 h 1829797"/>
                <a:gd name="connsiteX73" fmla="*/ 249835 w 2704918"/>
                <a:gd name="connsiteY73" fmla="*/ 546529 h 1829797"/>
                <a:gd name="connsiteX74" fmla="*/ 278740 w 2704918"/>
                <a:gd name="connsiteY74" fmla="*/ 549446 h 1829797"/>
                <a:gd name="connsiteX75" fmla="*/ 279403 w 2704918"/>
                <a:gd name="connsiteY75" fmla="*/ 561910 h 1829797"/>
                <a:gd name="connsiteX76" fmla="*/ 269989 w 2704918"/>
                <a:gd name="connsiteY76" fmla="*/ 604473 h 1829797"/>
                <a:gd name="connsiteX77" fmla="*/ 237503 w 2704918"/>
                <a:gd name="connsiteY77" fmla="*/ 632848 h 1829797"/>
                <a:gd name="connsiteX78" fmla="*/ 192554 w 2704918"/>
                <a:gd name="connsiteY78" fmla="*/ 668383 h 1829797"/>
                <a:gd name="connsiteX79" fmla="*/ 151185 w 2704918"/>
                <a:gd name="connsiteY79" fmla="*/ 672493 h 1829797"/>
                <a:gd name="connsiteX80" fmla="*/ 131693 w 2704918"/>
                <a:gd name="connsiteY80" fmla="*/ 701531 h 1829797"/>
                <a:gd name="connsiteX81" fmla="*/ 163648 w 2704918"/>
                <a:gd name="connsiteY81" fmla="*/ 684427 h 1829797"/>
                <a:gd name="connsiteX82" fmla="*/ 173063 w 2704918"/>
                <a:gd name="connsiteY82" fmla="*/ 683896 h 1829797"/>
                <a:gd name="connsiteX83" fmla="*/ 194941 w 2704918"/>
                <a:gd name="connsiteY83" fmla="*/ 676736 h 1829797"/>
                <a:gd name="connsiteX84" fmla="*/ 214432 w 2704918"/>
                <a:gd name="connsiteY84" fmla="*/ 674350 h 1829797"/>
                <a:gd name="connsiteX85" fmla="*/ 238034 w 2704918"/>
                <a:gd name="connsiteY85" fmla="*/ 664935 h 1829797"/>
                <a:gd name="connsiteX86" fmla="*/ 253945 w 2704918"/>
                <a:gd name="connsiteY86" fmla="*/ 649024 h 1829797"/>
                <a:gd name="connsiteX87" fmla="*/ 302474 w 2704918"/>
                <a:gd name="connsiteY87" fmla="*/ 621179 h 1829797"/>
                <a:gd name="connsiteX88" fmla="*/ 313082 w 2704918"/>
                <a:gd name="connsiteY88" fmla="*/ 606992 h 1829797"/>
                <a:gd name="connsiteX89" fmla="*/ 342650 w 2704918"/>
                <a:gd name="connsiteY89" fmla="*/ 588694 h 1829797"/>
                <a:gd name="connsiteX90" fmla="*/ 362805 w 2704918"/>
                <a:gd name="connsiteY90" fmla="*/ 581003 h 1829797"/>
                <a:gd name="connsiteX91" fmla="*/ 372219 w 2704918"/>
                <a:gd name="connsiteY91" fmla="*/ 561512 h 1829797"/>
                <a:gd name="connsiteX92" fmla="*/ 385876 w 2704918"/>
                <a:gd name="connsiteY92" fmla="*/ 547855 h 1829797"/>
                <a:gd name="connsiteX93" fmla="*/ 364661 w 2704918"/>
                <a:gd name="connsiteY93" fmla="*/ 537247 h 1829797"/>
                <a:gd name="connsiteX94" fmla="*/ 386539 w 2704918"/>
                <a:gd name="connsiteY94" fmla="*/ 518286 h 1829797"/>
                <a:gd name="connsiteX95" fmla="*/ 404307 w 2704918"/>
                <a:gd name="connsiteY95" fmla="*/ 502375 h 1829797"/>
                <a:gd name="connsiteX96" fmla="*/ 422074 w 2704918"/>
                <a:gd name="connsiteY96" fmla="*/ 482884 h 1829797"/>
                <a:gd name="connsiteX97" fmla="*/ 435731 w 2704918"/>
                <a:gd name="connsiteY97" fmla="*/ 466973 h 1829797"/>
                <a:gd name="connsiteX98" fmla="*/ 458803 w 2704918"/>
                <a:gd name="connsiteY98" fmla="*/ 451061 h 1829797"/>
                <a:gd name="connsiteX99" fmla="*/ 474714 w 2704918"/>
                <a:gd name="connsiteY99" fmla="*/ 457558 h 1829797"/>
                <a:gd name="connsiteX100" fmla="*/ 475244 w 2704918"/>
                <a:gd name="connsiteY100" fmla="*/ 467636 h 1829797"/>
                <a:gd name="connsiteX101" fmla="*/ 447400 w 2704918"/>
                <a:gd name="connsiteY101" fmla="*/ 472939 h 1829797"/>
                <a:gd name="connsiteX102" fmla="*/ 436792 w 2704918"/>
                <a:gd name="connsiteY102" fmla="*/ 497204 h 1829797"/>
                <a:gd name="connsiteX103" fmla="*/ 438516 w 2704918"/>
                <a:gd name="connsiteY103" fmla="*/ 516695 h 1829797"/>
                <a:gd name="connsiteX104" fmla="*/ 429102 w 2704918"/>
                <a:gd name="connsiteY104" fmla="*/ 528496 h 1829797"/>
                <a:gd name="connsiteX105" fmla="*/ 439709 w 2704918"/>
                <a:gd name="connsiteY105" fmla="*/ 537380 h 1829797"/>
                <a:gd name="connsiteX106" fmla="*/ 492349 w 2704918"/>
                <a:gd name="connsiteY106" fmla="*/ 508342 h 1829797"/>
                <a:gd name="connsiteX107" fmla="*/ 530801 w 2704918"/>
                <a:gd name="connsiteY107" fmla="*/ 506618 h 1829797"/>
                <a:gd name="connsiteX108" fmla="*/ 531332 w 2704918"/>
                <a:gd name="connsiteY108" fmla="*/ 493094 h 1829797"/>
                <a:gd name="connsiteX109" fmla="*/ 519531 w 2704918"/>
                <a:gd name="connsiteY109" fmla="*/ 477182 h 1829797"/>
                <a:gd name="connsiteX110" fmla="*/ 528415 w 2704918"/>
                <a:gd name="connsiteY110" fmla="*/ 464188 h 1829797"/>
                <a:gd name="connsiteX111" fmla="*/ 543133 w 2704918"/>
                <a:gd name="connsiteY111" fmla="*/ 462995 h 1829797"/>
                <a:gd name="connsiteX112" fmla="*/ 562624 w 2704918"/>
                <a:gd name="connsiteY112" fmla="*/ 470155 h 1829797"/>
                <a:gd name="connsiteX113" fmla="*/ 583309 w 2704918"/>
                <a:gd name="connsiteY113" fmla="*/ 474928 h 1829797"/>
                <a:gd name="connsiteX114" fmla="*/ 571508 w 2704918"/>
                <a:gd name="connsiteY114" fmla="*/ 483812 h 1829797"/>
                <a:gd name="connsiteX115" fmla="*/ 574425 w 2704918"/>
                <a:gd name="connsiteY115" fmla="*/ 493226 h 1829797"/>
                <a:gd name="connsiteX116" fmla="*/ 595772 w 2704918"/>
                <a:gd name="connsiteY116" fmla="*/ 489116 h 1829797"/>
                <a:gd name="connsiteX117" fmla="*/ 611684 w 2704918"/>
                <a:gd name="connsiteY117" fmla="*/ 486729 h 1829797"/>
                <a:gd name="connsiteX118" fmla="*/ 617650 w 2704918"/>
                <a:gd name="connsiteY118" fmla="*/ 492033 h 1829797"/>
                <a:gd name="connsiteX119" fmla="*/ 647749 w 2704918"/>
                <a:gd name="connsiteY119" fmla="*/ 501447 h 1829797"/>
                <a:gd name="connsiteX120" fmla="*/ 705693 w 2704918"/>
                <a:gd name="connsiteY120" fmla="*/ 499723 h 1829797"/>
                <a:gd name="connsiteX121" fmla="*/ 729295 w 2704918"/>
                <a:gd name="connsiteY121" fmla="*/ 515634 h 1829797"/>
                <a:gd name="connsiteX122" fmla="*/ 761780 w 2704918"/>
                <a:gd name="connsiteY122" fmla="*/ 505027 h 1829797"/>
                <a:gd name="connsiteX123" fmla="*/ 756476 w 2704918"/>
                <a:gd name="connsiteY123" fmla="*/ 521601 h 1829797"/>
                <a:gd name="connsiteX124" fmla="*/ 769471 w 2704918"/>
                <a:gd name="connsiteY124" fmla="*/ 531015 h 1829797"/>
                <a:gd name="connsiteX125" fmla="*/ 800763 w 2704918"/>
                <a:gd name="connsiteY125" fmla="*/ 546396 h 1829797"/>
                <a:gd name="connsiteX126" fmla="*/ 832055 w 2704918"/>
                <a:gd name="connsiteY126" fmla="*/ 571854 h 1829797"/>
                <a:gd name="connsiteX127" fmla="*/ 847436 w 2704918"/>
                <a:gd name="connsiteY127" fmla="*/ 558860 h 1829797"/>
                <a:gd name="connsiteX128" fmla="*/ 868784 w 2704918"/>
                <a:gd name="connsiteY128" fmla="*/ 570131 h 1829797"/>
                <a:gd name="connsiteX129" fmla="*/ 871170 w 2704918"/>
                <a:gd name="connsiteY129" fmla="*/ 547722 h 1829797"/>
                <a:gd name="connsiteX130" fmla="*/ 881778 w 2704918"/>
                <a:gd name="connsiteY130" fmla="*/ 550109 h 1829797"/>
                <a:gd name="connsiteX131" fmla="*/ 883502 w 2704918"/>
                <a:gd name="connsiteY131" fmla="*/ 584981 h 1829797"/>
                <a:gd name="connsiteX132" fmla="*/ 864010 w 2704918"/>
                <a:gd name="connsiteY132" fmla="*/ 580871 h 1829797"/>
                <a:gd name="connsiteX133" fmla="*/ 845712 w 2704918"/>
                <a:gd name="connsiteY133" fmla="*/ 585644 h 1829797"/>
                <a:gd name="connsiteX134" fmla="*/ 867590 w 2704918"/>
                <a:gd name="connsiteY134" fmla="*/ 611633 h 1829797"/>
                <a:gd name="connsiteX135" fmla="*/ 875811 w 2704918"/>
                <a:gd name="connsiteY135" fmla="*/ 629931 h 1829797"/>
                <a:gd name="connsiteX136" fmla="*/ 888275 w 2704918"/>
                <a:gd name="connsiteY136" fmla="*/ 645311 h 1829797"/>
                <a:gd name="connsiteX137" fmla="*/ 885888 w 2704918"/>
                <a:gd name="connsiteY137" fmla="*/ 616406 h 1829797"/>
                <a:gd name="connsiteX138" fmla="*/ 889999 w 2704918"/>
                <a:gd name="connsiteY138" fmla="*/ 598638 h 1829797"/>
                <a:gd name="connsiteX139" fmla="*/ 893579 w 2704918"/>
                <a:gd name="connsiteY139" fmla="*/ 617599 h 1829797"/>
                <a:gd name="connsiteX140" fmla="*/ 909490 w 2704918"/>
                <a:gd name="connsiteY140" fmla="*/ 608716 h 1829797"/>
                <a:gd name="connsiteX141" fmla="*/ 908960 w 2704918"/>
                <a:gd name="connsiteY141" fmla="*/ 583258 h 1829797"/>
                <a:gd name="connsiteX142" fmla="*/ 924871 w 2704918"/>
                <a:gd name="connsiteY142" fmla="*/ 601555 h 1829797"/>
                <a:gd name="connsiteX143" fmla="*/ 915987 w 2704918"/>
                <a:gd name="connsiteY143" fmla="*/ 619853 h 1829797"/>
                <a:gd name="connsiteX144" fmla="*/ 901269 w 2704918"/>
                <a:gd name="connsiteY144" fmla="*/ 627014 h 1829797"/>
                <a:gd name="connsiteX145" fmla="*/ 904186 w 2704918"/>
                <a:gd name="connsiteY145" fmla="*/ 654858 h 1829797"/>
                <a:gd name="connsiteX146" fmla="*/ 914794 w 2704918"/>
                <a:gd name="connsiteY146" fmla="*/ 645444 h 1829797"/>
                <a:gd name="connsiteX147" fmla="*/ 931898 w 2704918"/>
                <a:gd name="connsiteY147" fmla="*/ 641864 h 1829797"/>
                <a:gd name="connsiteX148" fmla="*/ 954307 w 2704918"/>
                <a:gd name="connsiteY148" fmla="*/ 659632 h 1829797"/>
                <a:gd name="connsiteX149" fmla="*/ 943699 w 2704918"/>
                <a:gd name="connsiteY149" fmla="*/ 646637 h 1829797"/>
                <a:gd name="connsiteX150" fmla="*/ 944230 w 2704918"/>
                <a:gd name="connsiteY150" fmla="*/ 631787 h 1829797"/>
                <a:gd name="connsiteX151" fmla="*/ 964914 w 2704918"/>
                <a:gd name="connsiteY151" fmla="*/ 658438 h 1829797"/>
                <a:gd name="connsiteX152" fmla="*/ 951257 w 2704918"/>
                <a:gd name="connsiteY152" fmla="*/ 672096 h 1829797"/>
                <a:gd name="connsiteX153" fmla="*/ 928186 w 2704918"/>
                <a:gd name="connsiteY153" fmla="*/ 660825 h 1829797"/>
                <a:gd name="connsiteX154" fmla="*/ 931766 w 2704918"/>
                <a:gd name="connsiteY154" fmla="*/ 681510 h 1829797"/>
                <a:gd name="connsiteX155" fmla="*/ 932296 w 2704918"/>
                <a:gd name="connsiteY155" fmla="*/ 707498 h 1829797"/>
                <a:gd name="connsiteX156" fmla="*/ 941180 w 2704918"/>
                <a:gd name="connsiteY156" fmla="*/ 698614 h 1829797"/>
                <a:gd name="connsiteX157" fmla="*/ 955898 w 2704918"/>
                <a:gd name="connsiteY157" fmla="*/ 703918 h 1829797"/>
                <a:gd name="connsiteX158" fmla="*/ 961865 w 2704918"/>
                <a:gd name="connsiteY158" fmla="*/ 689068 h 1829797"/>
                <a:gd name="connsiteX159" fmla="*/ 975522 w 2704918"/>
                <a:gd name="connsiteY159" fmla="*/ 693841 h 1829797"/>
                <a:gd name="connsiteX160" fmla="*/ 987986 w 2704918"/>
                <a:gd name="connsiteY160" fmla="*/ 687344 h 1829797"/>
                <a:gd name="connsiteX161" fmla="*/ 990372 w 2704918"/>
                <a:gd name="connsiteY161" fmla="*/ 706305 h 1829797"/>
                <a:gd name="connsiteX162" fmla="*/ 1001643 w 2704918"/>
                <a:gd name="connsiteY162" fmla="*/ 708028 h 1829797"/>
                <a:gd name="connsiteX163" fmla="*/ 1001643 w 2704918"/>
                <a:gd name="connsiteY163" fmla="*/ 711078 h 1829797"/>
                <a:gd name="connsiteX164" fmla="*/ 1019808 w 2704918"/>
                <a:gd name="connsiteY164" fmla="*/ 698217 h 1829797"/>
                <a:gd name="connsiteX165" fmla="*/ 1014372 w 2704918"/>
                <a:gd name="connsiteY165" fmla="*/ 673156 h 1829797"/>
                <a:gd name="connsiteX166" fmla="*/ 16867 w 2704918"/>
                <a:gd name="connsiteY166" fmla="*/ 757088 h 1829797"/>
                <a:gd name="connsiteX167" fmla="*/ 31054 w 2704918"/>
                <a:gd name="connsiteY167" fmla="*/ 736934 h 1829797"/>
                <a:gd name="connsiteX168" fmla="*/ 16867 w 2704918"/>
                <a:gd name="connsiteY168" fmla="*/ 757088 h 1829797"/>
                <a:gd name="connsiteX169" fmla="*/ 117241 w 2704918"/>
                <a:gd name="connsiteY169" fmla="*/ 703918 h 1829797"/>
                <a:gd name="connsiteX170" fmla="*/ 81838 w 2704918"/>
                <a:gd name="connsiteY170" fmla="*/ 721686 h 1829797"/>
                <a:gd name="connsiteX171" fmla="*/ 103053 w 2704918"/>
                <a:gd name="connsiteY171" fmla="*/ 714526 h 1829797"/>
                <a:gd name="connsiteX172" fmla="*/ 117241 w 2704918"/>
                <a:gd name="connsiteY172" fmla="*/ 703918 h 1829797"/>
                <a:gd name="connsiteX173" fmla="*/ 417036 w 2704918"/>
                <a:gd name="connsiteY173" fmla="*/ 564960 h 1829797"/>
                <a:gd name="connsiteX174" fmla="*/ 396351 w 2704918"/>
                <a:gd name="connsiteY174" fmla="*/ 572650 h 1829797"/>
                <a:gd name="connsiteX175" fmla="*/ 372749 w 2704918"/>
                <a:gd name="connsiteY175" fmla="*/ 599832 h 1829797"/>
                <a:gd name="connsiteX176" fmla="*/ 353258 w 2704918"/>
                <a:gd name="connsiteY176" fmla="*/ 606859 h 1829797"/>
                <a:gd name="connsiteX177" fmla="*/ 364528 w 2704918"/>
                <a:gd name="connsiteY177" fmla="*/ 627544 h 1829797"/>
                <a:gd name="connsiteX178" fmla="*/ 378716 w 2704918"/>
                <a:gd name="connsiteY178" fmla="*/ 627544 h 1829797"/>
                <a:gd name="connsiteX179" fmla="*/ 413588 w 2704918"/>
                <a:gd name="connsiteY179" fmla="*/ 602616 h 1829797"/>
                <a:gd name="connsiteX180" fmla="*/ 403511 w 2704918"/>
                <a:gd name="connsiteY180" fmla="*/ 586705 h 1829797"/>
                <a:gd name="connsiteX181" fmla="*/ 422472 w 2704918"/>
                <a:gd name="connsiteY181" fmla="*/ 577821 h 1829797"/>
                <a:gd name="connsiteX182" fmla="*/ 417036 w 2704918"/>
                <a:gd name="connsiteY182" fmla="*/ 564960 h 1829797"/>
                <a:gd name="connsiteX183" fmla="*/ 40469 w 2704918"/>
                <a:gd name="connsiteY183" fmla="*/ 495215 h 1829797"/>
                <a:gd name="connsiteX184" fmla="*/ 16867 w 2704918"/>
                <a:gd name="connsiteY184" fmla="*/ 503436 h 1829797"/>
                <a:gd name="connsiteX185" fmla="*/ 53993 w 2704918"/>
                <a:gd name="connsiteY185" fmla="*/ 514706 h 1829797"/>
                <a:gd name="connsiteX186" fmla="*/ 59297 w 2704918"/>
                <a:gd name="connsiteY186" fmla="*/ 496408 h 1829797"/>
                <a:gd name="connsiteX187" fmla="*/ 40469 w 2704918"/>
                <a:gd name="connsiteY187" fmla="*/ 495215 h 1829797"/>
                <a:gd name="connsiteX188" fmla="*/ 328463 w 2704918"/>
                <a:gd name="connsiteY188" fmla="*/ 1800471 h 1829797"/>
                <a:gd name="connsiteX189" fmla="*/ 329789 w 2704918"/>
                <a:gd name="connsiteY189" fmla="*/ 1833089 h 1829797"/>
                <a:gd name="connsiteX190" fmla="*/ 348882 w 2704918"/>
                <a:gd name="connsiteY190" fmla="*/ 1822216 h 1829797"/>
                <a:gd name="connsiteX191" fmla="*/ 328463 w 2704918"/>
                <a:gd name="connsiteY191" fmla="*/ 1800471 h 1829797"/>
                <a:gd name="connsiteX192" fmla="*/ 308972 w 2704918"/>
                <a:gd name="connsiteY192" fmla="*/ 1777930 h 1829797"/>
                <a:gd name="connsiteX193" fmla="*/ 311623 w 2704918"/>
                <a:gd name="connsiteY193" fmla="*/ 1790924 h 1829797"/>
                <a:gd name="connsiteX194" fmla="*/ 308972 w 2704918"/>
                <a:gd name="connsiteY194" fmla="*/ 1777930 h 1829797"/>
                <a:gd name="connsiteX195" fmla="*/ 216819 w 2704918"/>
                <a:gd name="connsiteY195" fmla="*/ 1747964 h 1829797"/>
                <a:gd name="connsiteX196" fmla="*/ 232465 w 2704918"/>
                <a:gd name="connsiteY196" fmla="*/ 1746638 h 1829797"/>
                <a:gd name="connsiteX197" fmla="*/ 216819 w 2704918"/>
                <a:gd name="connsiteY197" fmla="*/ 1747964 h 1829797"/>
                <a:gd name="connsiteX198" fmla="*/ 258586 w 2704918"/>
                <a:gd name="connsiteY198" fmla="*/ 1765731 h 1829797"/>
                <a:gd name="connsiteX199" fmla="*/ 275160 w 2704918"/>
                <a:gd name="connsiteY199" fmla="*/ 1768383 h 1829797"/>
                <a:gd name="connsiteX200" fmla="*/ 258586 w 2704918"/>
                <a:gd name="connsiteY200" fmla="*/ 1765731 h 1829797"/>
                <a:gd name="connsiteX201" fmla="*/ 2684659 w 2704918"/>
                <a:gd name="connsiteY201" fmla="*/ 974277 h 1829797"/>
                <a:gd name="connsiteX202" fmla="*/ 2649256 w 2704918"/>
                <a:gd name="connsiteY202" fmla="*/ 964068 h 1829797"/>
                <a:gd name="connsiteX203" fmla="*/ 2615312 w 2704918"/>
                <a:gd name="connsiteY203" fmla="*/ 1011404 h 1829797"/>
                <a:gd name="connsiteX204" fmla="*/ 2582164 w 2704918"/>
                <a:gd name="connsiteY204" fmla="*/ 1046011 h 1829797"/>
                <a:gd name="connsiteX205" fmla="*/ 2490674 w 2704918"/>
                <a:gd name="connsiteY205" fmla="*/ 1046806 h 1829797"/>
                <a:gd name="connsiteX206" fmla="*/ 2455006 w 2704918"/>
                <a:gd name="connsiteY206" fmla="*/ 1073723 h 1829797"/>
                <a:gd name="connsiteX207" fmla="*/ 2456067 w 2704918"/>
                <a:gd name="connsiteY207" fmla="*/ 1075181 h 1829797"/>
                <a:gd name="connsiteX208" fmla="*/ 2404090 w 2704918"/>
                <a:gd name="connsiteY208" fmla="*/ 1101170 h 1829797"/>
                <a:gd name="connsiteX209" fmla="*/ 2382875 w 2704918"/>
                <a:gd name="connsiteY209" fmla="*/ 1103159 h 1829797"/>
                <a:gd name="connsiteX210" fmla="*/ 2384334 w 2704918"/>
                <a:gd name="connsiteY210" fmla="*/ 1113766 h 1829797"/>
                <a:gd name="connsiteX211" fmla="*/ 2376378 w 2704918"/>
                <a:gd name="connsiteY211" fmla="*/ 1120396 h 1829797"/>
                <a:gd name="connsiteX212" fmla="*/ 2315252 w 2704918"/>
                <a:gd name="connsiteY212" fmla="*/ 1157920 h 1829797"/>
                <a:gd name="connsiteX213" fmla="*/ 2262082 w 2704918"/>
                <a:gd name="connsiteY213" fmla="*/ 1146119 h 1829797"/>
                <a:gd name="connsiteX214" fmla="*/ 2282236 w 2704918"/>
                <a:gd name="connsiteY214" fmla="*/ 1140153 h 1829797"/>
                <a:gd name="connsiteX215" fmla="*/ 2292976 w 2704918"/>
                <a:gd name="connsiteY215" fmla="*/ 1137103 h 1829797"/>
                <a:gd name="connsiteX216" fmla="*/ 2288601 w 2704918"/>
                <a:gd name="connsiteY216" fmla="*/ 1116153 h 1829797"/>
                <a:gd name="connsiteX217" fmla="*/ 2278656 w 2704918"/>
                <a:gd name="connsiteY217" fmla="*/ 1082209 h 1829797"/>
                <a:gd name="connsiteX218" fmla="*/ 2250281 w 2704918"/>
                <a:gd name="connsiteY218" fmla="*/ 1086982 h 1829797"/>
                <a:gd name="connsiteX219" fmla="*/ 2260888 w 2704918"/>
                <a:gd name="connsiteY219" fmla="*/ 1038453 h 1829797"/>
                <a:gd name="connsiteX220" fmla="*/ 2219519 w 2704918"/>
                <a:gd name="connsiteY220" fmla="*/ 1033680 h 1829797"/>
                <a:gd name="connsiteX221" fmla="*/ 2192337 w 2704918"/>
                <a:gd name="connsiteY221" fmla="*/ 1053834 h 1829797"/>
                <a:gd name="connsiteX222" fmla="*/ 2185310 w 2704918"/>
                <a:gd name="connsiteY222" fmla="*/ 1110584 h 1829797"/>
                <a:gd name="connsiteX223" fmla="*/ 2166349 w 2704918"/>
                <a:gd name="connsiteY223" fmla="*/ 1149567 h 1829797"/>
                <a:gd name="connsiteX224" fmla="*/ 2146195 w 2704918"/>
                <a:gd name="connsiteY224" fmla="*/ 1098783 h 1829797"/>
                <a:gd name="connsiteX225" fmla="*/ 2152161 w 2704918"/>
                <a:gd name="connsiteY225" fmla="*/ 1052640 h 1829797"/>
                <a:gd name="connsiteX226" fmla="*/ 2192337 w 2704918"/>
                <a:gd name="connsiteY226" fmla="*/ 1018299 h 1829797"/>
                <a:gd name="connsiteX227" fmla="*/ 2247894 w 2704918"/>
                <a:gd name="connsiteY227" fmla="*/ 1007691 h 1829797"/>
                <a:gd name="connsiteX228" fmla="*/ 2250944 w 2704918"/>
                <a:gd name="connsiteY228" fmla="*/ 1004641 h 1829797"/>
                <a:gd name="connsiteX229" fmla="*/ 2235696 w 2704918"/>
                <a:gd name="connsiteY229" fmla="*/ 994034 h 1829797"/>
                <a:gd name="connsiteX230" fmla="*/ 2232513 w 2704918"/>
                <a:gd name="connsiteY230" fmla="*/ 998144 h 1829797"/>
                <a:gd name="connsiteX231" fmla="*/ 2207718 w 2704918"/>
                <a:gd name="connsiteY231" fmla="*/ 987537 h 1829797"/>
                <a:gd name="connsiteX232" fmla="*/ 2157996 w 2704918"/>
                <a:gd name="connsiteY232" fmla="*/ 996951 h 1829797"/>
                <a:gd name="connsiteX233" fmla="*/ 2137841 w 2704918"/>
                <a:gd name="connsiteY233" fmla="*/ 980377 h 1829797"/>
                <a:gd name="connsiteX234" fmla="*/ 2128427 w 2704918"/>
                <a:gd name="connsiteY234" fmla="*/ 966189 h 1829797"/>
                <a:gd name="connsiteX235" fmla="*/ 2068097 w 2704918"/>
                <a:gd name="connsiteY235" fmla="*/ 990984 h 1829797"/>
                <a:gd name="connsiteX236" fmla="*/ 2033755 w 2704918"/>
                <a:gd name="connsiteY236" fmla="*/ 985018 h 1829797"/>
                <a:gd name="connsiteX237" fmla="*/ 2086925 w 2704918"/>
                <a:gd name="connsiteY237" fmla="*/ 950676 h 1829797"/>
                <a:gd name="connsiteX238" fmla="*/ 2100582 w 2704918"/>
                <a:gd name="connsiteY238" fmla="*/ 945372 h 1829797"/>
                <a:gd name="connsiteX239" fmla="*/ 2062395 w 2704918"/>
                <a:gd name="connsiteY239" fmla="*/ 940068 h 1829797"/>
                <a:gd name="connsiteX240" fmla="*/ 2039589 w 2704918"/>
                <a:gd name="connsiteY240" fmla="*/ 936090 h 1829797"/>
                <a:gd name="connsiteX241" fmla="*/ 2017578 w 2704918"/>
                <a:gd name="connsiteY241" fmla="*/ 927472 h 1829797"/>
                <a:gd name="connsiteX242" fmla="*/ 1993181 w 2704918"/>
                <a:gd name="connsiteY242" fmla="*/ 926676 h 1829797"/>
                <a:gd name="connsiteX243" fmla="*/ 1970375 w 2704918"/>
                <a:gd name="connsiteY243" fmla="*/ 918853 h 1829797"/>
                <a:gd name="connsiteX244" fmla="*/ 1959370 w 2704918"/>
                <a:gd name="connsiteY244" fmla="*/ 898301 h 1829797"/>
                <a:gd name="connsiteX245" fmla="*/ 1950221 w 2704918"/>
                <a:gd name="connsiteY245" fmla="*/ 910234 h 1829797"/>
                <a:gd name="connsiteX246" fmla="*/ 1215384 w 2704918"/>
                <a:gd name="connsiteY246" fmla="*/ 914212 h 1829797"/>
                <a:gd name="connsiteX247" fmla="*/ 1218036 w 2704918"/>
                <a:gd name="connsiteY247" fmla="*/ 917660 h 1829797"/>
                <a:gd name="connsiteX248" fmla="*/ 1222810 w 2704918"/>
                <a:gd name="connsiteY248" fmla="*/ 945504 h 1829797"/>
                <a:gd name="connsiteX249" fmla="*/ 1214589 w 2704918"/>
                <a:gd name="connsiteY249" fmla="*/ 972686 h 1829797"/>
                <a:gd name="connsiteX250" fmla="*/ 1211009 w 2704918"/>
                <a:gd name="connsiteY250" fmla="*/ 959029 h 1829797"/>
                <a:gd name="connsiteX251" fmla="*/ 1207429 w 2704918"/>
                <a:gd name="connsiteY251" fmla="*/ 942455 h 1829797"/>
                <a:gd name="connsiteX252" fmla="*/ 1202258 w 2704918"/>
                <a:gd name="connsiteY252" fmla="*/ 932775 h 1829797"/>
                <a:gd name="connsiteX253" fmla="*/ 1160093 w 2704918"/>
                <a:gd name="connsiteY253" fmla="*/ 932643 h 1829797"/>
                <a:gd name="connsiteX254" fmla="*/ 1160623 w 2704918"/>
                <a:gd name="connsiteY254" fmla="*/ 934764 h 1829797"/>
                <a:gd name="connsiteX255" fmla="*/ 1174280 w 2704918"/>
                <a:gd name="connsiteY255" fmla="*/ 970167 h 1829797"/>
                <a:gd name="connsiteX256" fmla="*/ 1186081 w 2704918"/>
                <a:gd name="connsiteY256" fmla="*/ 994962 h 1829797"/>
                <a:gd name="connsiteX257" fmla="*/ 1186081 w 2704918"/>
                <a:gd name="connsiteY257" fmla="*/ 1003846 h 1829797"/>
                <a:gd name="connsiteX258" fmla="*/ 1180777 w 2704918"/>
                <a:gd name="connsiteY258" fmla="*/ 1028111 h 1829797"/>
                <a:gd name="connsiteX259" fmla="*/ 1176667 w 2704918"/>
                <a:gd name="connsiteY259" fmla="*/ 1093745 h 1829797"/>
                <a:gd name="connsiteX260" fmla="*/ 1169639 w 2704918"/>
                <a:gd name="connsiteY260" fmla="*/ 1135114 h 1829797"/>
                <a:gd name="connsiteX261" fmla="*/ 1178523 w 2704918"/>
                <a:gd name="connsiteY261" fmla="*/ 1178207 h 1829797"/>
                <a:gd name="connsiteX262" fmla="*/ 1181440 w 2704918"/>
                <a:gd name="connsiteY262" fmla="*/ 1213079 h 1829797"/>
                <a:gd name="connsiteX263" fmla="*/ 1189661 w 2704918"/>
                <a:gd name="connsiteY263" fmla="*/ 1247951 h 1829797"/>
                <a:gd name="connsiteX264" fmla="*/ 1209816 w 2704918"/>
                <a:gd name="connsiteY264" fmla="*/ 1271023 h 1829797"/>
                <a:gd name="connsiteX265" fmla="*/ 1223473 w 2704918"/>
                <a:gd name="connsiteY265" fmla="*/ 1285873 h 1829797"/>
                <a:gd name="connsiteX266" fmla="*/ 1234080 w 2704918"/>
                <a:gd name="connsiteY266" fmla="*/ 1302447 h 1829797"/>
                <a:gd name="connsiteX267" fmla="*/ 1237660 w 2704918"/>
                <a:gd name="connsiteY267" fmla="*/ 1323132 h 1829797"/>
                <a:gd name="connsiteX268" fmla="*/ 1265505 w 2704918"/>
                <a:gd name="connsiteY268" fmla="*/ 1353231 h 1829797"/>
                <a:gd name="connsiteX269" fmla="*/ 1279162 w 2704918"/>
                <a:gd name="connsiteY269" fmla="*/ 1378026 h 1829797"/>
                <a:gd name="connsiteX270" fmla="*/ 1312311 w 2704918"/>
                <a:gd name="connsiteY270" fmla="*/ 1391683 h 1829797"/>
                <a:gd name="connsiteX271" fmla="*/ 1334719 w 2704918"/>
                <a:gd name="connsiteY271" fmla="*/ 1396457 h 1829797"/>
                <a:gd name="connsiteX272" fmla="*/ 1359514 w 2704918"/>
                <a:gd name="connsiteY272" fmla="*/ 1426025 h 1829797"/>
                <a:gd name="connsiteX273" fmla="*/ 1365481 w 2704918"/>
                <a:gd name="connsiteY273" fmla="*/ 1442865 h 1829797"/>
                <a:gd name="connsiteX274" fmla="*/ 1426739 w 2704918"/>
                <a:gd name="connsiteY274" fmla="*/ 1434776 h 1829797"/>
                <a:gd name="connsiteX275" fmla="*/ 1456440 w 2704918"/>
                <a:gd name="connsiteY275" fmla="*/ 1450555 h 1829797"/>
                <a:gd name="connsiteX276" fmla="*/ 1525257 w 2704918"/>
                <a:gd name="connsiteY276" fmla="*/ 1474555 h 1829797"/>
                <a:gd name="connsiteX277" fmla="*/ 1601100 w 2704918"/>
                <a:gd name="connsiteY277" fmla="*/ 1473892 h 1829797"/>
                <a:gd name="connsiteX278" fmla="*/ 1609984 w 2704918"/>
                <a:gd name="connsiteY278" fmla="*/ 1462489 h 1829797"/>
                <a:gd name="connsiteX279" fmla="*/ 1651619 w 2704918"/>
                <a:gd name="connsiteY279" fmla="*/ 1462489 h 1829797"/>
                <a:gd name="connsiteX280" fmla="*/ 1681983 w 2704918"/>
                <a:gd name="connsiteY280" fmla="*/ 1489670 h 1829797"/>
                <a:gd name="connsiteX281" fmla="*/ 1699088 w 2704918"/>
                <a:gd name="connsiteY281" fmla="*/ 1510488 h 1829797"/>
                <a:gd name="connsiteX282" fmla="*/ 1708502 w 2704918"/>
                <a:gd name="connsiteY282" fmla="*/ 1527592 h 1829797"/>
                <a:gd name="connsiteX283" fmla="*/ 1739396 w 2704918"/>
                <a:gd name="connsiteY283" fmla="*/ 1543371 h 1829797"/>
                <a:gd name="connsiteX284" fmla="*/ 1760213 w 2704918"/>
                <a:gd name="connsiteY284" fmla="*/ 1518709 h 1829797"/>
                <a:gd name="connsiteX285" fmla="*/ 1807549 w 2704918"/>
                <a:gd name="connsiteY285" fmla="*/ 1545890 h 1829797"/>
                <a:gd name="connsiteX286" fmla="*/ 1832742 w 2704918"/>
                <a:gd name="connsiteY286" fmla="*/ 1581823 h 1829797"/>
                <a:gd name="connsiteX287" fmla="*/ 1839107 w 2704918"/>
                <a:gd name="connsiteY287" fmla="*/ 1601978 h 1829797"/>
                <a:gd name="connsiteX288" fmla="*/ 1846665 w 2704918"/>
                <a:gd name="connsiteY288" fmla="*/ 1618419 h 1829797"/>
                <a:gd name="connsiteX289" fmla="*/ 1883924 w 2704918"/>
                <a:gd name="connsiteY289" fmla="*/ 1631679 h 1829797"/>
                <a:gd name="connsiteX290" fmla="*/ 1895062 w 2704918"/>
                <a:gd name="connsiteY290" fmla="*/ 1635789 h 1829797"/>
                <a:gd name="connsiteX291" fmla="*/ 1887371 w 2704918"/>
                <a:gd name="connsiteY291" fmla="*/ 1601447 h 1829797"/>
                <a:gd name="connsiteX292" fmla="*/ 1893868 w 2704918"/>
                <a:gd name="connsiteY292" fmla="*/ 1575989 h 1829797"/>
                <a:gd name="connsiteX293" fmla="*/ 1913359 w 2704918"/>
                <a:gd name="connsiteY293" fmla="*/ 1559415 h 1829797"/>
                <a:gd name="connsiteX294" fmla="*/ 1929271 w 2704918"/>
                <a:gd name="connsiteY294" fmla="*/ 1553448 h 1829797"/>
                <a:gd name="connsiteX295" fmla="*/ 1955259 w 2704918"/>
                <a:gd name="connsiteY295" fmla="*/ 1531570 h 1829797"/>
                <a:gd name="connsiteX296" fmla="*/ 1968253 w 2704918"/>
                <a:gd name="connsiteY296" fmla="*/ 1526266 h 1829797"/>
                <a:gd name="connsiteX297" fmla="*/ 1984828 w 2704918"/>
                <a:gd name="connsiteY297" fmla="*/ 1515659 h 1829797"/>
                <a:gd name="connsiteX298" fmla="*/ 1998485 w 2704918"/>
                <a:gd name="connsiteY298" fmla="*/ 1516852 h 1829797"/>
                <a:gd name="connsiteX299" fmla="*/ 2011479 w 2704918"/>
                <a:gd name="connsiteY299" fmla="*/ 1519769 h 1829797"/>
                <a:gd name="connsiteX300" fmla="*/ 2033357 w 2704918"/>
                <a:gd name="connsiteY300" fmla="*/ 1520300 h 1829797"/>
                <a:gd name="connsiteX301" fmla="*/ 2051125 w 2704918"/>
                <a:gd name="connsiteY301" fmla="*/ 1528520 h 1829797"/>
                <a:gd name="connsiteX302" fmla="*/ 2073533 w 2704918"/>
                <a:gd name="connsiteY302" fmla="*/ 1535018 h 1829797"/>
                <a:gd name="connsiteX303" fmla="*/ 2085334 w 2704918"/>
                <a:gd name="connsiteY303" fmla="*/ 1525603 h 1829797"/>
                <a:gd name="connsiteX304" fmla="*/ 2108936 w 2704918"/>
                <a:gd name="connsiteY304" fmla="*/ 1542178 h 1829797"/>
                <a:gd name="connsiteX305" fmla="*/ 2102969 w 2704918"/>
                <a:gd name="connsiteY305" fmla="*/ 1528520 h 1829797"/>
                <a:gd name="connsiteX306" fmla="*/ 2097665 w 2704918"/>
                <a:gd name="connsiteY306" fmla="*/ 1513802 h 1829797"/>
                <a:gd name="connsiteX307" fmla="*/ 2120737 w 2704918"/>
                <a:gd name="connsiteY307" fmla="*/ 1502002 h 1829797"/>
                <a:gd name="connsiteX308" fmla="*/ 2139698 w 2704918"/>
                <a:gd name="connsiteY308" fmla="*/ 1497891 h 1829797"/>
                <a:gd name="connsiteX309" fmla="*/ 2150305 w 2704918"/>
                <a:gd name="connsiteY309" fmla="*/ 1504919 h 1829797"/>
                <a:gd name="connsiteX310" fmla="*/ 2185708 w 2704918"/>
                <a:gd name="connsiteY310" fmla="*/ 1500808 h 1829797"/>
                <a:gd name="connsiteX311" fmla="*/ 2210503 w 2704918"/>
                <a:gd name="connsiteY311" fmla="*/ 1518576 h 1829797"/>
                <a:gd name="connsiteX312" fmla="*/ 2228801 w 2704918"/>
                <a:gd name="connsiteY312" fmla="*/ 1521493 h 1829797"/>
                <a:gd name="connsiteX313" fmla="*/ 2253596 w 2704918"/>
                <a:gd name="connsiteY313" fmla="*/ 1513139 h 1829797"/>
                <a:gd name="connsiteX314" fmla="*/ 2280247 w 2704918"/>
                <a:gd name="connsiteY314" fmla="*/ 1542708 h 1829797"/>
                <a:gd name="connsiteX315" fmla="*/ 2280778 w 2704918"/>
                <a:gd name="connsiteY315" fmla="*/ 1572807 h 1829797"/>
                <a:gd name="connsiteX316" fmla="*/ 2292048 w 2704918"/>
                <a:gd name="connsiteY316" fmla="*/ 1599458 h 1829797"/>
                <a:gd name="connsiteX317" fmla="*/ 2302656 w 2704918"/>
                <a:gd name="connsiteY317" fmla="*/ 1627303 h 1829797"/>
                <a:gd name="connsiteX318" fmla="*/ 2320954 w 2704918"/>
                <a:gd name="connsiteY318" fmla="*/ 1650374 h 1829797"/>
                <a:gd name="connsiteX319" fmla="*/ 2341108 w 2704918"/>
                <a:gd name="connsiteY319" fmla="*/ 1653954 h 1829797"/>
                <a:gd name="connsiteX320" fmla="*/ 2352909 w 2704918"/>
                <a:gd name="connsiteY320" fmla="*/ 1622662 h 1829797"/>
                <a:gd name="connsiteX321" fmla="*/ 2338191 w 2704918"/>
                <a:gd name="connsiteY321" fmla="*/ 1568829 h 1829797"/>
                <a:gd name="connsiteX322" fmla="*/ 2330500 w 2704918"/>
                <a:gd name="connsiteY322" fmla="*/ 1543371 h 1829797"/>
                <a:gd name="connsiteX323" fmla="*/ 2315782 w 2704918"/>
                <a:gd name="connsiteY323" fmla="*/ 1491394 h 1829797"/>
                <a:gd name="connsiteX324" fmla="*/ 2347075 w 2704918"/>
                <a:gd name="connsiteY324" fmla="*/ 1435837 h 1829797"/>
                <a:gd name="connsiteX325" fmla="*/ 2370676 w 2704918"/>
                <a:gd name="connsiteY325" fmla="*/ 1422180 h 1829797"/>
                <a:gd name="connsiteX326" fmla="*/ 2392554 w 2704918"/>
                <a:gd name="connsiteY326" fmla="*/ 1400965 h 1829797"/>
                <a:gd name="connsiteX327" fmla="*/ 2408466 w 2704918"/>
                <a:gd name="connsiteY327" fmla="*/ 1394998 h 1829797"/>
                <a:gd name="connsiteX328" fmla="*/ 2436841 w 2704918"/>
                <a:gd name="connsiteY328" fmla="*/ 1375507 h 1829797"/>
                <a:gd name="connsiteX329" fmla="*/ 2439227 w 2704918"/>
                <a:gd name="connsiteY329" fmla="*/ 1357739 h 1829797"/>
                <a:gd name="connsiteX330" fmla="*/ 2445725 w 2704918"/>
                <a:gd name="connsiteY330" fmla="*/ 1348325 h 1829797"/>
                <a:gd name="connsiteX331" fmla="*/ 2464023 w 2704918"/>
                <a:gd name="connsiteY331" fmla="*/ 1349518 h 1829797"/>
                <a:gd name="connsiteX332" fmla="*/ 2470520 w 2704918"/>
                <a:gd name="connsiteY332" fmla="*/ 1333607 h 1829797"/>
                <a:gd name="connsiteX333" fmla="*/ 2462299 w 2704918"/>
                <a:gd name="connsiteY333" fmla="*/ 1324723 h 1829797"/>
                <a:gd name="connsiteX334" fmla="*/ 2452885 w 2704918"/>
                <a:gd name="connsiteY334" fmla="*/ 1306425 h 1829797"/>
                <a:gd name="connsiteX335" fmla="*/ 2452354 w 2704918"/>
                <a:gd name="connsiteY335" fmla="*/ 1293431 h 1829797"/>
                <a:gd name="connsiteX336" fmla="*/ 2435250 w 2704918"/>
                <a:gd name="connsiteY336" fmla="*/ 1271023 h 1829797"/>
                <a:gd name="connsiteX337" fmla="*/ 2445857 w 2704918"/>
                <a:gd name="connsiteY337" fmla="*/ 1261609 h 1829797"/>
                <a:gd name="connsiteX338" fmla="*/ 2449968 w 2704918"/>
                <a:gd name="connsiteY338" fmla="*/ 1226736 h 1829797"/>
                <a:gd name="connsiteX339" fmla="*/ 2458852 w 2704918"/>
                <a:gd name="connsiteY339" fmla="*/ 1226736 h 1829797"/>
                <a:gd name="connsiteX340" fmla="*/ 2456465 w 2704918"/>
                <a:gd name="connsiteY340" fmla="*/ 1252725 h 1829797"/>
                <a:gd name="connsiteX341" fmla="*/ 2463492 w 2704918"/>
                <a:gd name="connsiteY341" fmla="*/ 1284680 h 1829797"/>
                <a:gd name="connsiteX342" fmla="*/ 2475293 w 2704918"/>
                <a:gd name="connsiteY342" fmla="*/ 1276989 h 1829797"/>
                <a:gd name="connsiteX343" fmla="*/ 2479403 w 2704918"/>
                <a:gd name="connsiteY343" fmla="*/ 1242117 h 1829797"/>
                <a:gd name="connsiteX344" fmla="*/ 2480597 w 2704918"/>
                <a:gd name="connsiteY344" fmla="*/ 1230847 h 1829797"/>
                <a:gd name="connsiteX345" fmla="*/ 2499558 w 2704918"/>
                <a:gd name="connsiteY345" fmla="*/ 1229653 h 1829797"/>
                <a:gd name="connsiteX346" fmla="*/ 2513745 w 2704918"/>
                <a:gd name="connsiteY346" fmla="*/ 1196505 h 1829797"/>
                <a:gd name="connsiteX347" fmla="*/ 2528463 w 2704918"/>
                <a:gd name="connsiteY347" fmla="*/ 1188815 h 1829797"/>
                <a:gd name="connsiteX348" fmla="*/ 2567446 w 2704918"/>
                <a:gd name="connsiteY348" fmla="*/ 1178207 h 1829797"/>
                <a:gd name="connsiteX349" fmla="*/ 2526607 w 2704918"/>
                <a:gd name="connsiteY349" fmla="*/ 1177014 h 1829797"/>
                <a:gd name="connsiteX350" fmla="*/ 2569700 w 2704918"/>
                <a:gd name="connsiteY350" fmla="*/ 1163356 h 1829797"/>
                <a:gd name="connsiteX351" fmla="*/ 2582694 w 2704918"/>
                <a:gd name="connsiteY351" fmla="*/ 1152086 h 1829797"/>
                <a:gd name="connsiteX352" fmla="*/ 2605103 w 2704918"/>
                <a:gd name="connsiteY352" fmla="*/ 1153810 h 1829797"/>
                <a:gd name="connsiteX353" fmla="*/ 2598075 w 2704918"/>
                <a:gd name="connsiteY353" fmla="*/ 1133125 h 1829797"/>
                <a:gd name="connsiteX354" fmla="*/ 2601655 w 2704918"/>
                <a:gd name="connsiteY354" fmla="*/ 1119468 h 1829797"/>
                <a:gd name="connsiteX355" fmla="*/ 2618760 w 2704918"/>
                <a:gd name="connsiteY355" fmla="*/ 1090430 h 1829797"/>
                <a:gd name="connsiteX356" fmla="*/ 2634141 w 2704918"/>
                <a:gd name="connsiteY356" fmla="*/ 1081015 h 1829797"/>
                <a:gd name="connsiteX357" fmla="*/ 2653632 w 2704918"/>
                <a:gd name="connsiteY357" fmla="*/ 1061524 h 1829797"/>
                <a:gd name="connsiteX358" fmla="*/ 2686780 w 2704918"/>
                <a:gd name="connsiteY358" fmla="*/ 1062718 h 1829797"/>
                <a:gd name="connsiteX359" fmla="*/ 2706670 w 2704918"/>
                <a:gd name="connsiteY359" fmla="*/ 1047734 h 1829797"/>
                <a:gd name="connsiteX360" fmla="*/ 2684659 w 2704918"/>
                <a:gd name="connsiteY360" fmla="*/ 974277 h 1829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</a:cxnLst>
              <a:rect l="l" t="t" r="r" b="b"/>
              <a:pathLst>
                <a:path w="2704918" h="1829797">
                  <a:moveTo>
                    <a:pt x="1014372" y="673156"/>
                  </a:moveTo>
                  <a:cubicBezTo>
                    <a:pt x="1018350" y="662946"/>
                    <a:pt x="1019145" y="656582"/>
                    <a:pt x="989179" y="644781"/>
                  </a:cubicBezTo>
                  <a:cubicBezTo>
                    <a:pt x="959213" y="632980"/>
                    <a:pt x="962395" y="625025"/>
                    <a:pt x="941843" y="588826"/>
                  </a:cubicBezTo>
                  <a:cubicBezTo>
                    <a:pt x="921291" y="552628"/>
                    <a:pt x="884297" y="536850"/>
                    <a:pt x="884297" y="523458"/>
                  </a:cubicBezTo>
                  <a:cubicBezTo>
                    <a:pt x="884297" y="510066"/>
                    <a:pt x="848099" y="511657"/>
                    <a:pt x="848099" y="521866"/>
                  </a:cubicBezTo>
                  <a:cubicBezTo>
                    <a:pt x="848099" y="532076"/>
                    <a:pt x="832320" y="535258"/>
                    <a:pt x="823702" y="540827"/>
                  </a:cubicBezTo>
                  <a:cubicBezTo>
                    <a:pt x="815083" y="546396"/>
                    <a:pt x="811105" y="537645"/>
                    <a:pt x="803150" y="527435"/>
                  </a:cubicBezTo>
                  <a:cubicBezTo>
                    <a:pt x="795326" y="517226"/>
                    <a:pt x="776366" y="507016"/>
                    <a:pt x="776366" y="500651"/>
                  </a:cubicBezTo>
                  <a:cubicBezTo>
                    <a:pt x="776366" y="494419"/>
                    <a:pt x="771592" y="480895"/>
                    <a:pt x="758200" y="487259"/>
                  </a:cubicBezTo>
                  <a:cubicBezTo>
                    <a:pt x="744808" y="493624"/>
                    <a:pt x="737648" y="487259"/>
                    <a:pt x="733803" y="492033"/>
                  </a:cubicBezTo>
                  <a:cubicBezTo>
                    <a:pt x="729825" y="496806"/>
                    <a:pt x="719615" y="489116"/>
                    <a:pt x="719615" y="489116"/>
                  </a:cubicBezTo>
                  <a:lnTo>
                    <a:pt x="719615" y="80328"/>
                  </a:lnTo>
                  <a:cubicBezTo>
                    <a:pt x="714842" y="79798"/>
                    <a:pt x="710599" y="79002"/>
                    <a:pt x="707417" y="77809"/>
                  </a:cubicBezTo>
                  <a:cubicBezTo>
                    <a:pt x="690312" y="71312"/>
                    <a:pt x="664854" y="59511"/>
                    <a:pt x="651197" y="62428"/>
                  </a:cubicBezTo>
                  <a:cubicBezTo>
                    <a:pt x="637540" y="65345"/>
                    <a:pt x="610358" y="68925"/>
                    <a:pt x="600944" y="64152"/>
                  </a:cubicBezTo>
                  <a:cubicBezTo>
                    <a:pt x="591529" y="59378"/>
                    <a:pt x="578535" y="55268"/>
                    <a:pt x="558911" y="58185"/>
                  </a:cubicBezTo>
                  <a:cubicBezTo>
                    <a:pt x="539420" y="61102"/>
                    <a:pt x="526956" y="47578"/>
                    <a:pt x="502161" y="41611"/>
                  </a:cubicBezTo>
                  <a:cubicBezTo>
                    <a:pt x="477366" y="35644"/>
                    <a:pt x="442494" y="43335"/>
                    <a:pt x="434140" y="46384"/>
                  </a:cubicBezTo>
                  <a:cubicBezTo>
                    <a:pt x="425919" y="49301"/>
                    <a:pt x="427643" y="37500"/>
                    <a:pt x="417036" y="38694"/>
                  </a:cubicBezTo>
                  <a:cubicBezTo>
                    <a:pt x="406428" y="39887"/>
                    <a:pt x="414649" y="33920"/>
                    <a:pt x="408815" y="25037"/>
                  </a:cubicBezTo>
                  <a:cubicBezTo>
                    <a:pt x="402848" y="16153"/>
                    <a:pt x="373280" y="24506"/>
                    <a:pt x="362672" y="25567"/>
                  </a:cubicBezTo>
                  <a:cubicBezTo>
                    <a:pt x="352065" y="26760"/>
                    <a:pt x="349015" y="20263"/>
                    <a:pt x="349678" y="14959"/>
                  </a:cubicBezTo>
                  <a:cubicBezTo>
                    <a:pt x="350208" y="9656"/>
                    <a:pt x="340264" y="11379"/>
                    <a:pt x="336021" y="18539"/>
                  </a:cubicBezTo>
                  <a:cubicBezTo>
                    <a:pt x="331910" y="25700"/>
                    <a:pt x="320109" y="26760"/>
                    <a:pt x="315336" y="22120"/>
                  </a:cubicBezTo>
                  <a:cubicBezTo>
                    <a:pt x="310563" y="17346"/>
                    <a:pt x="325413" y="15622"/>
                    <a:pt x="325944" y="10319"/>
                  </a:cubicBezTo>
                  <a:cubicBezTo>
                    <a:pt x="326474" y="5015"/>
                    <a:pt x="310563" y="2098"/>
                    <a:pt x="304596" y="241"/>
                  </a:cubicBezTo>
                  <a:cubicBezTo>
                    <a:pt x="298629" y="-1482"/>
                    <a:pt x="289215" y="6208"/>
                    <a:pt x="276751" y="17346"/>
                  </a:cubicBezTo>
                  <a:cubicBezTo>
                    <a:pt x="264287" y="28617"/>
                    <a:pt x="245989" y="27423"/>
                    <a:pt x="234719" y="26230"/>
                  </a:cubicBezTo>
                  <a:cubicBezTo>
                    <a:pt x="223714" y="25169"/>
                    <a:pt x="209526" y="27556"/>
                    <a:pt x="210056" y="34053"/>
                  </a:cubicBezTo>
                  <a:cubicBezTo>
                    <a:pt x="210587" y="40550"/>
                    <a:pt x="224244" y="40020"/>
                    <a:pt x="216023" y="48241"/>
                  </a:cubicBezTo>
                  <a:cubicBezTo>
                    <a:pt x="207802" y="56461"/>
                    <a:pt x="204753" y="36970"/>
                    <a:pt x="196532" y="45854"/>
                  </a:cubicBezTo>
                  <a:cubicBezTo>
                    <a:pt x="188311" y="54738"/>
                    <a:pt x="163383" y="54075"/>
                    <a:pt x="157549" y="52881"/>
                  </a:cubicBezTo>
                  <a:cubicBezTo>
                    <a:pt x="151582" y="51688"/>
                    <a:pt x="132091" y="73036"/>
                    <a:pt x="126257" y="78870"/>
                  </a:cubicBezTo>
                  <a:cubicBezTo>
                    <a:pt x="120290" y="84837"/>
                    <a:pt x="130898" y="90273"/>
                    <a:pt x="114986" y="107377"/>
                  </a:cubicBezTo>
                  <a:cubicBezTo>
                    <a:pt x="99075" y="124482"/>
                    <a:pt x="56512" y="121035"/>
                    <a:pt x="47629" y="121035"/>
                  </a:cubicBezTo>
                  <a:cubicBezTo>
                    <a:pt x="38745" y="121035"/>
                    <a:pt x="45242" y="131112"/>
                    <a:pt x="40469" y="137609"/>
                  </a:cubicBezTo>
                  <a:cubicBezTo>
                    <a:pt x="35695" y="144106"/>
                    <a:pt x="45772" y="150073"/>
                    <a:pt x="70037" y="156570"/>
                  </a:cubicBezTo>
                  <a:cubicBezTo>
                    <a:pt x="94302" y="163067"/>
                    <a:pt x="110876" y="195022"/>
                    <a:pt x="113793" y="202713"/>
                  </a:cubicBezTo>
                  <a:cubicBezTo>
                    <a:pt x="116710" y="210403"/>
                    <a:pt x="146942" y="202182"/>
                    <a:pt x="158742" y="203906"/>
                  </a:cubicBezTo>
                  <a:cubicBezTo>
                    <a:pt x="170543" y="205630"/>
                    <a:pt x="157549" y="222204"/>
                    <a:pt x="167626" y="226977"/>
                  </a:cubicBezTo>
                  <a:cubicBezTo>
                    <a:pt x="177703" y="231751"/>
                    <a:pt x="193084" y="224591"/>
                    <a:pt x="196001" y="232944"/>
                  </a:cubicBezTo>
                  <a:cubicBezTo>
                    <a:pt x="198918" y="241165"/>
                    <a:pt x="175847" y="232944"/>
                    <a:pt x="164046" y="241828"/>
                  </a:cubicBezTo>
                  <a:cubicBezTo>
                    <a:pt x="152245" y="250712"/>
                    <a:pt x="146279" y="254822"/>
                    <a:pt x="141638" y="248325"/>
                  </a:cubicBezTo>
                  <a:cubicBezTo>
                    <a:pt x="136864" y="241828"/>
                    <a:pt x="117373" y="245938"/>
                    <a:pt x="107296" y="247132"/>
                  </a:cubicBezTo>
                  <a:cubicBezTo>
                    <a:pt x="97219" y="248325"/>
                    <a:pt x="106766" y="234668"/>
                    <a:pt x="107296" y="228834"/>
                  </a:cubicBezTo>
                  <a:cubicBezTo>
                    <a:pt x="107826" y="222867"/>
                    <a:pt x="93639" y="218756"/>
                    <a:pt x="74147" y="230027"/>
                  </a:cubicBezTo>
                  <a:cubicBezTo>
                    <a:pt x="54656" y="241298"/>
                    <a:pt x="61684" y="237187"/>
                    <a:pt x="59430" y="245938"/>
                  </a:cubicBezTo>
                  <a:cubicBezTo>
                    <a:pt x="57043" y="254822"/>
                    <a:pt x="48822" y="240634"/>
                    <a:pt x="36358" y="248325"/>
                  </a:cubicBezTo>
                  <a:cubicBezTo>
                    <a:pt x="23894" y="256015"/>
                    <a:pt x="3873" y="261319"/>
                    <a:pt x="293" y="269010"/>
                  </a:cubicBezTo>
                  <a:cubicBezTo>
                    <a:pt x="-3287" y="276700"/>
                    <a:pt x="26944" y="282004"/>
                    <a:pt x="38745" y="284391"/>
                  </a:cubicBezTo>
                  <a:cubicBezTo>
                    <a:pt x="50546" y="286777"/>
                    <a:pt x="24557" y="294468"/>
                    <a:pt x="33971" y="297385"/>
                  </a:cubicBezTo>
                  <a:cubicBezTo>
                    <a:pt x="43386" y="300302"/>
                    <a:pt x="39275" y="309186"/>
                    <a:pt x="54126" y="316876"/>
                  </a:cubicBezTo>
                  <a:cubicBezTo>
                    <a:pt x="68844" y="324567"/>
                    <a:pt x="101992" y="316876"/>
                    <a:pt x="110876" y="316876"/>
                  </a:cubicBezTo>
                  <a:cubicBezTo>
                    <a:pt x="119760" y="316876"/>
                    <a:pt x="127981" y="327484"/>
                    <a:pt x="135141" y="319793"/>
                  </a:cubicBezTo>
                  <a:cubicBezTo>
                    <a:pt x="142301" y="312103"/>
                    <a:pt x="168820" y="290888"/>
                    <a:pt x="182477" y="303219"/>
                  </a:cubicBezTo>
                  <a:cubicBezTo>
                    <a:pt x="196134" y="315683"/>
                    <a:pt x="167759" y="313826"/>
                    <a:pt x="174786" y="321517"/>
                  </a:cubicBezTo>
                  <a:cubicBezTo>
                    <a:pt x="181946" y="329207"/>
                    <a:pt x="190698" y="347505"/>
                    <a:pt x="177703" y="357052"/>
                  </a:cubicBezTo>
                  <a:cubicBezTo>
                    <a:pt x="164709" y="366466"/>
                    <a:pt x="152245" y="359969"/>
                    <a:pt x="145218" y="359439"/>
                  </a:cubicBezTo>
                  <a:cubicBezTo>
                    <a:pt x="138190" y="358908"/>
                    <a:pt x="142301" y="372433"/>
                    <a:pt x="131030" y="381317"/>
                  </a:cubicBezTo>
                  <a:cubicBezTo>
                    <a:pt x="119760" y="390201"/>
                    <a:pt x="111539" y="371903"/>
                    <a:pt x="97351" y="371903"/>
                  </a:cubicBezTo>
                  <a:cubicBezTo>
                    <a:pt x="83164" y="371903"/>
                    <a:pt x="86081" y="390201"/>
                    <a:pt x="86744" y="399084"/>
                  </a:cubicBezTo>
                  <a:cubicBezTo>
                    <a:pt x="87274" y="407968"/>
                    <a:pt x="65529" y="397361"/>
                    <a:pt x="60092" y="418576"/>
                  </a:cubicBezTo>
                  <a:cubicBezTo>
                    <a:pt x="54789" y="439923"/>
                    <a:pt x="32248" y="421493"/>
                    <a:pt x="47098" y="442177"/>
                  </a:cubicBezTo>
                  <a:cubicBezTo>
                    <a:pt x="61816" y="462862"/>
                    <a:pt x="59562" y="449868"/>
                    <a:pt x="71363" y="458089"/>
                  </a:cubicBezTo>
                  <a:cubicBezTo>
                    <a:pt x="83164" y="466310"/>
                    <a:pt x="58369" y="481160"/>
                    <a:pt x="70170" y="483547"/>
                  </a:cubicBezTo>
                  <a:cubicBezTo>
                    <a:pt x="81971" y="485933"/>
                    <a:pt x="94965" y="507148"/>
                    <a:pt x="103318" y="514839"/>
                  </a:cubicBezTo>
                  <a:cubicBezTo>
                    <a:pt x="111539" y="522529"/>
                    <a:pt x="122279" y="510729"/>
                    <a:pt x="134610" y="510066"/>
                  </a:cubicBezTo>
                  <a:cubicBezTo>
                    <a:pt x="147074" y="509535"/>
                    <a:pt x="141107" y="492298"/>
                    <a:pt x="148268" y="498795"/>
                  </a:cubicBezTo>
                  <a:cubicBezTo>
                    <a:pt x="155428" y="505292"/>
                    <a:pt x="165372" y="524253"/>
                    <a:pt x="158875" y="528894"/>
                  </a:cubicBezTo>
                  <a:cubicBezTo>
                    <a:pt x="152378" y="533667"/>
                    <a:pt x="157682" y="548385"/>
                    <a:pt x="156488" y="555545"/>
                  </a:cubicBezTo>
                  <a:cubicBezTo>
                    <a:pt x="155295" y="562705"/>
                    <a:pt x="183670" y="560319"/>
                    <a:pt x="185394" y="551965"/>
                  </a:cubicBezTo>
                  <a:cubicBezTo>
                    <a:pt x="187118" y="543744"/>
                    <a:pt x="209659" y="541358"/>
                    <a:pt x="221990" y="554882"/>
                  </a:cubicBezTo>
                  <a:cubicBezTo>
                    <a:pt x="234454" y="568540"/>
                    <a:pt x="238564" y="570794"/>
                    <a:pt x="238564" y="560186"/>
                  </a:cubicBezTo>
                  <a:cubicBezTo>
                    <a:pt x="238564" y="549579"/>
                    <a:pt x="249172" y="537645"/>
                    <a:pt x="249835" y="546529"/>
                  </a:cubicBezTo>
                  <a:cubicBezTo>
                    <a:pt x="250365" y="555413"/>
                    <a:pt x="260442" y="557799"/>
                    <a:pt x="278740" y="549446"/>
                  </a:cubicBezTo>
                  <a:cubicBezTo>
                    <a:pt x="297038" y="541225"/>
                    <a:pt x="288817" y="550109"/>
                    <a:pt x="279403" y="561910"/>
                  </a:cubicBezTo>
                  <a:cubicBezTo>
                    <a:pt x="266409" y="578219"/>
                    <a:pt x="279403" y="602086"/>
                    <a:pt x="269989" y="604473"/>
                  </a:cubicBezTo>
                  <a:cubicBezTo>
                    <a:pt x="260575" y="606859"/>
                    <a:pt x="252884" y="631124"/>
                    <a:pt x="237503" y="632848"/>
                  </a:cubicBezTo>
                  <a:cubicBezTo>
                    <a:pt x="222122" y="634571"/>
                    <a:pt x="196134" y="663610"/>
                    <a:pt x="192554" y="668383"/>
                  </a:cubicBezTo>
                  <a:cubicBezTo>
                    <a:pt x="188974" y="673156"/>
                    <a:pt x="155958" y="658969"/>
                    <a:pt x="151185" y="672493"/>
                  </a:cubicBezTo>
                  <a:cubicBezTo>
                    <a:pt x="146411" y="686150"/>
                    <a:pt x="126390" y="696228"/>
                    <a:pt x="131693" y="701531"/>
                  </a:cubicBezTo>
                  <a:cubicBezTo>
                    <a:pt x="135273" y="705111"/>
                    <a:pt x="162455" y="691454"/>
                    <a:pt x="163648" y="684427"/>
                  </a:cubicBezTo>
                  <a:cubicBezTo>
                    <a:pt x="164842" y="677399"/>
                    <a:pt x="168422" y="678460"/>
                    <a:pt x="173063" y="683896"/>
                  </a:cubicBezTo>
                  <a:cubicBezTo>
                    <a:pt x="177836" y="689200"/>
                    <a:pt x="189637" y="681510"/>
                    <a:pt x="194941" y="676736"/>
                  </a:cubicBezTo>
                  <a:cubicBezTo>
                    <a:pt x="200244" y="671963"/>
                    <a:pt x="209128" y="673819"/>
                    <a:pt x="214432" y="674350"/>
                  </a:cubicBezTo>
                  <a:cubicBezTo>
                    <a:pt x="219736" y="674880"/>
                    <a:pt x="222122" y="667853"/>
                    <a:pt x="238034" y="664935"/>
                  </a:cubicBezTo>
                  <a:cubicBezTo>
                    <a:pt x="253945" y="662018"/>
                    <a:pt x="250498" y="657245"/>
                    <a:pt x="253945" y="649024"/>
                  </a:cubicBezTo>
                  <a:cubicBezTo>
                    <a:pt x="257525" y="640803"/>
                    <a:pt x="295314" y="623036"/>
                    <a:pt x="302474" y="621179"/>
                  </a:cubicBezTo>
                  <a:cubicBezTo>
                    <a:pt x="309634" y="619456"/>
                    <a:pt x="305391" y="607522"/>
                    <a:pt x="313082" y="606992"/>
                  </a:cubicBezTo>
                  <a:cubicBezTo>
                    <a:pt x="320772" y="606462"/>
                    <a:pt x="332573" y="596915"/>
                    <a:pt x="342650" y="588694"/>
                  </a:cubicBezTo>
                  <a:cubicBezTo>
                    <a:pt x="352728" y="580473"/>
                    <a:pt x="355114" y="583920"/>
                    <a:pt x="362805" y="581003"/>
                  </a:cubicBezTo>
                  <a:cubicBezTo>
                    <a:pt x="370495" y="578086"/>
                    <a:pt x="364528" y="562705"/>
                    <a:pt x="372219" y="561512"/>
                  </a:cubicBezTo>
                  <a:cubicBezTo>
                    <a:pt x="379909" y="560319"/>
                    <a:pt x="385876" y="554485"/>
                    <a:pt x="385876" y="547855"/>
                  </a:cubicBezTo>
                  <a:cubicBezTo>
                    <a:pt x="385876" y="541358"/>
                    <a:pt x="366385" y="541358"/>
                    <a:pt x="364661" y="537247"/>
                  </a:cubicBezTo>
                  <a:cubicBezTo>
                    <a:pt x="362937" y="533137"/>
                    <a:pt x="380042" y="517756"/>
                    <a:pt x="386539" y="518286"/>
                  </a:cubicBezTo>
                  <a:cubicBezTo>
                    <a:pt x="393036" y="518949"/>
                    <a:pt x="403644" y="511789"/>
                    <a:pt x="404307" y="502375"/>
                  </a:cubicBezTo>
                  <a:cubicBezTo>
                    <a:pt x="404837" y="492961"/>
                    <a:pt x="414384" y="491105"/>
                    <a:pt x="422074" y="482884"/>
                  </a:cubicBezTo>
                  <a:cubicBezTo>
                    <a:pt x="429765" y="474530"/>
                    <a:pt x="428041" y="467503"/>
                    <a:pt x="435731" y="466973"/>
                  </a:cubicBezTo>
                  <a:cubicBezTo>
                    <a:pt x="443422" y="466442"/>
                    <a:pt x="450449" y="455702"/>
                    <a:pt x="458803" y="451061"/>
                  </a:cubicBezTo>
                  <a:cubicBezTo>
                    <a:pt x="467024" y="446288"/>
                    <a:pt x="458803" y="457028"/>
                    <a:pt x="474714" y="457558"/>
                  </a:cubicBezTo>
                  <a:cubicBezTo>
                    <a:pt x="490625" y="458089"/>
                    <a:pt x="487178" y="472939"/>
                    <a:pt x="475244" y="467636"/>
                  </a:cubicBezTo>
                  <a:cubicBezTo>
                    <a:pt x="463444" y="462332"/>
                    <a:pt x="458140" y="462862"/>
                    <a:pt x="447400" y="472939"/>
                  </a:cubicBezTo>
                  <a:cubicBezTo>
                    <a:pt x="436792" y="483016"/>
                    <a:pt x="445013" y="485933"/>
                    <a:pt x="436792" y="497204"/>
                  </a:cubicBezTo>
                  <a:cubicBezTo>
                    <a:pt x="428571" y="508474"/>
                    <a:pt x="427908" y="515502"/>
                    <a:pt x="438516" y="516695"/>
                  </a:cubicBezTo>
                  <a:cubicBezTo>
                    <a:pt x="449123" y="517889"/>
                    <a:pt x="439046" y="525579"/>
                    <a:pt x="429102" y="528496"/>
                  </a:cubicBezTo>
                  <a:cubicBezTo>
                    <a:pt x="419025" y="531413"/>
                    <a:pt x="426185" y="537380"/>
                    <a:pt x="439709" y="537380"/>
                  </a:cubicBezTo>
                  <a:cubicBezTo>
                    <a:pt x="453366" y="537380"/>
                    <a:pt x="473388" y="517889"/>
                    <a:pt x="492349" y="508342"/>
                  </a:cubicBezTo>
                  <a:cubicBezTo>
                    <a:pt x="511310" y="498928"/>
                    <a:pt x="525498" y="508342"/>
                    <a:pt x="530801" y="506618"/>
                  </a:cubicBezTo>
                  <a:cubicBezTo>
                    <a:pt x="536105" y="504894"/>
                    <a:pt x="524835" y="496011"/>
                    <a:pt x="531332" y="493094"/>
                  </a:cubicBezTo>
                  <a:cubicBezTo>
                    <a:pt x="537829" y="490176"/>
                    <a:pt x="523641" y="488320"/>
                    <a:pt x="519531" y="477182"/>
                  </a:cubicBezTo>
                  <a:cubicBezTo>
                    <a:pt x="515420" y="465912"/>
                    <a:pt x="526028" y="473072"/>
                    <a:pt x="528415" y="464188"/>
                  </a:cubicBezTo>
                  <a:cubicBezTo>
                    <a:pt x="530801" y="455304"/>
                    <a:pt x="537298" y="458884"/>
                    <a:pt x="543133" y="462995"/>
                  </a:cubicBezTo>
                  <a:cubicBezTo>
                    <a:pt x="549099" y="467105"/>
                    <a:pt x="557320" y="458884"/>
                    <a:pt x="562624" y="470155"/>
                  </a:cubicBezTo>
                  <a:cubicBezTo>
                    <a:pt x="567928" y="481425"/>
                    <a:pt x="573894" y="467238"/>
                    <a:pt x="583309" y="474928"/>
                  </a:cubicBezTo>
                  <a:cubicBezTo>
                    <a:pt x="592723" y="482619"/>
                    <a:pt x="581585" y="481425"/>
                    <a:pt x="571508" y="483812"/>
                  </a:cubicBezTo>
                  <a:cubicBezTo>
                    <a:pt x="561431" y="486199"/>
                    <a:pt x="566734" y="499723"/>
                    <a:pt x="574425" y="493226"/>
                  </a:cubicBezTo>
                  <a:cubicBezTo>
                    <a:pt x="582115" y="486729"/>
                    <a:pt x="588612" y="482619"/>
                    <a:pt x="595772" y="489116"/>
                  </a:cubicBezTo>
                  <a:cubicBezTo>
                    <a:pt x="602800" y="495613"/>
                    <a:pt x="605850" y="492696"/>
                    <a:pt x="611684" y="486729"/>
                  </a:cubicBezTo>
                  <a:cubicBezTo>
                    <a:pt x="617650" y="480762"/>
                    <a:pt x="617650" y="487259"/>
                    <a:pt x="617650" y="492033"/>
                  </a:cubicBezTo>
                  <a:cubicBezTo>
                    <a:pt x="617650" y="496806"/>
                    <a:pt x="630114" y="498530"/>
                    <a:pt x="647749" y="501447"/>
                  </a:cubicBezTo>
                  <a:cubicBezTo>
                    <a:pt x="665517" y="504364"/>
                    <a:pt x="697472" y="500254"/>
                    <a:pt x="705693" y="499723"/>
                  </a:cubicBezTo>
                  <a:cubicBezTo>
                    <a:pt x="713914" y="499193"/>
                    <a:pt x="710997" y="512187"/>
                    <a:pt x="729295" y="515634"/>
                  </a:cubicBezTo>
                  <a:cubicBezTo>
                    <a:pt x="747593" y="519215"/>
                    <a:pt x="752366" y="497337"/>
                    <a:pt x="761780" y="505027"/>
                  </a:cubicBezTo>
                  <a:cubicBezTo>
                    <a:pt x="771194" y="512717"/>
                    <a:pt x="761780" y="515634"/>
                    <a:pt x="756476" y="521601"/>
                  </a:cubicBezTo>
                  <a:cubicBezTo>
                    <a:pt x="751173" y="527568"/>
                    <a:pt x="762443" y="528098"/>
                    <a:pt x="769471" y="531015"/>
                  </a:cubicBezTo>
                  <a:cubicBezTo>
                    <a:pt x="776631" y="533933"/>
                    <a:pt x="793072" y="538706"/>
                    <a:pt x="800763" y="546396"/>
                  </a:cubicBezTo>
                  <a:cubicBezTo>
                    <a:pt x="808453" y="554087"/>
                    <a:pt x="813227" y="562308"/>
                    <a:pt x="832055" y="571854"/>
                  </a:cubicBezTo>
                  <a:cubicBezTo>
                    <a:pt x="851016" y="581269"/>
                    <a:pt x="832585" y="548253"/>
                    <a:pt x="847436" y="558860"/>
                  </a:cubicBezTo>
                  <a:cubicBezTo>
                    <a:pt x="862154" y="569468"/>
                    <a:pt x="856850" y="559391"/>
                    <a:pt x="868784" y="570131"/>
                  </a:cubicBezTo>
                  <a:cubicBezTo>
                    <a:pt x="880584" y="580738"/>
                    <a:pt x="876474" y="565357"/>
                    <a:pt x="871170" y="547722"/>
                  </a:cubicBezTo>
                  <a:cubicBezTo>
                    <a:pt x="865867" y="529955"/>
                    <a:pt x="876474" y="541756"/>
                    <a:pt x="881778" y="550109"/>
                  </a:cubicBezTo>
                  <a:cubicBezTo>
                    <a:pt x="887082" y="558330"/>
                    <a:pt x="887082" y="574374"/>
                    <a:pt x="883502" y="584981"/>
                  </a:cubicBezTo>
                  <a:cubicBezTo>
                    <a:pt x="879921" y="595589"/>
                    <a:pt x="862154" y="586705"/>
                    <a:pt x="864010" y="580871"/>
                  </a:cubicBezTo>
                  <a:cubicBezTo>
                    <a:pt x="865734" y="574904"/>
                    <a:pt x="846243" y="577291"/>
                    <a:pt x="845712" y="585644"/>
                  </a:cubicBezTo>
                  <a:cubicBezTo>
                    <a:pt x="845182" y="593865"/>
                    <a:pt x="858176" y="609909"/>
                    <a:pt x="867590" y="611633"/>
                  </a:cubicBezTo>
                  <a:cubicBezTo>
                    <a:pt x="877004" y="613356"/>
                    <a:pt x="869977" y="628207"/>
                    <a:pt x="875811" y="629931"/>
                  </a:cubicBezTo>
                  <a:cubicBezTo>
                    <a:pt x="883899" y="632317"/>
                    <a:pt x="883502" y="647698"/>
                    <a:pt x="888275" y="645311"/>
                  </a:cubicBezTo>
                  <a:cubicBezTo>
                    <a:pt x="893048" y="642925"/>
                    <a:pt x="891192" y="624627"/>
                    <a:pt x="885888" y="616406"/>
                  </a:cubicBezTo>
                  <a:cubicBezTo>
                    <a:pt x="880584" y="608053"/>
                    <a:pt x="882971" y="596252"/>
                    <a:pt x="889999" y="598638"/>
                  </a:cubicBezTo>
                  <a:cubicBezTo>
                    <a:pt x="897159" y="601025"/>
                    <a:pt x="889999" y="613489"/>
                    <a:pt x="893579" y="617599"/>
                  </a:cubicBezTo>
                  <a:cubicBezTo>
                    <a:pt x="897159" y="621710"/>
                    <a:pt x="901269" y="613489"/>
                    <a:pt x="909490" y="608716"/>
                  </a:cubicBezTo>
                  <a:cubicBezTo>
                    <a:pt x="917711" y="603942"/>
                    <a:pt x="905910" y="590418"/>
                    <a:pt x="908960" y="583258"/>
                  </a:cubicBezTo>
                  <a:cubicBezTo>
                    <a:pt x="911877" y="576097"/>
                    <a:pt x="921423" y="589224"/>
                    <a:pt x="924871" y="601555"/>
                  </a:cubicBezTo>
                  <a:cubicBezTo>
                    <a:pt x="928451" y="614019"/>
                    <a:pt x="915987" y="613356"/>
                    <a:pt x="915987" y="619853"/>
                  </a:cubicBezTo>
                  <a:cubicBezTo>
                    <a:pt x="915987" y="626351"/>
                    <a:pt x="904717" y="623434"/>
                    <a:pt x="901269" y="627014"/>
                  </a:cubicBezTo>
                  <a:cubicBezTo>
                    <a:pt x="897689" y="630594"/>
                    <a:pt x="899545" y="654195"/>
                    <a:pt x="904186" y="654858"/>
                  </a:cubicBezTo>
                  <a:cubicBezTo>
                    <a:pt x="908960" y="655389"/>
                    <a:pt x="911877" y="635367"/>
                    <a:pt x="914794" y="645444"/>
                  </a:cubicBezTo>
                  <a:cubicBezTo>
                    <a:pt x="917711" y="655521"/>
                    <a:pt x="928981" y="632450"/>
                    <a:pt x="931898" y="641864"/>
                  </a:cubicBezTo>
                  <a:cubicBezTo>
                    <a:pt x="934815" y="651278"/>
                    <a:pt x="949003" y="662018"/>
                    <a:pt x="954307" y="659632"/>
                  </a:cubicBezTo>
                  <a:cubicBezTo>
                    <a:pt x="959610" y="657245"/>
                    <a:pt x="951920" y="647168"/>
                    <a:pt x="943699" y="646637"/>
                  </a:cubicBezTo>
                  <a:cubicBezTo>
                    <a:pt x="935478" y="646107"/>
                    <a:pt x="936539" y="632450"/>
                    <a:pt x="944230" y="631787"/>
                  </a:cubicBezTo>
                  <a:cubicBezTo>
                    <a:pt x="951920" y="631257"/>
                    <a:pt x="965445" y="651278"/>
                    <a:pt x="964914" y="658438"/>
                  </a:cubicBezTo>
                  <a:cubicBezTo>
                    <a:pt x="964384" y="665466"/>
                    <a:pt x="957754" y="664935"/>
                    <a:pt x="951257" y="672096"/>
                  </a:cubicBezTo>
                  <a:cubicBezTo>
                    <a:pt x="944760" y="679123"/>
                    <a:pt x="935876" y="660295"/>
                    <a:pt x="928186" y="660825"/>
                  </a:cubicBezTo>
                  <a:cubicBezTo>
                    <a:pt x="920495" y="661355"/>
                    <a:pt x="928186" y="673289"/>
                    <a:pt x="931766" y="681510"/>
                  </a:cubicBezTo>
                  <a:cubicBezTo>
                    <a:pt x="935346" y="689863"/>
                    <a:pt x="922352" y="701001"/>
                    <a:pt x="932296" y="707498"/>
                  </a:cubicBezTo>
                  <a:cubicBezTo>
                    <a:pt x="942373" y="713995"/>
                    <a:pt x="939456" y="703388"/>
                    <a:pt x="941180" y="698614"/>
                  </a:cubicBezTo>
                  <a:cubicBezTo>
                    <a:pt x="942904" y="693841"/>
                    <a:pt x="950594" y="699808"/>
                    <a:pt x="955898" y="703918"/>
                  </a:cubicBezTo>
                  <a:cubicBezTo>
                    <a:pt x="960804" y="707763"/>
                    <a:pt x="961865" y="694504"/>
                    <a:pt x="961865" y="689068"/>
                  </a:cubicBezTo>
                  <a:cubicBezTo>
                    <a:pt x="961865" y="683764"/>
                    <a:pt x="970748" y="686681"/>
                    <a:pt x="975522" y="693841"/>
                  </a:cubicBezTo>
                  <a:cubicBezTo>
                    <a:pt x="980295" y="700868"/>
                    <a:pt x="980826" y="686150"/>
                    <a:pt x="987986" y="687344"/>
                  </a:cubicBezTo>
                  <a:cubicBezTo>
                    <a:pt x="995146" y="688537"/>
                    <a:pt x="990372" y="699808"/>
                    <a:pt x="990372" y="706305"/>
                  </a:cubicBezTo>
                  <a:cubicBezTo>
                    <a:pt x="990372" y="712802"/>
                    <a:pt x="1002836" y="701001"/>
                    <a:pt x="1001643" y="708028"/>
                  </a:cubicBezTo>
                  <a:cubicBezTo>
                    <a:pt x="1001510" y="709089"/>
                    <a:pt x="1001510" y="710150"/>
                    <a:pt x="1001643" y="711078"/>
                  </a:cubicBezTo>
                  <a:cubicBezTo>
                    <a:pt x="1008140" y="706437"/>
                    <a:pt x="1015035" y="701531"/>
                    <a:pt x="1019808" y="698217"/>
                  </a:cubicBezTo>
                  <a:cubicBezTo>
                    <a:pt x="1032405" y="688935"/>
                    <a:pt x="1010394" y="683366"/>
                    <a:pt x="1014372" y="673156"/>
                  </a:cubicBezTo>
                  <a:close/>
                  <a:moveTo>
                    <a:pt x="16867" y="757088"/>
                  </a:moveTo>
                  <a:cubicBezTo>
                    <a:pt x="31054" y="751122"/>
                    <a:pt x="37021" y="744094"/>
                    <a:pt x="31054" y="736934"/>
                  </a:cubicBezTo>
                  <a:cubicBezTo>
                    <a:pt x="25088" y="729907"/>
                    <a:pt x="5862" y="761596"/>
                    <a:pt x="16867" y="757088"/>
                  </a:cubicBezTo>
                  <a:close/>
                  <a:moveTo>
                    <a:pt x="117241" y="703918"/>
                  </a:moveTo>
                  <a:cubicBezTo>
                    <a:pt x="104246" y="699145"/>
                    <a:pt x="70037" y="719962"/>
                    <a:pt x="81838" y="721686"/>
                  </a:cubicBezTo>
                  <a:cubicBezTo>
                    <a:pt x="90059" y="722879"/>
                    <a:pt x="93639" y="714526"/>
                    <a:pt x="103053" y="714526"/>
                  </a:cubicBezTo>
                  <a:cubicBezTo>
                    <a:pt x="112600" y="714526"/>
                    <a:pt x="130367" y="708559"/>
                    <a:pt x="117241" y="703918"/>
                  </a:cubicBezTo>
                  <a:close/>
                  <a:moveTo>
                    <a:pt x="417036" y="564960"/>
                  </a:moveTo>
                  <a:cubicBezTo>
                    <a:pt x="417566" y="558462"/>
                    <a:pt x="408152" y="558993"/>
                    <a:pt x="396351" y="572650"/>
                  </a:cubicBezTo>
                  <a:cubicBezTo>
                    <a:pt x="384550" y="586307"/>
                    <a:pt x="374473" y="593335"/>
                    <a:pt x="372749" y="599832"/>
                  </a:cubicBezTo>
                  <a:cubicBezTo>
                    <a:pt x="371026" y="606329"/>
                    <a:pt x="357368" y="598638"/>
                    <a:pt x="353258" y="606859"/>
                  </a:cubicBezTo>
                  <a:cubicBezTo>
                    <a:pt x="349147" y="615213"/>
                    <a:pt x="356175" y="633511"/>
                    <a:pt x="364528" y="627544"/>
                  </a:cubicBezTo>
                  <a:cubicBezTo>
                    <a:pt x="372749" y="621577"/>
                    <a:pt x="373412" y="627544"/>
                    <a:pt x="378716" y="627544"/>
                  </a:cubicBezTo>
                  <a:cubicBezTo>
                    <a:pt x="384020" y="627544"/>
                    <a:pt x="408284" y="610970"/>
                    <a:pt x="413588" y="602616"/>
                  </a:cubicBezTo>
                  <a:cubicBezTo>
                    <a:pt x="418892" y="594395"/>
                    <a:pt x="404174" y="592009"/>
                    <a:pt x="403511" y="586705"/>
                  </a:cubicBezTo>
                  <a:cubicBezTo>
                    <a:pt x="402981" y="581401"/>
                    <a:pt x="415975" y="581401"/>
                    <a:pt x="422472" y="577821"/>
                  </a:cubicBezTo>
                  <a:cubicBezTo>
                    <a:pt x="428837" y="574374"/>
                    <a:pt x="416505" y="571457"/>
                    <a:pt x="417036" y="564960"/>
                  </a:cubicBezTo>
                  <a:close/>
                  <a:moveTo>
                    <a:pt x="40469" y="495215"/>
                  </a:moveTo>
                  <a:cubicBezTo>
                    <a:pt x="39275" y="485801"/>
                    <a:pt x="13817" y="494685"/>
                    <a:pt x="16867" y="503436"/>
                  </a:cubicBezTo>
                  <a:cubicBezTo>
                    <a:pt x="19784" y="512320"/>
                    <a:pt x="43783" y="518154"/>
                    <a:pt x="53993" y="514706"/>
                  </a:cubicBezTo>
                  <a:cubicBezTo>
                    <a:pt x="62877" y="511789"/>
                    <a:pt x="65794" y="502243"/>
                    <a:pt x="59297" y="496408"/>
                  </a:cubicBezTo>
                  <a:cubicBezTo>
                    <a:pt x="52932" y="490442"/>
                    <a:pt x="41662" y="504629"/>
                    <a:pt x="40469" y="495215"/>
                  </a:cubicBezTo>
                  <a:close/>
                  <a:moveTo>
                    <a:pt x="328463" y="1800471"/>
                  </a:moveTo>
                  <a:cubicBezTo>
                    <a:pt x="313612" y="1802194"/>
                    <a:pt x="321833" y="1839188"/>
                    <a:pt x="329789" y="1833089"/>
                  </a:cubicBezTo>
                  <a:cubicBezTo>
                    <a:pt x="335490" y="1828713"/>
                    <a:pt x="345833" y="1827918"/>
                    <a:pt x="348882" y="1822216"/>
                  </a:cubicBezTo>
                  <a:cubicBezTo>
                    <a:pt x="352993" y="1814658"/>
                    <a:pt x="343313" y="1798747"/>
                    <a:pt x="328463" y="1800471"/>
                  </a:cubicBezTo>
                  <a:close/>
                  <a:moveTo>
                    <a:pt x="308972" y="1777930"/>
                  </a:moveTo>
                  <a:cubicBezTo>
                    <a:pt x="300220" y="1779256"/>
                    <a:pt x="305922" y="1795034"/>
                    <a:pt x="311623" y="1790924"/>
                  </a:cubicBezTo>
                  <a:cubicBezTo>
                    <a:pt x="321170" y="1784029"/>
                    <a:pt x="317590" y="1776604"/>
                    <a:pt x="308972" y="1777930"/>
                  </a:cubicBezTo>
                  <a:close/>
                  <a:moveTo>
                    <a:pt x="216819" y="1747964"/>
                  </a:moveTo>
                  <a:cubicBezTo>
                    <a:pt x="224642" y="1756184"/>
                    <a:pt x="230343" y="1754063"/>
                    <a:pt x="232465" y="1746638"/>
                  </a:cubicBezTo>
                  <a:cubicBezTo>
                    <a:pt x="234586" y="1739212"/>
                    <a:pt x="208465" y="1739080"/>
                    <a:pt x="216819" y="1747964"/>
                  </a:cubicBezTo>
                  <a:close/>
                  <a:moveTo>
                    <a:pt x="258586" y="1765731"/>
                  </a:moveTo>
                  <a:cubicBezTo>
                    <a:pt x="264287" y="1774482"/>
                    <a:pt x="270387" y="1776206"/>
                    <a:pt x="275160" y="1768383"/>
                  </a:cubicBezTo>
                  <a:cubicBezTo>
                    <a:pt x="279801" y="1760560"/>
                    <a:pt x="251956" y="1755654"/>
                    <a:pt x="258586" y="1765731"/>
                  </a:cubicBezTo>
                  <a:close/>
                  <a:moveTo>
                    <a:pt x="2684659" y="974277"/>
                  </a:moveTo>
                  <a:cubicBezTo>
                    <a:pt x="2683863" y="966454"/>
                    <a:pt x="2660262" y="972686"/>
                    <a:pt x="2649256" y="964068"/>
                  </a:cubicBezTo>
                  <a:cubicBezTo>
                    <a:pt x="2638251" y="955316"/>
                    <a:pt x="2619290" y="994829"/>
                    <a:pt x="2615312" y="1011404"/>
                  </a:cubicBezTo>
                  <a:cubicBezTo>
                    <a:pt x="2611335" y="1027978"/>
                    <a:pt x="2582164" y="1046011"/>
                    <a:pt x="2582164" y="1046011"/>
                  </a:cubicBezTo>
                  <a:cubicBezTo>
                    <a:pt x="2582164" y="1046011"/>
                    <a:pt x="2497834" y="1046806"/>
                    <a:pt x="2490674" y="1046806"/>
                  </a:cubicBezTo>
                  <a:cubicBezTo>
                    <a:pt x="2485768" y="1046806"/>
                    <a:pt x="2466409" y="1063513"/>
                    <a:pt x="2455006" y="1073723"/>
                  </a:cubicBezTo>
                  <a:cubicBezTo>
                    <a:pt x="2455404" y="1074121"/>
                    <a:pt x="2455669" y="1074651"/>
                    <a:pt x="2456067" y="1075181"/>
                  </a:cubicBezTo>
                  <a:cubicBezTo>
                    <a:pt x="2464553" y="1090562"/>
                    <a:pt x="2433659" y="1099977"/>
                    <a:pt x="2404090" y="1101170"/>
                  </a:cubicBezTo>
                  <a:cubicBezTo>
                    <a:pt x="2394941" y="1101568"/>
                    <a:pt x="2388179" y="1102496"/>
                    <a:pt x="2382875" y="1103159"/>
                  </a:cubicBezTo>
                  <a:cubicBezTo>
                    <a:pt x="2383936" y="1106739"/>
                    <a:pt x="2384731" y="1110717"/>
                    <a:pt x="2384334" y="1113766"/>
                  </a:cubicBezTo>
                  <a:cubicBezTo>
                    <a:pt x="2384068" y="1115623"/>
                    <a:pt x="2380886" y="1118009"/>
                    <a:pt x="2376378" y="1120396"/>
                  </a:cubicBezTo>
                  <a:cubicBezTo>
                    <a:pt x="2371870" y="1129545"/>
                    <a:pt x="2335539" y="1147313"/>
                    <a:pt x="2315252" y="1157920"/>
                  </a:cubicBezTo>
                  <a:cubicBezTo>
                    <a:pt x="2292844" y="1169721"/>
                    <a:pt x="2262082" y="1163887"/>
                    <a:pt x="2262082" y="1146119"/>
                  </a:cubicBezTo>
                  <a:cubicBezTo>
                    <a:pt x="2262082" y="1128352"/>
                    <a:pt x="2278656" y="1131932"/>
                    <a:pt x="2282236" y="1140153"/>
                  </a:cubicBezTo>
                  <a:cubicBezTo>
                    <a:pt x="2283562" y="1143202"/>
                    <a:pt x="2287540" y="1140948"/>
                    <a:pt x="2292976" y="1137103"/>
                  </a:cubicBezTo>
                  <a:cubicBezTo>
                    <a:pt x="2287407" y="1131667"/>
                    <a:pt x="2287407" y="1122915"/>
                    <a:pt x="2288601" y="1116153"/>
                  </a:cubicBezTo>
                  <a:cubicBezTo>
                    <a:pt x="2281838" y="1113236"/>
                    <a:pt x="2292313" y="1086717"/>
                    <a:pt x="2278656" y="1082209"/>
                  </a:cubicBezTo>
                  <a:cubicBezTo>
                    <a:pt x="2264469" y="1077435"/>
                    <a:pt x="2247894" y="1102363"/>
                    <a:pt x="2250281" y="1086982"/>
                  </a:cubicBezTo>
                  <a:cubicBezTo>
                    <a:pt x="2252668" y="1071601"/>
                    <a:pt x="2273883" y="1058607"/>
                    <a:pt x="2260888" y="1038453"/>
                  </a:cubicBezTo>
                  <a:cubicBezTo>
                    <a:pt x="2247894" y="1018299"/>
                    <a:pt x="2224293" y="1018299"/>
                    <a:pt x="2219519" y="1033680"/>
                  </a:cubicBezTo>
                  <a:cubicBezTo>
                    <a:pt x="2214746" y="1049060"/>
                    <a:pt x="2198304" y="1041900"/>
                    <a:pt x="2192337" y="1053834"/>
                  </a:cubicBezTo>
                  <a:cubicBezTo>
                    <a:pt x="2186371" y="1065635"/>
                    <a:pt x="2180537" y="1091623"/>
                    <a:pt x="2185310" y="1110584"/>
                  </a:cubicBezTo>
                  <a:cubicBezTo>
                    <a:pt x="2190083" y="1129545"/>
                    <a:pt x="2184117" y="1138959"/>
                    <a:pt x="2166349" y="1149567"/>
                  </a:cubicBezTo>
                  <a:cubicBezTo>
                    <a:pt x="2148581" y="1160174"/>
                    <a:pt x="2139300" y="1133258"/>
                    <a:pt x="2146195" y="1098783"/>
                  </a:cubicBezTo>
                  <a:cubicBezTo>
                    <a:pt x="2150968" y="1075181"/>
                    <a:pt x="2163962" y="1052640"/>
                    <a:pt x="2152161" y="1052640"/>
                  </a:cubicBezTo>
                  <a:cubicBezTo>
                    <a:pt x="2140361" y="1052640"/>
                    <a:pt x="2167542" y="1024265"/>
                    <a:pt x="2192337" y="1018299"/>
                  </a:cubicBezTo>
                  <a:cubicBezTo>
                    <a:pt x="2217132" y="1012332"/>
                    <a:pt x="2247894" y="1014718"/>
                    <a:pt x="2247894" y="1007691"/>
                  </a:cubicBezTo>
                  <a:cubicBezTo>
                    <a:pt x="2247894" y="1006232"/>
                    <a:pt x="2248955" y="1005304"/>
                    <a:pt x="2250944" y="1004641"/>
                  </a:cubicBezTo>
                  <a:cubicBezTo>
                    <a:pt x="2245905" y="1000664"/>
                    <a:pt x="2240204" y="996951"/>
                    <a:pt x="2235696" y="994034"/>
                  </a:cubicBezTo>
                  <a:cubicBezTo>
                    <a:pt x="2235298" y="995492"/>
                    <a:pt x="2234237" y="996951"/>
                    <a:pt x="2232513" y="998144"/>
                  </a:cubicBezTo>
                  <a:cubicBezTo>
                    <a:pt x="2222834" y="1004907"/>
                    <a:pt x="2225353" y="987537"/>
                    <a:pt x="2207718" y="987537"/>
                  </a:cubicBezTo>
                  <a:cubicBezTo>
                    <a:pt x="2189951" y="987537"/>
                    <a:pt x="2172183" y="1004111"/>
                    <a:pt x="2157996" y="996951"/>
                  </a:cubicBezTo>
                  <a:cubicBezTo>
                    <a:pt x="2143808" y="989791"/>
                    <a:pt x="2150835" y="980377"/>
                    <a:pt x="2137841" y="980377"/>
                  </a:cubicBezTo>
                  <a:cubicBezTo>
                    <a:pt x="2124847" y="980377"/>
                    <a:pt x="2147256" y="955582"/>
                    <a:pt x="2128427" y="966189"/>
                  </a:cubicBezTo>
                  <a:cubicBezTo>
                    <a:pt x="2109466" y="976797"/>
                    <a:pt x="2081091" y="1002918"/>
                    <a:pt x="2068097" y="990984"/>
                  </a:cubicBezTo>
                  <a:cubicBezTo>
                    <a:pt x="2055102" y="979183"/>
                    <a:pt x="2043302" y="994564"/>
                    <a:pt x="2033755" y="985018"/>
                  </a:cubicBezTo>
                  <a:cubicBezTo>
                    <a:pt x="2024341" y="975603"/>
                    <a:pt x="2066903" y="949482"/>
                    <a:pt x="2086925" y="950676"/>
                  </a:cubicBezTo>
                  <a:cubicBezTo>
                    <a:pt x="2091831" y="950941"/>
                    <a:pt x="2096339" y="948819"/>
                    <a:pt x="2100582" y="945372"/>
                  </a:cubicBezTo>
                  <a:cubicBezTo>
                    <a:pt x="2089975" y="941527"/>
                    <a:pt x="2068229" y="932908"/>
                    <a:pt x="2062395" y="940068"/>
                  </a:cubicBezTo>
                  <a:cubicBezTo>
                    <a:pt x="2055368" y="948687"/>
                    <a:pt x="2045025" y="943250"/>
                    <a:pt x="2039589" y="936090"/>
                  </a:cubicBezTo>
                  <a:cubicBezTo>
                    <a:pt x="2034020" y="928930"/>
                    <a:pt x="2026993" y="938477"/>
                    <a:pt x="2017578" y="927472"/>
                  </a:cubicBezTo>
                  <a:cubicBezTo>
                    <a:pt x="2008164" y="916466"/>
                    <a:pt x="1998617" y="924289"/>
                    <a:pt x="1993181" y="926676"/>
                  </a:cubicBezTo>
                  <a:cubicBezTo>
                    <a:pt x="1987612" y="929063"/>
                    <a:pt x="1980585" y="922698"/>
                    <a:pt x="1970375" y="918853"/>
                  </a:cubicBezTo>
                  <a:cubicBezTo>
                    <a:pt x="1960165" y="914875"/>
                    <a:pt x="1967988" y="904665"/>
                    <a:pt x="1959370" y="898301"/>
                  </a:cubicBezTo>
                  <a:cubicBezTo>
                    <a:pt x="1950751" y="892069"/>
                    <a:pt x="1950221" y="910234"/>
                    <a:pt x="1950221" y="910234"/>
                  </a:cubicBezTo>
                  <a:lnTo>
                    <a:pt x="1215384" y="914212"/>
                  </a:lnTo>
                  <a:cubicBezTo>
                    <a:pt x="1216180" y="915406"/>
                    <a:pt x="1217108" y="916599"/>
                    <a:pt x="1218036" y="917660"/>
                  </a:cubicBezTo>
                  <a:cubicBezTo>
                    <a:pt x="1226920" y="927074"/>
                    <a:pt x="1219760" y="934234"/>
                    <a:pt x="1222810" y="945504"/>
                  </a:cubicBezTo>
                  <a:cubicBezTo>
                    <a:pt x="1225727" y="956775"/>
                    <a:pt x="1223340" y="972686"/>
                    <a:pt x="1214589" y="972686"/>
                  </a:cubicBezTo>
                  <a:cubicBezTo>
                    <a:pt x="1205705" y="972686"/>
                    <a:pt x="1204512" y="962609"/>
                    <a:pt x="1211009" y="959029"/>
                  </a:cubicBezTo>
                  <a:cubicBezTo>
                    <a:pt x="1217506" y="955449"/>
                    <a:pt x="1213926" y="942455"/>
                    <a:pt x="1207429" y="942455"/>
                  </a:cubicBezTo>
                  <a:cubicBezTo>
                    <a:pt x="1203584" y="942455"/>
                    <a:pt x="1202125" y="937947"/>
                    <a:pt x="1202258" y="932775"/>
                  </a:cubicBezTo>
                  <a:cubicBezTo>
                    <a:pt x="1190192" y="936090"/>
                    <a:pt x="1176269" y="934632"/>
                    <a:pt x="1160093" y="932643"/>
                  </a:cubicBezTo>
                  <a:cubicBezTo>
                    <a:pt x="1160358" y="933306"/>
                    <a:pt x="1160623" y="933969"/>
                    <a:pt x="1160623" y="934764"/>
                  </a:cubicBezTo>
                  <a:cubicBezTo>
                    <a:pt x="1161153" y="941924"/>
                    <a:pt x="1164734" y="957836"/>
                    <a:pt x="1174280" y="970167"/>
                  </a:cubicBezTo>
                  <a:cubicBezTo>
                    <a:pt x="1183694" y="982631"/>
                    <a:pt x="1177197" y="990321"/>
                    <a:pt x="1186081" y="994962"/>
                  </a:cubicBezTo>
                  <a:cubicBezTo>
                    <a:pt x="1194965" y="999735"/>
                    <a:pt x="1194302" y="1005039"/>
                    <a:pt x="1186081" y="1003846"/>
                  </a:cubicBezTo>
                  <a:cubicBezTo>
                    <a:pt x="1177860" y="1002652"/>
                    <a:pt x="1183694" y="1010343"/>
                    <a:pt x="1180777" y="1028111"/>
                  </a:cubicBezTo>
                  <a:cubicBezTo>
                    <a:pt x="1177860" y="1045878"/>
                    <a:pt x="1178391" y="1082474"/>
                    <a:pt x="1176667" y="1093745"/>
                  </a:cubicBezTo>
                  <a:cubicBezTo>
                    <a:pt x="1174943" y="1105015"/>
                    <a:pt x="1161949" y="1123313"/>
                    <a:pt x="1169639" y="1135114"/>
                  </a:cubicBezTo>
                  <a:cubicBezTo>
                    <a:pt x="1177330" y="1146915"/>
                    <a:pt x="1182634" y="1163489"/>
                    <a:pt x="1178523" y="1178207"/>
                  </a:cubicBezTo>
                  <a:cubicBezTo>
                    <a:pt x="1174413" y="1193057"/>
                    <a:pt x="1174943" y="1201809"/>
                    <a:pt x="1181440" y="1213079"/>
                  </a:cubicBezTo>
                  <a:cubicBezTo>
                    <a:pt x="1187937" y="1224350"/>
                    <a:pt x="1182634" y="1243841"/>
                    <a:pt x="1189661" y="1247951"/>
                  </a:cubicBezTo>
                  <a:cubicBezTo>
                    <a:pt x="1196821" y="1252062"/>
                    <a:pt x="1203318" y="1260415"/>
                    <a:pt x="1209816" y="1271023"/>
                  </a:cubicBezTo>
                  <a:cubicBezTo>
                    <a:pt x="1216313" y="1281630"/>
                    <a:pt x="1222279" y="1275133"/>
                    <a:pt x="1223473" y="1285873"/>
                  </a:cubicBezTo>
                  <a:cubicBezTo>
                    <a:pt x="1224666" y="1296481"/>
                    <a:pt x="1224666" y="1298337"/>
                    <a:pt x="1234080" y="1302447"/>
                  </a:cubicBezTo>
                  <a:cubicBezTo>
                    <a:pt x="1243494" y="1306558"/>
                    <a:pt x="1237660" y="1317165"/>
                    <a:pt x="1237660" y="1323132"/>
                  </a:cubicBezTo>
                  <a:cubicBezTo>
                    <a:pt x="1237660" y="1329099"/>
                    <a:pt x="1250124" y="1339707"/>
                    <a:pt x="1265505" y="1353231"/>
                  </a:cubicBezTo>
                  <a:cubicBezTo>
                    <a:pt x="1280886" y="1366756"/>
                    <a:pt x="1267892" y="1378026"/>
                    <a:pt x="1279162" y="1378026"/>
                  </a:cubicBezTo>
                  <a:cubicBezTo>
                    <a:pt x="1290433" y="1378026"/>
                    <a:pt x="1301040" y="1384523"/>
                    <a:pt x="1312311" y="1391683"/>
                  </a:cubicBezTo>
                  <a:cubicBezTo>
                    <a:pt x="1323581" y="1398843"/>
                    <a:pt x="1327029" y="1394601"/>
                    <a:pt x="1334719" y="1396457"/>
                  </a:cubicBezTo>
                  <a:cubicBezTo>
                    <a:pt x="1342410" y="1398180"/>
                    <a:pt x="1356597" y="1414755"/>
                    <a:pt x="1359514" y="1426025"/>
                  </a:cubicBezTo>
                  <a:cubicBezTo>
                    <a:pt x="1360973" y="1431329"/>
                    <a:pt x="1362696" y="1436898"/>
                    <a:pt x="1365481" y="1442865"/>
                  </a:cubicBezTo>
                  <a:lnTo>
                    <a:pt x="1426739" y="1434776"/>
                  </a:lnTo>
                  <a:cubicBezTo>
                    <a:pt x="1426739" y="1434776"/>
                    <a:pt x="1445700" y="1448036"/>
                    <a:pt x="1456440" y="1450555"/>
                  </a:cubicBezTo>
                  <a:cubicBezTo>
                    <a:pt x="1467180" y="1453074"/>
                    <a:pt x="1525257" y="1474555"/>
                    <a:pt x="1525257" y="1474555"/>
                  </a:cubicBezTo>
                  <a:lnTo>
                    <a:pt x="1601100" y="1473892"/>
                  </a:lnTo>
                  <a:lnTo>
                    <a:pt x="1609984" y="1462489"/>
                  </a:lnTo>
                  <a:lnTo>
                    <a:pt x="1651619" y="1462489"/>
                  </a:lnTo>
                  <a:cubicBezTo>
                    <a:pt x="1651619" y="1462489"/>
                    <a:pt x="1678138" y="1488344"/>
                    <a:pt x="1681983" y="1489670"/>
                  </a:cubicBezTo>
                  <a:cubicBezTo>
                    <a:pt x="1685828" y="1490864"/>
                    <a:pt x="1699088" y="1502930"/>
                    <a:pt x="1699088" y="1510488"/>
                  </a:cubicBezTo>
                  <a:cubicBezTo>
                    <a:pt x="1699088" y="1518046"/>
                    <a:pt x="1702270" y="1524410"/>
                    <a:pt x="1708502" y="1527592"/>
                  </a:cubicBezTo>
                  <a:cubicBezTo>
                    <a:pt x="1714866" y="1530774"/>
                    <a:pt x="1736346" y="1544697"/>
                    <a:pt x="1739396" y="1543371"/>
                  </a:cubicBezTo>
                  <a:cubicBezTo>
                    <a:pt x="1742578" y="1542178"/>
                    <a:pt x="1748810" y="1518046"/>
                    <a:pt x="1760213" y="1518709"/>
                  </a:cubicBezTo>
                  <a:cubicBezTo>
                    <a:pt x="1771617" y="1519371"/>
                    <a:pt x="1802511" y="1528123"/>
                    <a:pt x="1807549" y="1545890"/>
                  </a:cubicBezTo>
                  <a:cubicBezTo>
                    <a:pt x="1812588" y="1563525"/>
                    <a:pt x="1827704" y="1578111"/>
                    <a:pt x="1832742" y="1581823"/>
                  </a:cubicBezTo>
                  <a:cubicBezTo>
                    <a:pt x="1837781" y="1585668"/>
                    <a:pt x="1835261" y="1596409"/>
                    <a:pt x="1839107" y="1601978"/>
                  </a:cubicBezTo>
                  <a:cubicBezTo>
                    <a:pt x="1842952" y="1607679"/>
                    <a:pt x="1842289" y="1618419"/>
                    <a:pt x="1846665" y="1618419"/>
                  </a:cubicBezTo>
                  <a:cubicBezTo>
                    <a:pt x="1851040" y="1618419"/>
                    <a:pt x="1873846" y="1632342"/>
                    <a:pt x="1883924" y="1631679"/>
                  </a:cubicBezTo>
                  <a:cubicBezTo>
                    <a:pt x="1886973" y="1631546"/>
                    <a:pt x="1890951" y="1633270"/>
                    <a:pt x="1895062" y="1635789"/>
                  </a:cubicBezTo>
                  <a:cubicBezTo>
                    <a:pt x="1896255" y="1614706"/>
                    <a:pt x="1874509" y="1611126"/>
                    <a:pt x="1887371" y="1601447"/>
                  </a:cubicBezTo>
                  <a:cubicBezTo>
                    <a:pt x="1902089" y="1590177"/>
                    <a:pt x="1886841" y="1580762"/>
                    <a:pt x="1893868" y="1575989"/>
                  </a:cubicBezTo>
                  <a:cubicBezTo>
                    <a:pt x="1901028" y="1571216"/>
                    <a:pt x="1913359" y="1566575"/>
                    <a:pt x="1913359" y="1559415"/>
                  </a:cubicBezTo>
                  <a:cubicBezTo>
                    <a:pt x="1913359" y="1552255"/>
                    <a:pt x="1919857" y="1552255"/>
                    <a:pt x="1929271" y="1553448"/>
                  </a:cubicBezTo>
                  <a:cubicBezTo>
                    <a:pt x="1938685" y="1554641"/>
                    <a:pt x="1956452" y="1538067"/>
                    <a:pt x="1955259" y="1531570"/>
                  </a:cubicBezTo>
                  <a:cubicBezTo>
                    <a:pt x="1954066" y="1525073"/>
                    <a:pt x="1956983" y="1523880"/>
                    <a:pt x="1968253" y="1526266"/>
                  </a:cubicBezTo>
                  <a:cubicBezTo>
                    <a:pt x="1979524" y="1528653"/>
                    <a:pt x="1977668" y="1513272"/>
                    <a:pt x="1984828" y="1515659"/>
                  </a:cubicBezTo>
                  <a:cubicBezTo>
                    <a:pt x="1991988" y="1518046"/>
                    <a:pt x="1997822" y="1522156"/>
                    <a:pt x="1998485" y="1516852"/>
                  </a:cubicBezTo>
                  <a:cubicBezTo>
                    <a:pt x="1999015" y="1511548"/>
                    <a:pt x="2006175" y="1512742"/>
                    <a:pt x="2011479" y="1519769"/>
                  </a:cubicBezTo>
                  <a:cubicBezTo>
                    <a:pt x="2016783" y="1526929"/>
                    <a:pt x="2032164" y="1528653"/>
                    <a:pt x="2033357" y="1520300"/>
                  </a:cubicBezTo>
                  <a:cubicBezTo>
                    <a:pt x="2034551" y="1512079"/>
                    <a:pt x="2043434" y="1520300"/>
                    <a:pt x="2051125" y="1528520"/>
                  </a:cubicBezTo>
                  <a:cubicBezTo>
                    <a:pt x="2058815" y="1536741"/>
                    <a:pt x="2062395" y="1534487"/>
                    <a:pt x="2073533" y="1535018"/>
                  </a:cubicBezTo>
                  <a:cubicBezTo>
                    <a:pt x="2084804" y="1535548"/>
                    <a:pt x="2084804" y="1532631"/>
                    <a:pt x="2085334" y="1525603"/>
                  </a:cubicBezTo>
                  <a:cubicBezTo>
                    <a:pt x="2085864" y="1518443"/>
                    <a:pt x="2097798" y="1540984"/>
                    <a:pt x="2108936" y="1542178"/>
                  </a:cubicBezTo>
                  <a:cubicBezTo>
                    <a:pt x="2120206" y="1543371"/>
                    <a:pt x="2111322" y="1535018"/>
                    <a:pt x="2102969" y="1528520"/>
                  </a:cubicBezTo>
                  <a:cubicBezTo>
                    <a:pt x="2094748" y="1522023"/>
                    <a:pt x="2104693" y="1519106"/>
                    <a:pt x="2097665" y="1513802"/>
                  </a:cubicBezTo>
                  <a:cubicBezTo>
                    <a:pt x="2090505" y="1508499"/>
                    <a:pt x="2106549" y="1501339"/>
                    <a:pt x="2120737" y="1502002"/>
                  </a:cubicBezTo>
                  <a:cubicBezTo>
                    <a:pt x="2134924" y="1502532"/>
                    <a:pt x="2134394" y="1506112"/>
                    <a:pt x="2139698" y="1497891"/>
                  </a:cubicBezTo>
                  <a:cubicBezTo>
                    <a:pt x="2145001" y="1489538"/>
                    <a:pt x="2150305" y="1497891"/>
                    <a:pt x="2150305" y="1504919"/>
                  </a:cubicBezTo>
                  <a:cubicBezTo>
                    <a:pt x="2150305" y="1512079"/>
                    <a:pt x="2173376" y="1500808"/>
                    <a:pt x="2185708" y="1500808"/>
                  </a:cubicBezTo>
                  <a:cubicBezTo>
                    <a:pt x="2198172" y="1500808"/>
                    <a:pt x="2209309" y="1511416"/>
                    <a:pt x="2210503" y="1518576"/>
                  </a:cubicBezTo>
                  <a:cubicBezTo>
                    <a:pt x="2211696" y="1525736"/>
                    <a:pt x="2219917" y="1529183"/>
                    <a:pt x="2228801" y="1521493"/>
                  </a:cubicBezTo>
                  <a:cubicBezTo>
                    <a:pt x="2237685" y="1513802"/>
                    <a:pt x="2245375" y="1504919"/>
                    <a:pt x="2253596" y="1513139"/>
                  </a:cubicBezTo>
                  <a:cubicBezTo>
                    <a:pt x="2261817" y="1521493"/>
                    <a:pt x="2270170" y="1532631"/>
                    <a:pt x="2280247" y="1542708"/>
                  </a:cubicBezTo>
                  <a:cubicBezTo>
                    <a:pt x="2290324" y="1552785"/>
                    <a:pt x="2275474" y="1565249"/>
                    <a:pt x="2280778" y="1572807"/>
                  </a:cubicBezTo>
                  <a:cubicBezTo>
                    <a:pt x="2286081" y="1580497"/>
                    <a:pt x="2280247" y="1591105"/>
                    <a:pt x="2292048" y="1599458"/>
                  </a:cubicBezTo>
                  <a:cubicBezTo>
                    <a:pt x="2303849" y="1607679"/>
                    <a:pt x="2293241" y="1624916"/>
                    <a:pt x="2302656" y="1627303"/>
                  </a:cubicBezTo>
                  <a:cubicBezTo>
                    <a:pt x="2312070" y="1629690"/>
                    <a:pt x="2319760" y="1644408"/>
                    <a:pt x="2320954" y="1650374"/>
                  </a:cubicBezTo>
                  <a:cubicBezTo>
                    <a:pt x="2322147" y="1656341"/>
                    <a:pt x="2339915" y="1664031"/>
                    <a:pt x="2341108" y="1653954"/>
                  </a:cubicBezTo>
                  <a:cubicBezTo>
                    <a:pt x="2342301" y="1643877"/>
                    <a:pt x="2351715" y="1632076"/>
                    <a:pt x="2352909" y="1622662"/>
                  </a:cubicBezTo>
                  <a:cubicBezTo>
                    <a:pt x="2354102" y="1613248"/>
                    <a:pt x="2345749" y="1579569"/>
                    <a:pt x="2338191" y="1568829"/>
                  </a:cubicBezTo>
                  <a:cubicBezTo>
                    <a:pt x="2330500" y="1558221"/>
                    <a:pt x="2339915" y="1555835"/>
                    <a:pt x="2330500" y="1543371"/>
                  </a:cubicBezTo>
                  <a:cubicBezTo>
                    <a:pt x="2321086" y="1530907"/>
                    <a:pt x="2315119" y="1509029"/>
                    <a:pt x="2315782" y="1491394"/>
                  </a:cubicBezTo>
                  <a:cubicBezTo>
                    <a:pt x="2316313" y="1473626"/>
                    <a:pt x="2337130" y="1444721"/>
                    <a:pt x="2347075" y="1435837"/>
                  </a:cubicBezTo>
                  <a:cubicBezTo>
                    <a:pt x="2357152" y="1426953"/>
                    <a:pt x="2368290" y="1431727"/>
                    <a:pt x="2370676" y="1422180"/>
                  </a:cubicBezTo>
                  <a:cubicBezTo>
                    <a:pt x="2373063" y="1412766"/>
                    <a:pt x="2385394" y="1400965"/>
                    <a:pt x="2392554" y="1400965"/>
                  </a:cubicBezTo>
                  <a:cubicBezTo>
                    <a:pt x="2399714" y="1400965"/>
                    <a:pt x="2407272" y="1402689"/>
                    <a:pt x="2408466" y="1394998"/>
                  </a:cubicBezTo>
                  <a:cubicBezTo>
                    <a:pt x="2409659" y="1387308"/>
                    <a:pt x="2421460" y="1377894"/>
                    <a:pt x="2436841" y="1375507"/>
                  </a:cubicBezTo>
                  <a:cubicBezTo>
                    <a:pt x="2452222" y="1373120"/>
                    <a:pt x="2443338" y="1364899"/>
                    <a:pt x="2439227" y="1357739"/>
                  </a:cubicBezTo>
                  <a:cubicBezTo>
                    <a:pt x="2435117" y="1350579"/>
                    <a:pt x="2442808" y="1343552"/>
                    <a:pt x="2445725" y="1348325"/>
                  </a:cubicBezTo>
                  <a:cubicBezTo>
                    <a:pt x="2448642" y="1353099"/>
                    <a:pt x="2458188" y="1353629"/>
                    <a:pt x="2464023" y="1349518"/>
                  </a:cubicBezTo>
                  <a:cubicBezTo>
                    <a:pt x="2469989" y="1345408"/>
                    <a:pt x="2483514" y="1334137"/>
                    <a:pt x="2470520" y="1333607"/>
                  </a:cubicBezTo>
                  <a:cubicBezTo>
                    <a:pt x="2457525" y="1333077"/>
                    <a:pt x="2454608" y="1327640"/>
                    <a:pt x="2462299" y="1324723"/>
                  </a:cubicBezTo>
                  <a:cubicBezTo>
                    <a:pt x="2469989" y="1321806"/>
                    <a:pt x="2463492" y="1307619"/>
                    <a:pt x="2452885" y="1306425"/>
                  </a:cubicBezTo>
                  <a:cubicBezTo>
                    <a:pt x="2442277" y="1305232"/>
                    <a:pt x="2445725" y="1299928"/>
                    <a:pt x="2452354" y="1293431"/>
                  </a:cubicBezTo>
                  <a:cubicBezTo>
                    <a:pt x="2458852" y="1286934"/>
                    <a:pt x="2442940" y="1276326"/>
                    <a:pt x="2435250" y="1271023"/>
                  </a:cubicBezTo>
                  <a:cubicBezTo>
                    <a:pt x="2427559" y="1265719"/>
                    <a:pt x="2440023" y="1262802"/>
                    <a:pt x="2445857" y="1261609"/>
                  </a:cubicBezTo>
                  <a:cubicBezTo>
                    <a:pt x="2451824" y="1260415"/>
                    <a:pt x="2447050" y="1233233"/>
                    <a:pt x="2449968" y="1226736"/>
                  </a:cubicBezTo>
                  <a:cubicBezTo>
                    <a:pt x="2452885" y="1220239"/>
                    <a:pt x="2462962" y="1220239"/>
                    <a:pt x="2458852" y="1226736"/>
                  </a:cubicBezTo>
                  <a:cubicBezTo>
                    <a:pt x="2454741" y="1233233"/>
                    <a:pt x="2448774" y="1243841"/>
                    <a:pt x="2456465" y="1252725"/>
                  </a:cubicBezTo>
                  <a:cubicBezTo>
                    <a:pt x="2464155" y="1261609"/>
                    <a:pt x="2466542" y="1271023"/>
                    <a:pt x="2463492" y="1284680"/>
                  </a:cubicBezTo>
                  <a:cubicBezTo>
                    <a:pt x="2460575" y="1298337"/>
                    <a:pt x="2466409" y="1294757"/>
                    <a:pt x="2475293" y="1276989"/>
                  </a:cubicBezTo>
                  <a:cubicBezTo>
                    <a:pt x="2484177" y="1259222"/>
                    <a:pt x="2485370" y="1243841"/>
                    <a:pt x="2479403" y="1242117"/>
                  </a:cubicBezTo>
                  <a:cubicBezTo>
                    <a:pt x="2473437" y="1240394"/>
                    <a:pt x="2474100" y="1222626"/>
                    <a:pt x="2480597" y="1230847"/>
                  </a:cubicBezTo>
                  <a:cubicBezTo>
                    <a:pt x="2487094" y="1239068"/>
                    <a:pt x="2489481" y="1240261"/>
                    <a:pt x="2499558" y="1229653"/>
                  </a:cubicBezTo>
                  <a:cubicBezTo>
                    <a:pt x="2509635" y="1219046"/>
                    <a:pt x="2520242" y="1200748"/>
                    <a:pt x="2513745" y="1196505"/>
                  </a:cubicBezTo>
                  <a:cubicBezTo>
                    <a:pt x="2507248" y="1192395"/>
                    <a:pt x="2516662" y="1188152"/>
                    <a:pt x="2528463" y="1188815"/>
                  </a:cubicBezTo>
                  <a:cubicBezTo>
                    <a:pt x="2540264" y="1189345"/>
                    <a:pt x="2565722" y="1181654"/>
                    <a:pt x="2567446" y="1178207"/>
                  </a:cubicBezTo>
                  <a:cubicBezTo>
                    <a:pt x="2573280" y="1166671"/>
                    <a:pt x="2526607" y="1183511"/>
                    <a:pt x="2526607" y="1177014"/>
                  </a:cubicBezTo>
                  <a:cubicBezTo>
                    <a:pt x="2526607" y="1170516"/>
                    <a:pt x="2556175" y="1164019"/>
                    <a:pt x="2569700" y="1163356"/>
                  </a:cubicBezTo>
                  <a:cubicBezTo>
                    <a:pt x="2583357" y="1162826"/>
                    <a:pt x="2576860" y="1144395"/>
                    <a:pt x="2582694" y="1152086"/>
                  </a:cubicBezTo>
                  <a:cubicBezTo>
                    <a:pt x="2588661" y="1159776"/>
                    <a:pt x="2597412" y="1158583"/>
                    <a:pt x="2605103" y="1153810"/>
                  </a:cubicBezTo>
                  <a:cubicBezTo>
                    <a:pt x="2612793" y="1149036"/>
                    <a:pt x="2606826" y="1135512"/>
                    <a:pt x="2598075" y="1133125"/>
                  </a:cubicBezTo>
                  <a:cubicBezTo>
                    <a:pt x="2589191" y="1130738"/>
                    <a:pt x="2604572" y="1124772"/>
                    <a:pt x="2601655" y="1119468"/>
                  </a:cubicBezTo>
                  <a:cubicBezTo>
                    <a:pt x="2598738" y="1114164"/>
                    <a:pt x="2607622" y="1092816"/>
                    <a:pt x="2618760" y="1090430"/>
                  </a:cubicBezTo>
                  <a:cubicBezTo>
                    <a:pt x="2630030" y="1088043"/>
                    <a:pt x="2624727" y="1081015"/>
                    <a:pt x="2634141" y="1081015"/>
                  </a:cubicBezTo>
                  <a:cubicBezTo>
                    <a:pt x="2643555" y="1081015"/>
                    <a:pt x="2645411" y="1069745"/>
                    <a:pt x="2653632" y="1061524"/>
                  </a:cubicBezTo>
                  <a:cubicBezTo>
                    <a:pt x="2661853" y="1053171"/>
                    <a:pt x="2673786" y="1074519"/>
                    <a:pt x="2686780" y="1062718"/>
                  </a:cubicBezTo>
                  <a:cubicBezTo>
                    <a:pt x="2692084" y="1057812"/>
                    <a:pt x="2699244" y="1052508"/>
                    <a:pt x="2706670" y="1047734"/>
                  </a:cubicBezTo>
                  <a:cubicBezTo>
                    <a:pt x="2676836" y="1008354"/>
                    <a:pt x="2685322" y="981570"/>
                    <a:pt x="2684659" y="974277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F177C78F-AEF0-4EC4-AD95-B8BEAD47481F}"/>
                </a:ext>
              </a:extLst>
            </p:cNvPr>
            <p:cNvSpPr/>
            <p:nvPr/>
          </p:nvSpPr>
          <p:spPr>
            <a:xfrm>
              <a:off x="5238411" y="3531138"/>
              <a:ext cx="331485" cy="238669"/>
            </a:xfrm>
            <a:custGeom>
              <a:avLst/>
              <a:gdLst>
                <a:gd name="connsiteX0" fmla="*/ 335577 w 331485"/>
                <a:gd name="connsiteY0" fmla="*/ 43491 h 238669"/>
                <a:gd name="connsiteX1" fmla="*/ 308131 w 331485"/>
                <a:gd name="connsiteY1" fmla="*/ 42695 h 238669"/>
                <a:gd name="connsiteX2" fmla="*/ 276441 w 331485"/>
                <a:gd name="connsiteY2" fmla="*/ 35005 h 238669"/>
                <a:gd name="connsiteX3" fmla="*/ 263977 w 331485"/>
                <a:gd name="connsiteY3" fmla="*/ 32088 h 238669"/>
                <a:gd name="connsiteX4" fmla="*/ 242894 w 331485"/>
                <a:gd name="connsiteY4" fmla="*/ 34077 h 238669"/>
                <a:gd name="connsiteX5" fmla="*/ 217038 w 331485"/>
                <a:gd name="connsiteY5" fmla="*/ 21613 h 238669"/>
                <a:gd name="connsiteX6" fmla="*/ 201923 w 331485"/>
                <a:gd name="connsiteY6" fmla="*/ 14055 h 238669"/>
                <a:gd name="connsiteX7" fmla="*/ 155780 w 331485"/>
                <a:gd name="connsiteY7" fmla="*/ 9016 h 238669"/>
                <a:gd name="connsiteX8" fmla="*/ 67870 w 331485"/>
                <a:gd name="connsiteY8" fmla="*/ 8221 h 238669"/>
                <a:gd name="connsiteX9" fmla="*/ 35517 w 331485"/>
                <a:gd name="connsiteY9" fmla="*/ 0 h 238669"/>
                <a:gd name="connsiteX10" fmla="*/ 13374 w 331485"/>
                <a:gd name="connsiteY10" fmla="*/ 13790 h 238669"/>
                <a:gd name="connsiteX11" fmla="*/ 7407 w 331485"/>
                <a:gd name="connsiteY11" fmla="*/ 33149 h 238669"/>
                <a:gd name="connsiteX12" fmla="*/ 12181 w 331485"/>
                <a:gd name="connsiteY12" fmla="*/ 59137 h 238669"/>
                <a:gd name="connsiteX13" fmla="*/ 19341 w 331485"/>
                <a:gd name="connsiteY13" fmla="*/ 56087 h 238669"/>
                <a:gd name="connsiteX14" fmla="*/ 28887 w 331485"/>
                <a:gd name="connsiteY14" fmla="*/ 57015 h 238669"/>
                <a:gd name="connsiteX15" fmla="*/ 45196 w 331485"/>
                <a:gd name="connsiteY15" fmla="*/ 60861 h 238669"/>
                <a:gd name="connsiteX16" fmla="*/ 55804 w 331485"/>
                <a:gd name="connsiteY16" fmla="*/ 60861 h 238669"/>
                <a:gd name="connsiteX17" fmla="*/ 72113 w 331485"/>
                <a:gd name="connsiteY17" fmla="*/ 63778 h 238669"/>
                <a:gd name="connsiteX18" fmla="*/ 78875 w 331485"/>
                <a:gd name="connsiteY18" fmla="*/ 74385 h 238669"/>
                <a:gd name="connsiteX19" fmla="*/ 61638 w 331485"/>
                <a:gd name="connsiteY19" fmla="*/ 89766 h 238669"/>
                <a:gd name="connsiteX20" fmla="*/ 63627 w 331485"/>
                <a:gd name="connsiteY20" fmla="*/ 114694 h 238669"/>
                <a:gd name="connsiteX21" fmla="*/ 58854 w 331485"/>
                <a:gd name="connsiteY21" fmla="*/ 132859 h 238669"/>
                <a:gd name="connsiteX22" fmla="*/ 52091 w 331485"/>
                <a:gd name="connsiteY22" fmla="*/ 143334 h 238669"/>
                <a:gd name="connsiteX23" fmla="*/ 59782 w 331485"/>
                <a:gd name="connsiteY23" fmla="*/ 157787 h 238669"/>
                <a:gd name="connsiteX24" fmla="*/ 53019 w 331485"/>
                <a:gd name="connsiteY24" fmla="*/ 172107 h 238669"/>
                <a:gd name="connsiteX25" fmla="*/ 58854 w 331485"/>
                <a:gd name="connsiteY25" fmla="*/ 185499 h 238669"/>
                <a:gd name="connsiteX26" fmla="*/ 48246 w 331485"/>
                <a:gd name="connsiteY26" fmla="*/ 201808 h 238669"/>
                <a:gd name="connsiteX27" fmla="*/ 52091 w 331485"/>
                <a:gd name="connsiteY27" fmla="*/ 210427 h 238669"/>
                <a:gd name="connsiteX28" fmla="*/ 66279 w 331485"/>
                <a:gd name="connsiteY28" fmla="*/ 211488 h 238669"/>
                <a:gd name="connsiteX29" fmla="*/ 98632 w 331485"/>
                <a:gd name="connsiteY29" fmla="*/ 242249 h 238669"/>
                <a:gd name="connsiteX30" fmla="*/ 104997 w 331485"/>
                <a:gd name="connsiteY30" fmla="*/ 233631 h 238669"/>
                <a:gd name="connsiteX31" fmla="*/ 120377 w 331485"/>
                <a:gd name="connsiteY31" fmla="*/ 232835 h 238669"/>
                <a:gd name="connsiteX32" fmla="*/ 144775 w 331485"/>
                <a:gd name="connsiteY32" fmla="*/ 223421 h 238669"/>
                <a:gd name="connsiteX33" fmla="*/ 178719 w 331485"/>
                <a:gd name="connsiteY33" fmla="*/ 222228 h 238669"/>
                <a:gd name="connsiteX34" fmla="*/ 198077 w 331485"/>
                <a:gd name="connsiteY34" fmla="*/ 212813 h 238669"/>
                <a:gd name="connsiteX35" fmla="*/ 219027 w 331485"/>
                <a:gd name="connsiteY35" fmla="*/ 198626 h 238669"/>
                <a:gd name="connsiteX36" fmla="*/ 228839 w 331485"/>
                <a:gd name="connsiteY36" fmla="*/ 179665 h 238669"/>
                <a:gd name="connsiteX37" fmla="*/ 248596 w 331485"/>
                <a:gd name="connsiteY37" fmla="*/ 159113 h 238669"/>
                <a:gd name="connsiteX38" fmla="*/ 248993 w 331485"/>
                <a:gd name="connsiteY38" fmla="*/ 120130 h 238669"/>
                <a:gd name="connsiteX39" fmla="*/ 271137 w 331485"/>
                <a:gd name="connsiteY39" fmla="*/ 94142 h 238669"/>
                <a:gd name="connsiteX40" fmla="*/ 295534 w 331485"/>
                <a:gd name="connsiteY40" fmla="*/ 81148 h 238669"/>
                <a:gd name="connsiteX41" fmla="*/ 324705 w 331485"/>
                <a:gd name="connsiteY41" fmla="*/ 65767 h 238669"/>
                <a:gd name="connsiteX42" fmla="*/ 335577 w 331485"/>
                <a:gd name="connsiteY42" fmla="*/ 43491 h 238669"/>
                <a:gd name="connsiteX43" fmla="*/ 337832 w 331485"/>
                <a:gd name="connsiteY43" fmla="*/ 129677 h 238669"/>
                <a:gd name="connsiteX44" fmla="*/ 314628 w 331485"/>
                <a:gd name="connsiteY44" fmla="*/ 137500 h 238669"/>
                <a:gd name="connsiteX45" fmla="*/ 337832 w 331485"/>
                <a:gd name="connsiteY45" fmla="*/ 129677 h 238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331485" h="238669">
                  <a:moveTo>
                    <a:pt x="335577" y="43491"/>
                  </a:moveTo>
                  <a:cubicBezTo>
                    <a:pt x="326031" y="43226"/>
                    <a:pt x="315423" y="44287"/>
                    <a:pt x="308131" y="42695"/>
                  </a:cubicBezTo>
                  <a:cubicBezTo>
                    <a:pt x="299512" y="40839"/>
                    <a:pt x="281214" y="39778"/>
                    <a:pt x="276441" y="35005"/>
                  </a:cubicBezTo>
                  <a:cubicBezTo>
                    <a:pt x="271667" y="30232"/>
                    <a:pt x="263977" y="26386"/>
                    <a:pt x="263977" y="32088"/>
                  </a:cubicBezTo>
                  <a:cubicBezTo>
                    <a:pt x="263977" y="37922"/>
                    <a:pt x="250585" y="38850"/>
                    <a:pt x="242894" y="34077"/>
                  </a:cubicBezTo>
                  <a:cubicBezTo>
                    <a:pt x="235204" y="29303"/>
                    <a:pt x="222740" y="25458"/>
                    <a:pt x="217038" y="21613"/>
                  </a:cubicBezTo>
                  <a:cubicBezTo>
                    <a:pt x="213989" y="19624"/>
                    <a:pt x="207757" y="16972"/>
                    <a:pt x="201923" y="14055"/>
                  </a:cubicBezTo>
                  <a:cubicBezTo>
                    <a:pt x="193967" y="15646"/>
                    <a:pt x="170896" y="7160"/>
                    <a:pt x="155780" y="9016"/>
                  </a:cubicBezTo>
                  <a:cubicBezTo>
                    <a:pt x="139603" y="11005"/>
                    <a:pt x="88024" y="6630"/>
                    <a:pt x="67870" y="8221"/>
                  </a:cubicBezTo>
                  <a:cubicBezTo>
                    <a:pt x="47716" y="9812"/>
                    <a:pt x="46522" y="0"/>
                    <a:pt x="35517" y="0"/>
                  </a:cubicBezTo>
                  <a:cubicBezTo>
                    <a:pt x="24512" y="0"/>
                    <a:pt x="29153" y="13392"/>
                    <a:pt x="13374" y="13790"/>
                  </a:cubicBezTo>
                  <a:cubicBezTo>
                    <a:pt x="-2405" y="14188"/>
                    <a:pt x="-3996" y="24000"/>
                    <a:pt x="7407" y="33149"/>
                  </a:cubicBezTo>
                  <a:cubicBezTo>
                    <a:pt x="13904" y="38320"/>
                    <a:pt x="13109" y="49192"/>
                    <a:pt x="12181" y="59137"/>
                  </a:cubicBezTo>
                  <a:cubicBezTo>
                    <a:pt x="15496" y="58739"/>
                    <a:pt x="17882" y="57811"/>
                    <a:pt x="19341" y="56087"/>
                  </a:cubicBezTo>
                  <a:cubicBezTo>
                    <a:pt x="24114" y="50386"/>
                    <a:pt x="28887" y="51314"/>
                    <a:pt x="28887" y="57015"/>
                  </a:cubicBezTo>
                  <a:cubicBezTo>
                    <a:pt x="28887" y="62717"/>
                    <a:pt x="39495" y="60861"/>
                    <a:pt x="45196" y="60861"/>
                  </a:cubicBezTo>
                  <a:cubicBezTo>
                    <a:pt x="50898" y="60861"/>
                    <a:pt x="49042" y="65634"/>
                    <a:pt x="55804" y="60861"/>
                  </a:cubicBezTo>
                  <a:cubicBezTo>
                    <a:pt x="62566" y="56087"/>
                    <a:pt x="72113" y="57944"/>
                    <a:pt x="72113" y="63778"/>
                  </a:cubicBezTo>
                  <a:cubicBezTo>
                    <a:pt x="72113" y="69479"/>
                    <a:pt x="86566" y="66695"/>
                    <a:pt x="78875" y="74385"/>
                  </a:cubicBezTo>
                  <a:cubicBezTo>
                    <a:pt x="71185" y="82076"/>
                    <a:pt x="61638" y="83932"/>
                    <a:pt x="61638" y="89766"/>
                  </a:cubicBezTo>
                  <a:cubicBezTo>
                    <a:pt x="61638" y="95468"/>
                    <a:pt x="70257" y="107932"/>
                    <a:pt x="63627" y="114694"/>
                  </a:cubicBezTo>
                  <a:cubicBezTo>
                    <a:pt x="56865" y="121456"/>
                    <a:pt x="65483" y="132859"/>
                    <a:pt x="58854" y="132859"/>
                  </a:cubicBezTo>
                  <a:cubicBezTo>
                    <a:pt x="52091" y="132859"/>
                    <a:pt x="44401" y="135776"/>
                    <a:pt x="52091" y="143334"/>
                  </a:cubicBezTo>
                  <a:cubicBezTo>
                    <a:pt x="59782" y="151025"/>
                    <a:pt x="65483" y="157787"/>
                    <a:pt x="59782" y="157787"/>
                  </a:cubicBezTo>
                  <a:cubicBezTo>
                    <a:pt x="54080" y="157787"/>
                    <a:pt x="50235" y="169323"/>
                    <a:pt x="53019" y="172107"/>
                  </a:cubicBezTo>
                  <a:cubicBezTo>
                    <a:pt x="55937" y="175024"/>
                    <a:pt x="69329" y="183643"/>
                    <a:pt x="58854" y="185499"/>
                  </a:cubicBezTo>
                  <a:cubicBezTo>
                    <a:pt x="48246" y="187355"/>
                    <a:pt x="48246" y="195974"/>
                    <a:pt x="48246" y="201808"/>
                  </a:cubicBezTo>
                  <a:cubicBezTo>
                    <a:pt x="48246" y="203930"/>
                    <a:pt x="49970" y="207245"/>
                    <a:pt x="52091" y="210427"/>
                  </a:cubicBezTo>
                  <a:cubicBezTo>
                    <a:pt x="56998" y="209499"/>
                    <a:pt x="61771" y="209366"/>
                    <a:pt x="66279" y="211488"/>
                  </a:cubicBezTo>
                  <a:cubicBezTo>
                    <a:pt x="77284" y="216659"/>
                    <a:pt x="83649" y="244106"/>
                    <a:pt x="98632" y="242249"/>
                  </a:cubicBezTo>
                  <a:cubicBezTo>
                    <a:pt x="104997" y="241454"/>
                    <a:pt x="101814" y="236680"/>
                    <a:pt x="104997" y="233631"/>
                  </a:cubicBezTo>
                  <a:cubicBezTo>
                    <a:pt x="108179" y="230449"/>
                    <a:pt x="114013" y="232835"/>
                    <a:pt x="120377" y="232835"/>
                  </a:cubicBezTo>
                  <a:cubicBezTo>
                    <a:pt x="126609" y="232835"/>
                    <a:pt x="129792" y="223819"/>
                    <a:pt x="144775" y="223421"/>
                  </a:cubicBezTo>
                  <a:cubicBezTo>
                    <a:pt x="159758" y="223023"/>
                    <a:pt x="169172" y="221830"/>
                    <a:pt x="178719" y="222228"/>
                  </a:cubicBezTo>
                  <a:cubicBezTo>
                    <a:pt x="188133" y="222626"/>
                    <a:pt x="195691" y="219443"/>
                    <a:pt x="198077" y="212813"/>
                  </a:cubicBezTo>
                  <a:cubicBezTo>
                    <a:pt x="200464" y="206051"/>
                    <a:pt x="208287" y="200217"/>
                    <a:pt x="219027" y="198626"/>
                  </a:cubicBezTo>
                  <a:cubicBezTo>
                    <a:pt x="229635" y="197035"/>
                    <a:pt x="228044" y="186030"/>
                    <a:pt x="228839" y="179665"/>
                  </a:cubicBezTo>
                  <a:cubicBezTo>
                    <a:pt x="229635" y="173433"/>
                    <a:pt x="247402" y="163886"/>
                    <a:pt x="248596" y="159113"/>
                  </a:cubicBezTo>
                  <a:cubicBezTo>
                    <a:pt x="249789" y="154340"/>
                    <a:pt x="238386" y="136307"/>
                    <a:pt x="248993" y="120130"/>
                  </a:cubicBezTo>
                  <a:cubicBezTo>
                    <a:pt x="259601" y="103954"/>
                    <a:pt x="271137" y="103158"/>
                    <a:pt x="271137" y="94142"/>
                  </a:cubicBezTo>
                  <a:cubicBezTo>
                    <a:pt x="271137" y="85788"/>
                    <a:pt x="282142" y="82739"/>
                    <a:pt x="295534" y="81148"/>
                  </a:cubicBezTo>
                  <a:cubicBezTo>
                    <a:pt x="308926" y="79556"/>
                    <a:pt x="313302" y="70540"/>
                    <a:pt x="324705" y="65767"/>
                  </a:cubicBezTo>
                  <a:cubicBezTo>
                    <a:pt x="333986" y="61789"/>
                    <a:pt x="337434" y="54761"/>
                    <a:pt x="335577" y="43491"/>
                  </a:cubicBezTo>
                  <a:close/>
                  <a:moveTo>
                    <a:pt x="337832" y="129677"/>
                  </a:moveTo>
                  <a:cubicBezTo>
                    <a:pt x="335843" y="116285"/>
                    <a:pt x="308793" y="133655"/>
                    <a:pt x="314628" y="137500"/>
                  </a:cubicBezTo>
                  <a:cubicBezTo>
                    <a:pt x="326428" y="145456"/>
                    <a:pt x="339820" y="143069"/>
                    <a:pt x="337832" y="129677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A561A6E2-B439-4351-8167-5695F7BFA04F}"/>
                </a:ext>
              </a:extLst>
            </p:cNvPr>
            <p:cNvSpPr/>
            <p:nvPr/>
          </p:nvSpPr>
          <p:spPr>
            <a:xfrm>
              <a:off x="5831014" y="3426092"/>
              <a:ext cx="79556" cy="39778"/>
            </a:xfrm>
            <a:custGeom>
              <a:avLst/>
              <a:gdLst>
                <a:gd name="connsiteX0" fmla="*/ 207 w 79556"/>
                <a:gd name="connsiteY0" fmla="*/ 43389 h 39778"/>
                <a:gd name="connsiteX1" fmla="*/ 17179 w 79556"/>
                <a:gd name="connsiteY1" fmla="*/ 41268 h 39778"/>
                <a:gd name="connsiteX2" fmla="*/ 21820 w 79556"/>
                <a:gd name="connsiteY2" fmla="*/ 49223 h 39778"/>
                <a:gd name="connsiteX3" fmla="*/ 40648 w 79556"/>
                <a:gd name="connsiteY3" fmla="*/ 45643 h 39778"/>
                <a:gd name="connsiteX4" fmla="*/ 57222 w 79556"/>
                <a:gd name="connsiteY4" fmla="*/ 46174 h 39778"/>
                <a:gd name="connsiteX5" fmla="*/ 66637 w 79556"/>
                <a:gd name="connsiteY5" fmla="*/ 34373 h 39778"/>
                <a:gd name="connsiteX6" fmla="*/ 73134 w 79556"/>
                <a:gd name="connsiteY6" fmla="*/ 21378 h 39778"/>
                <a:gd name="connsiteX7" fmla="*/ 89708 w 79556"/>
                <a:gd name="connsiteY7" fmla="*/ 10108 h 39778"/>
                <a:gd name="connsiteX8" fmla="*/ 83211 w 79556"/>
                <a:gd name="connsiteY8" fmla="*/ 31 h 39778"/>
                <a:gd name="connsiteX9" fmla="*/ 64913 w 79556"/>
                <a:gd name="connsiteY9" fmla="*/ 5998 h 39778"/>
                <a:gd name="connsiteX10" fmla="*/ 41841 w 79556"/>
                <a:gd name="connsiteY10" fmla="*/ 14351 h 39778"/>
                <a:gd name="connsiteX11" fmla="*/ 12273 w 79556"/>
                <a:gd name="connsiteY11" fmla="*/ 9047 h 39778"/>
                <a:gd name="connsiteX12" fmla="*/ 1533 w 79556"/>
                <a:gd name="connsiteY12" fmla="*/ 8252 h 39778"/>
                <a:gd name="connsiteX13" fmla="*/ 207 w 79556"/>
                <a:gd name="connsiteY13" fmla="*/ 43389 h 39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9556" h="39778">
                  <a:moveTo>
                    <a:pt x="207" y="43389"/>
                  </a:moveTo>
                  <a:cubicBezTo>
                    <a:pt x="6571" y="40870"/>
                    <a:pt x="13732" y="39809"/>
                    <a:pt x="17179" y="41268"/>
                  </a:cubicBezTo>
                  <a:cubicBezTo>
                    <a:pt x="20229" y="42461"/>
                    <a:pt x="21290" y="45776"/>
                    <a:pt x="21820" y="49223"/>
                  </a:cubicBezTo>
                  <a:cubicBezTo>
                    <a:pt x="27256" y="48428"/>
                    <a:pt x="37201" y="46836"/>
                    <a:pt x="40648" y="45643"/>
                  </a:cubicBezTo>
                  <a:cubicBezTo>
                    <a:pt x="45421" y="43920"/>
                    <a:pt x="56029" y="49754"/>
                    <a:pt x="57222" y="46174"/>
                  </a:cubicBezTo>
                  <a:cubicBezTo>
                    <a:pt x="58416" y="42594"/>
                    <a:pt x="61996" y="34373"/>
                    <a:pt x="66637" y="34373"/>
                  </a:cubicBezTo>
                  <a:cubicBezTo>
                    <a:pt x="71410" y="34373"/>
                    <a:pt x="68360" y="21909"/>
                    <a:pt x="73134" y="21378"/>
                  </a:cubicBezTo>
                  <a:cubicBezTo>
                    <a:pt x="77907" y="20848"/>
                    <a:pt x="89708" y="10108"/>
                    <a:pt x="89708" y="10108"/>
                  </a:cubicBezTo>
                  <a:cubicBezTo>
                    <a:pt x="89708" y="10108"/>
                    <a:pt x="84935" y="694"/>
                    <a:pt x="83211" y="31"/>
                  </a:cubicBezTo>
                  <a:cubicBezTo>
                    <a:pt x="81487" y="-500"/>
                    <a:pt x="75520" y="5998"/>
                    <a:pt x="64913" y="5998"/>
                  </a:cubicBezTo>
                  <a:cubicBezTo>
                    <a:pt x="54305" y="5998"/>
                    <a:pt x="46615" y="14351"/>
                    <a:pt x="41841" y="14351"/>
                  </a:cubicBezTo>
                  <a:cubicBezTo>
                    <a:pt x="37068" y="14351"/>
                    <a:pt x="22350" y="9578"/>
                    <a:pt x="12273" y="9047"/>
                  </a:cubicBezTo>
                  <a:cubicBezTo>
                    <a:pt x="8693" y="8915"/>
                    <a:pt x="4980" y="8517"/>
                    <a:pt x="1533" y="8252"/>
                  </a:cubicBezTo>
                  <a:cubicBezTo>
                    <a:pt x="605" y="16870"/>
                    <a:pt x="-456" y="30660"/>
                    <a:pt x="207" y="43389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25E601B3-1FB5-43D1-A50E-73500942170B}"/>
                </a:ext>
              </a:extLst>
            </p:cNvPr>
            <p:cNvSpPr/>
            <p:nvPr/>
          </p:nvSpPr>
          <p:spPr>
            <a:xfrm>
              <a:off x="6015262" y="3594783"/>
              <a:ext cx="159113" cy="198891"/>
            </a:xfrm>
            <a:custGeom>
              <a:avLst/>
              <a:gdLst>
                <a:gd name="connsiteX0" fmla="*/ 166936 w 159112"/>
                <a:gd name="connsiteY0" fmla="*/ 0 h 198891"/>
                <a:gd name="connsiteX1" fmla="*/ 154075 w 159112"/>
                <a:gd name="connsiteY1" fmla="*/ 6099 h 198891"/>
                <a:gd name="connsiteX2" fmla="*/ 143865 w 159112"/>
                <a:gd name="connsiteY2" fmla="*/ 12331 h 198891"/>
                <a:gd name="connsiteX3" fmla="*/ 115490 w 159112"/>
                <a:gd name="connsiteY3" fmla="*/ 7558 h 198891"/>
                <a:gd name="connsiteX4" fmla="*/ 79689 w 159112"/>
                <a:gd name="connsiteY4" fmla="*/ 7160 h 198891"/>
                <a:gd name="connsiteX5" fmla="*/ 79159 w 159112"/>
                <a:gd name="connsiteY5" fmla="*/ 8353 h 198891"/>
                <a:gd name="connsiteX6" fmla="*/ 54364 w 159112"/>
                <a:gd name="connsiteY6" fmla="*/ 19757 h 198891"/>
                <a:gd name="connsiteX7" fmla="*/ 41900 w 159112"/>
                <a:gd name="connsiteY7" fmla="*/ 27447 h 198891"/>
                <a:gd name="connsiteX8" fmla="*/ 23602 w 159112"/>
                <a:gd name="connsiteY8" fmla="*/ 29834 h 198891"/>
                <a:gd name="connsiteX9" fmla="*/ 14188 w 159112"/>
                <a:gd name="connsiteY9" fmla="*/ 45215 h 198891"/>
                <a:gd name="connsiteX10" fmla="*/ 7691 w 159112"/>
                <a:gd name="connsiteY10" fmla="*/ 55292 h 198891"/>
                <a:gd name="connsiteX11" fmla="*/ 0 w 159112"/>
                <a:gd name="connsiteY11" fmla="*/ 69745 h 198891"/>
                <a:gd name="connsiteX12" fmla="*/ 1193 w 159112"/>
                <a:gd name="connsiteY12" fmla="*/ 70275 h 198891"/>
                <a:gd name="connsiteX13" fmla="*/ 15381 w 159112"/>
                <a:gd name="connsiteY13" fmla="*/ 93081 h 198891"/>
                <a:gd name="connsiteX14" fmla="*/ 34342 w 159112"/>
                <a:gd name="connsiteY14" fmla="*/ 99446 h 198891"/>
                <a:gd name="connsiteX15" fmla="*/ 58342 w 159112"/>
                <a:gd name="connsiteY15" fmla="*/ 108064 h 198891"/>
                <a:gd name="connsiteX16" fmla="*/ 29966 w 159112"/>
                <a:gd name="connsiteY16" fmla="*/ 110451 h 198891"/>
                <a:gd name="connsiteX17" fmla="*/ 35536 w 159112"/>
                <a:gd name="connsiteY17" fmla="*/ 132859 h 198891"/>
                <a:gd name="connsiteX18" fmla="*/ 49325 w 159112"/>
                <a:gd name="connsiteY18" fmla="*/ 151422 h 198891"/>
                <a:gd name="connsiteX19" fmla="*/ 74120 w 159112"/>
                <a:gd name="connsiteY19" fmla="*/ 163223 h 198891"/>
                <a:gd name="connsiteX20" fmla="*/ 69347 w 159112"/>
                <a:gd name="connsiteY20" fmla="*/ 136439 h 198891"/>
                <a:gd name="connsiteX21" fmla="*/ 87910 w 159112"/>
                <a:gd name="connsiteY21" fmla="*/ 135644 h 198891"/>
                <a:gd name="connsiteX22" fmla="*/ 75711 w 159112"/>
                <a:gd name="connsiteY22" fmla="*/ 125036 h 198891"/>
                <a:gd name="connsiteX23" fmla="*/ 85126 w 159112"/>
                <a:gd name="connsiteY23" fmla="*/ 119865 h 198891"/>
                <a:gd name="connsiteX24" fmla="*/ 104484 w 159112"/>
                <a:gd name="connsiteY24" fmla="*/ 117478 h 198891"/>
                <a:gd name="connsiteX25" fmla="*/ 95866 w 159112"/>
                <a:gd name="connsiteY25" fmla="*/ 95866 h 198891"/>
                <a:gd name="connsiteX26" fmla="*/ 73722 w 159112"/>
                <a:gd name="connsiteY26" fmla="*/ 96661 h 198891"/>
                <a:gd name="connsiteX27" fmla="*/ 82341 w 159112"/>
                <a:gd name="connsiteY27" fmla="*/ 82474 h 198891"/>
                <a:gd name="connsiteX28" fmla="*/ 60728 w 159112"/>
                <a:gd name="connsiteY28" fmla="*/ 52507 h 198891"/>
                <a:gd name="connsiteX29" fmla="*/ 74518 w 159112"/>
                <a:gd name="connsiteY29" fmla="*/ 45082 h 198891"/>
                <a:gd name="connsiteX30" fmla="*/ 95866 w 159112"/>
                <a:gd name="connsiteY30" fmla="*/ 48264 h 198891"/>
                <a:gd name="connsiteX31" fmla="*/ 101037 w 159112"/>
                <a:gd name="connsiteY31" fmla="*/ 28110 h 198891"/>
                <a:gd name="connsiteX32" fmla="*/ 117213 w 159112"/>
                <a:gd name="connsiteY32" fmla="*/ 33281 h 198891"/>
                <a:gd name="connsiteX33" fmla="*/ 137368 w 159112"/>
                <a:gd name="connsiteY33" fmla="*/ 23469 h 198891"/>
                <a:gd name="connsiteX34" fmla="*/ 155400 w 159112"/>
                <a:gd name="connsiteY34" fmla="*/ 32088 h 198891"/>
                <a:gd name="connsiteX35" fmla="*/ 161632 w 159112"/>
                <a:gd name="connsiteY35" fmla="*/ 22939 h 198891"/>
                <a:gd name="connsiteX36" fmla="*/ 169323 w 159112"/>
                <a:gd name="connsiteY36" fmla="*/ 10475 h 198891"/>
                <a:gd name="connsiteX37" fmla="*/ 166936 w 159112"/>
                <a:gd name="connsiteY37" fmla="*/ 0 h 198891"/>
                <a:gd name="connsiteX38" fmla="*/ 144660 w 159112"/>
                <a:gd name="connsiteY38" fmla="*/ 198759 h 198891"/>
                <a:gd name="connsiteX39" fmla="*/ 102495 w 159112"/>
                <a:gd name="connsiteY39" fmla="*/ 193985 h 198891"/>
                <a:gd name="connsiteX40" fmla="*/ 86319 w 159112"/>
                <a:gd name="connsiteY40" fmla="*/ 200615 h 198891"/>
                <a:gd name="connsiteX41" fmla="*/ 125302 w 159112"/>
                <a:gd name="connsiteY41" fmla="*/ 210825 h 198891"/>
                <a:gd name="connsiteX42" fmla="*/ 161234 w 159112"/>
                <a:gd name="connsiteY42" fmla="*/ 199819 h 198891"/>
                <a:gd name="connsiteX43" fmla="*/ 144660 w 159112"/>
                <a:gd name="connsiteY43" fmla="*/ 198759 h 198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59112" h="198891">
                  <a:moveTo>
                    <a:pt x="166936" y="0"/>
                  </a:moveTo>
                  <a:cubicBezTo>
                    <a:pt x="160969" y="663"/>
                    <a:pt x="152749" y="2785"/>
                    <a:pt x="154075" y="6099"/>
                  </a:cubicBezTo>
                  <a:cubicBezTo>
                    <a:pt x="155666" y="10077"/>
                    <a:pt x="150097" y="12331"/>
                    <a:pt x="143865" y="12331"/>
                  </a:cubicBezTo>
                  <a:cubicBezTo>
                    <a:pt x="143865" y="12331"/>
                    <a:pt x="121722" y="10740"/>
                    <a:pt x="115490" y="7558"/>
                  </a:cubicBezTo>
                  <a:cubicBezTo>
                    <a:pt x="110716" y="5171"/>
                    <a:pt x="89634" y="6365"/>
                    <a:pt x="79689" y="7160"/>
                  </a:cubicBezTo>
                  <a:cubicBezTo>
                    <a:pt x="79689" y="7558"/>
                    <a:pt x="79556" y="7956"/>
                    <a:pt x="79159" y="8353"/>
                  </a:cubicBezTo>
                  <a:cubicBezTo>
                    <a:pt x="76772" y="11934"/>
                    <a:pt x="57811" y="21613"/>
                    <a:pt x="54364" y="19757"/>
                  </a:cubicBezTo>
                  <a:cubicBezTo>
                    <a:pt x="50784" y="18033"/>
                    <a:pt x="49060" y="25723"/>
                    <a:pt x="41900" y="27447"/>
                  </a:cubicBezTo>
                  <a:cubicBezTo>
                    <a:pt x="34740" y="29171"/>
                    <a:pt x="24132" y="26917"/>
                    <a:pt x="23602" y="29834"/>
                  </a:cubicBezTo>
                  <a:cubicBezTo>
                    <a:pt x="22939" y="32751"/>
                    <a:pt x="18298" y="41104"/>
                    <a:pt x="14188" y="45215"/>
                  </a:cubicBezTo>
                  <a:cubicBezTo>
                    <a:pt x="10077" y="49325"/>
                    <a:pt x="13657" y="54098"/>
                    <a:pt x="7691" y="55292"/>
                  </a:cubicBezTo>
                  <a:cubicBezTo>
                    <a:pt x="3845" y="56087"/>
                    <a:pt x="2122" y="63380"/>
                    <a:pt x="0" y="69745"/>
                  </a:cubicBezTo>
                  <a:cubicBezTo>
                    <a:pt x="398" y="69877"/>
                    <a:pt x="796" y="70275"/>
                    <a:pt x="1193" y="70275"/>
                  </a:cubicBezTo>
                  <a:cubicBezTo>
                    <a:pt x="9812" y="73059"/>
                    <a:pt x="16574" y="83269"/>
                    <a:pt x="15381" y="93081"/>
                  </a:cubicBezTo>
                  <a:cubicBezTo>
                    <a:pt x="14188" y="102893"/>
                    <a:pt x="27978" y="106473"/>
                    <a:pt x="34342" y="99446"/>
                  </a:cubicBezTo>
                  <a:cubicBezTo>
                    <a:pt x="40706" y="92418"/>
                    <a:pt x="58342" y="103423"/>
                    <a:pt x="58342" y="108064"/>
                  </a:cubicBezTo>
                  <a:cubicBezTo>
                    <a:pt x="58342" y="112838"/>
                    <a:pt x="40176" y="102893"/>
                    <a:pt x="29966" y="110451"/>
                  </a:cubicBezTo>
                  <a:cubicBezTo>
                    <a:pt x="19757" y="117876"/>
                    <a:pt x="37922" y="125036"/>
                    <a:pt x="35536" y="132859"/>
                  </a:cubicBezTo>
                  <a:cubicBezTo>
                    <a:pt x="33149" y="140682"/>
                    <a:pt x="40309" y="151820"/>
                    <a:pt x="49325" y="151422"/>
                  </a:cubicBezTo>
                  <a:cubicBezTo>
                    <a:pt x="58342" y="151025"/>
                    <a:pt x="68684" y="166008"/>
                    <a:pt x="74120" y="163223"/>
                  </a:cubicBezTo>
                  <a:cubicBezTo>
                    <a:pt x="79689" y="160439"/>
                    <a:pt x="67490" y="139622"/>
                    <a:pt x="69347" y="136439"/>
                  </a:cubicBezTo>
                  <a:cubicBezTo>
                    <a:pt x="71336" y="133257"/>
                    <a:pt x="82341" y="142008"/>
                    <a:pt x="87910" y="135644"/>
                  </a:cubicBezTo>
                  <a:cubicBezTo>
                    <a:pt x="93479" y="129412"/>
                    <a:pt x="83932" y="124639"/>
                    <a:pt x="75711" y="125036"/>
                  </a:cubicBezTo>
                  <a:cubicBezTo>
                    <a:pt x="67490" y="125434"/>
                    <a:pt x="75314" y="114031"/>
                    <a:pt x="85126" y="119865"/>
                  </a:cubicBezTo>
                  <a:cubicBezTo>
                    <a:pt x="94937" y="125832"/>
                    <a:pt x="99711" y="118274"/>
                    <a:pt x="104484" y="117478"/>
                  </a:cubicBezTo>
                  <a:cubicBezTo>
                    <a:pt x="109258" y="116683"/>
                    <a:pt x="110451" y="99711"/>
                    <a:pt x="95866" y="95866"/>
                  </a:cubicBezTo>
                  <a:cubicBezTo>
                    <a:pt x="81280" y="91888"/>
                    <a:pt x="83269" y="106473"/>
                    <a:pt x="73722" y="96661"/>
                  </a:cubicBezTo>
                  <a:cubicBezTo>
                    <a:pt x="64308" y="86849"/>
                    <a:pt x="82341" y="90694"/>
                    <a:pt x="82341" y="82474"/>
                  </a:cubicBezTo>
                  <a:cubicBezTo>
                    <a:pt x="82341" y="74253"/>
                    <a:pt x="67756" y="62319"/>
                    <a:pt x="60728" y="52507"/>
                  </a:cubicBezTo>
                  <a:cubicBezTo>
                    <a:pt x="53568" y="42695"/>
                    <a:pt x="70540" y="37922"/>
                    <a:pt x="74518" y="45082"/>
                  </a:cubicBezTo>
                  <a:cubicBezTo>
                    <a:pt x="78496" y="52110"/>
                    <a:pt x="89103" y="51049"/>
                    <a:pt x="95866" y="48264"/>
                  </a:cubicBezTo>
                  <a:cubicBezTo>
                    <a:pt x="102628" y="45480"/>
                    <a:pt x="88705" y="32883"/>
                    <a:pt x="101037" y="28110"/>
                  </a:cubicBezTo>
                  <a:cubicBezTo>
                    <a:pt x="113235" y="23337"/>
                    <a:pt x="113235" y="31690"/>
                    <a:pt x="117213" y="33281"/>
                  </a:cubicBezTo>
                  <a:cubicBezTo>
                    <a:pt x="121191" y="34872"/>
                    <a:pt x="124639" y="23469"/>
                    <a:pt x="137368" y="23469"/>
                  </a:cubicBezTo>
                  <a:cubicBezTo>
                    <a:pt x="143997" y="23469"/>
                    <a:pt x="149699" y="27845"/>
                    <a:pt x="155400" y="32088"/>
                  </a:cubicBezTo>
                  <a:cubicBezTo>
                    <a:pt x="158848" y="28375"/>
                    <a:pt x="161632" y="26121"/>
                    <a:pt x="161632" y="22939"/>
                  </a:cubicBezTo>
                  <a:cubicBezTo>
                    <a:pt x="161632" y="18828"/>
                    <a:pt x="169323" y="16972"/>
                    <a:pt x="169323" y="10475"/>
                  </a:cubicBezTo>
                  <a:cubicBezTo>
                    <a:pt x="169057" y="7293"/>
                    <a:pt x="167864" y="3315"/>
                    <a:pt x="166936" y="0"/>
                  </a:cubicBezTo>
                  <a:close/>
                  <a:moveTo>
                    <a:pt x="144660" y="198759"/>
                  </a:moveTo>
                  <a:cubicBezTo>
                    <a:pt x="138296" y="195178"/>
                    <a:pt x="109921" y="201145"/>
                    <a:pt x="102495" y="193985"/>
                  </a:cubicBezTo>
                  <a:cubicBezTo>
                    <a:pt x="94937" y="186825"/>
                    <a:pt x="79689" y="199554"/>
                    <a:pt x="86319" y="200615"/>
                  </a:cubicBezTo>
                  <a:cubicBezTo>
                    <a:pt x="95733" y="202206"/>
                    <a:pt x="109921" y="210427"/>
                    <a:pt x="125302" y="210825"/>
                  </a:cubicBezTo>
                  <a:cubicBezTo>
                    <a:pt x="140682" y="211222"/>
                    <a:pt x="161500" y="203797"/>
                    <a:pt x="161234" y="199819"/>
                  </a:cubicBezTo>
                  <a:cubicBezTo>
                    <a:pt x="160837" y="196107"/>
                    <a:pt x="151025" y="202339"/>
                    <a:pt x="144660" y="198759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49D409BB-CD93-4F29-B5E4-DA3E40055756}"/>
                </a:ext>
              </a:extLst>
            </p:cNvPr>
            <p:cNvSpPr/>
            <p:nvPr/>
          </p:nvSpPr>
          <p:spPr>
            <a:xfrm>
              <a:off x="6334369" y="3780713"/>
              <a:ext cx="53038" cy="26519"/>
            </a:xfrm>
            <a:custGeom>
              <a:avLst/>
              <a:gdLst>
                <a:gd name="connsiteX0" fmla="*/ 41947 w 53037"/>
                <a:gd name="connsiteY0" fmla="*/ 23966 h 26518"/>
                <a:gd name="connsiteX1" fmla="*/ 56134 w 53037"/>
                <a:gd name="connsiteY1" fmla="*/ 6994 h 26518"/>
                <a:gd name="connsiteX2" fmla="*/ 55736 w 53037"/>
                <a:gd name="connsiteY2" fmla="*/ 1823 h 26518"/>
                <a:gd name="connsiteX3" fmla="*/ 17947 w 53037"/>
                <a:gd name="connsiteY3" fmla="*/ 13226 h 26518"/>
                <a:gd name="connsiteX4" fmla="*/ 5748 w 53037"/>
                <a:gd name="connsiteY4" fmla="*/ 32187 h 26518"/>
                <a:gd name="connsiteX5" fmla="*/ 41947 w 53037"/>
                <a:gd name="connsiteY5" fmla="*/ 23966 h 26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3037" h="26518">
                  <a:moveTo>
                    <a:pt x="41947" y="23966"/>
                  </a:moveTo>
                  <a:cubicBezTo>
                    <a:pt x="41151" y="19590"/>
                    <a:pt x="47118" y="10574"/>
                    <a:pt x="56134" y="6994"/>
                  </a:cubicBezTo>
                  <a:cubicBezTo>
                    <a:pt x="65151" y="3414"/>
                    <a:pt x="61703" y="-3216"/>
                    <a:pt x="55736" y="1823"/>
                  </a:cubicBezTo>
                  <a:cubicBezTo>
                    <a:pt x="49770" y="6994"/>
                    <a:pt x="35582" y="12430"/>
                    <a:pt x="17947" y="13226"/>
                  </a:cubicBezTo>
                  <a:cubicBezTo>
                    <a:pt x="180" y="14021"/>
                    <a:pt x="-5390" y="25690"/>
                    <a:pt x="5748" y="32187"/>
                  </a:cubicBezTo>
                  <a:cubicBezTo>
                    <a:pt x="19936" y="40408"/>
                    <a:pt x="42742" y="28209"/>
                    <a:pt x="41947" y="23966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AEC8784A-0577-4671-8990-9231C1901A4F}"/>
                </a:ext>
              </a:extLst>
            </p:cNvPr>
            <p:cNvSpPr/>
            <p:nvPr/>
          </p:nvSpPr>
          <p:spPr>
            <a:xfrm>
              <a:off x="4839518" y="2667154"/>
              <a:ext cx="278447" cy="132594"/>
            </a:xfrm>
            <a:custGeom>
              <a:avLst/>
              <a:gdLst>
                <a:gd name="connsiteX0" fmla="*/ 239762 w 278447"/>
                <a:gd name="connsiteY0" fmla="*/ 99711 h 132594"/>
                <a:gd name="connsiteX1" fmla="*/ 260977 w 278447"/>
                <a:gd name="connsiteY1" fmla="*/ 82739 h 132594"/>
                <a:gd name="connsiteX2" fmla="*/ 281529 w 278447"/>
                <a:gd name="connsiteY2" fmla="*/ 62983 h 132594"/>
                <a:gd name="connsiteX3" fmla="*/ 267739 w 278447"/>
                <a:gd name="connsiteY3" fmla="*/ 40972 h 132594"/>
                <a:gd name="connsiteX4" fmla="*/ 253154 w 278447"/>
                <a:gd name="connsiteY4" fmla="*/ 27978 h 132594"/>
                <a:gd name="connsiteX5" fmla="*/ 248380 w 278447"/>
                <a:gd name="connsiteY5" fmla="*/ 11404 h 132594"/>
                <a:gd name="connsiteX6" fmla="*/ 230215 w 278447"/>
                <a:gd name="connsiteY6" fmla="*/ 12597 h 132594"/>
                <a:gd name="connsiteX7" fmla="*/ 204625 w 278447"/>
                <a:gd name="connsiteY7" fmla="*/ 398 h 132594"/>
                <a:gd name="connsiteX8" fmla="*/ 201442 w 278447"/>
                <a:gd name="connsiteY8" fmla="*/ 16575 h 132594"/>
                <a:gd name="connsiteX9" fmla="*/ 185664 w 278447"/>
                <a:gd name="connsiteY9" fmla="*/ 17768 h 132594"/>
                <a:gd name="connsiteX10" fmla="*/ 175056 w 278447"/>
                <a:gd name="connsiteY10" fmla="*/ 18166 h 132594"/>
                <a:gd name="connsiteX11" fmla="*/ 159675 w 278447"/>
                <a:gd name="connsiteY11" fmla="*/ 20553 h 132594"/>
                <a:gd name="connsiteX12" fmla="*/ 145885 w 278447"/>
                <a:gd name="connsiteY12" fmla="*/ 15779 h 132594"/>
                <a:gd name="connsiteX13" fmla="*/ 128118 w 278447"/>
                <a:gd name="connsiteY13" fmla="*/ 27978 h 132594"/>
                <a:gd name="connsiteX14" fmla="*/ 117510 w 278447"/>
                <a:gd name="connsiteY14" fmla="*/ 22409 h 132594"/>
                <a:gd name="connsiteX15" fmla="*/ 105312 w 278447"/>
                <a:gd name="connsiteY15" fmla="*/ 30762 h 132594"/>
                <a:gd name="connsiteX16" fmla="*/ 101731 w 278447"/>
                <a:gd name="connsiteY16" fmla="*/ 42961 h 132594"/>
                <a:gd name="connsiteX17" fmla="*/ 84362 w 278447"/>
                <a:gd name="connsiteY17" fmla="*/ 50917 h 132594"/>
                <a:gd name="connsiteX18" fmla="*/ 77202 w 278447"/>
                <a:gd name="connsiteY18" fmla="*/ 29569 h 132594"/>
                <a:gd name="connsiteX19" fmla="*/ 36628 w 278447"/>
                <a:gd name="connsiteY19" fmla="*/ 2785 h 132594"/>
                <a:gd name="connsiteX20" fmla="*/ 40606 w 278447"/>
                <a:gd name="connsiteY20" fmla="*/ 17768 h 132594"/>
                <a:gd name="connsiteX21" fmla="*/ 30794 w 278447"/>
                <a:gd name="connsiteY21" fmla="*/ 16973 h 132594"/>
                <a:gd name="connsiteX22" fmla="*/ 13424 w 278447"/>
                <a:gd name="connsiteY22" fmla="*/ 23735 h 132594"/>
                <a:gd name="connsiteX23" fmla="*/ 32 w 278447"/>
                <a:gd name="connsiteY23" fmla="*/ 41503 h 132594"/>
                <a:gd name="connsiteX24" fmla="*/ 25623 w 278447"/>
                <a:gd name="connsiteY24" fmla="*/ 47867 h 132594"/>
                <a:gd name="connsiteX25" fmla="*/ 57976 w 278447"/>
                <a:gd name="connsiteY25" fmla="*/ 47867 h 132594"/>
                <a:gd name="connsiteX26" fmla="*/ 52804 w 278447"/>
                <a:gd name="connsiteY26" fmla="*/ 60861 h 132594"/>
                <a:gd name="connsiteX27" fmla="*/ 39015 w 278447"/>
                <a:gd name="connsiteY27" fmla="*/ 68419 h 132594"/>
                <a:gd name="connsiteX28" fmla="*/ 8651 w 278447"/>
                <a:gd name="connsiteY28" fmla="*/ 76640 h 132594"/>
                <a:gd name="connsiteX29" fmla="*/ 47235 w 278447"/>
                <a:gd name="connsiteY29" fmla="*/ 77436 h 132594"/>
                <a:gd name="connsiteX30" fmla="*/ 56650 w 278447"/>
                <a:gd name="connsiteY30" fmla="*/ 87248 h 132594"/>
                <a:gd name="connsiteX31" fmla="*/ 64473 w 278447"/>
                <a:gd name="connsiteY31" fmla="*/ 96264 h 132594"/>
                <a:gd name="connsiteX32" fmla="*/ 55456 w 278447"/>
                <a:gd name="connsiteY32" fmla="*/ 108463 h 132594"/>
                <a:gd name="connsiteX33" fmla="*/ 42064 w 278447"/>
                <a:gd name="connsiteY33" fmla="*/ 117081 h 132594"/>
                <a:gd name="connsiteX34" fmla="*/ 76008 w 278447"/>
                <a:gd name="connsiteY34" fmla="*/ 115888 h 132594"/>
                <a:gd name="connsiteX35" fmla="*/ 124538 w 278447"/>
                <a:gd name="connsiteY35" fmla="*/ 135247 h 132594"/>
                <a:gd name="connsiteX36" fmla="*/ 170680 w 278447"/>
                <a:gd name="connsiteY36" fmla="*/ 124639 h 132594"/>
                <a:gd name="connsiteX37" fmla="*/ 203829 w 278447"/>
                <a:gd name="connsiteY37" fmla="*/ 113634 h 132594"/>
                <a:gd name="connsiteX38" fmla="*/ 239762 w 278447"/>
                <a:gd name="connsiteY38" fmla="*/ 99711 h 132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278447" h="132594">
                  <a:moveTo>
                    <a:pt x="239762" y="99711"/>
                  </a:moveTo>
                  <a:cubicBezTo>
                    <a:pt x="255143" y="98916"/>
                    <a:pt x="254745" y="81944"/>
                    <a:pt x="260977" y="82739"/>
                  </a:cubicBezTo>
                  <a:cubicBezTo>
                    <a:pt x="267342" y="83535"/>
                    <a:pt x="277551" y="70939"/>
                    <a:pt x="281529" y="62983"/>
                  </a:cubicBezTo>
                  <a:cubicBezTo>
                    <a:pt x="285507" y="55160"/>
                    <a:pt x="277153" y="40972"/>
                    <a:pt x="267739" y="40972"/>
                  </a:cubicBezTo>
                  <a:cubicBezTo>
                    <a:pt x="258325" y="40972"/>
                    <a:pt x="251165" y="33414"/>
                    <a:pt x="253154" y="27978"/>
                  </a:cubicBezTo>
                  <a:cubicBezTo>
                    <a:pt x="255143" y="22409"/>
                    <a:pt x="247983" y="15382"/>
                    <a:pt x="248380" y="11404"/>
                  </a:cubicBezTo>
                  <a:cubicBezTo>
                    <a:pt x="248778" y="7426"/>
                    <a:pt x="236580" y="11006"/>
                    <a:pt x="230215" y="12597"/>
                  </a:cubicBezTo>
                  <a:cubicBezTo>
                    <a:pt x="223983" y="14188"/>
                    <a:pt x="210591" y="-2784"/>
                    <a:pt x="204625" y="398"/>
                  </a:cubicBezTo>
                  <a:cubicBezTo>
                    <a:pt x="198658" y="3581"/>
                    <a:pt x="203033" y="11802"/>
                    <a:pt x="201442" y="16575"/>
                  </a:cubicBezTo>
                  <a:cubicBezTo>
                    <a:pt x="199851" y="21348"/>
                    <a:pt x="185664" y="12199"/>
                    <a:pt x="185664" y="17768"/>
                  </a:cubicBezTo>
                  <a:cubicBezTo>
                    <a:pt x="185664" y="23337"/>
                    <a:pt x="179697" y="24000"/>
                    <a:pt x="175056" y="18166"/>
                  </a:cubicBezTo>
                  <a:cubicBezTo>
                    <a:pt x="170283" y="12199"/>
                    <a:pt x="159277" y="15779"/>
                    <a:pt x="159675" y="20553"/>
                  </a:cubicBezTo>
                  <a:cubicBezTo>
                    <a:pt x="160073" y="25326"/>
                    <a:pt x="154902" y="21348"/>
                    <a:pt x="145885" y="15779"/>
                  </a:cubicBezTo>
                  <a:cubicBezTo>
                    <a:pt x="136869" y="10343"/>
                    <a:pt x="127322" y="22144"/>
                    <a:pt x="128118" y="27978"/>
                  </a:cubicBezTo>
                  <a:cubicBezTo>
                    <a:pt x="128913" y="33945"/>
                    <a:pt x="124935" y="35403"/>
                    <a:pt x="117510" y="22409"/>
                  </a:cubicBezTo>
                  <a:cubicBezTo>
                    <a:pt x="110085" y="9415"/>
                    <a:pt x="101334" y="23602"/>
                    <a:pt x="105312" y="30762"/>
                  </a:cubicBezTo>
                  <a:cubicBezTo>
                    <a:pt x="109289" y="37790"/>
                    <a:pt x="107698" y="46541"/>
                    <a:pt x="101731" y="42961"/>
                  </a:cubicBezTo>
                  <a:cubicBezTo>
                    <a:pt x="95765" y="39381"/>
                    <a:pt x="87942" y="45348"/>
                    <a:pt x="84362" y="50917"/>
                  </a:cubicBezTo>
                  <a:cubicBezTo>
                    <a:pt x="80782" y="56486"/>
                    <a:pt x="68185" y="34740"/>
                    <a:pt x="77202" y="29569"/>
                  </a:cubicBezTo>
                  <a:cubicBezTo>
                    <a:pt x="86218" y="24398"/>
                    <a:pt x="48429" y="2785"/>
                    <a:pt x="36628" y="2785"/>
                  </a:cubicBezTo>
                  <a:cubicBezTo>
                    <a:pt x="24827" y="2785"/>
                    <a:pt x="32650" y="11536"/>
                    <a:pt x="40606" y="17768"/>
                  </a:cubicBezTo>
                  <a:cubicBezTo>
                    <a:pt x="48429" y="24000"/>
                    <a:pt x="35037" y="22542"/>
                    <a:pt x="30794" y="16973"/>
                  </a:cubicBezTo>
                  <a:cubicBezTo>
                    <a:pt x="26418" y="11404"/>
                    <a:pt x="18197" y="15779"/>
                    <a:pt x="13424" y="23735"/>
                  </a:cubicBezTo>
                  <a:cubicBezTo>
                    <a:pt x="8651" y="31558"/>
                    <a:pt x="828" y="35934"/>
                    <a:pt x="32" y="41503"/>
                  </a:cubicBezTo>
                  <a:cubicBezTo>
                    <a:pt x="-764" y="47072"/>
                    <a:pt x="13424" y="52906"/>
                    <a:pt x="25623" y="47867"/>
                  </a:cubicBezTo>
                  <a:cubicBezTo>
                    <a:pt x="37821" y="42696"/>
                    <a:pt x="51611" y="41900"/>
                    <a:pt x="57976" y="47867"/>
                  </a:cubicBezTo>
                  <a:cubicBezTo>
                    <a:pt x="64340" y="53834"/>
                    <a:pt x="46572" y="56088"/>
                    <a:pt x="52804" y="60861"/>
                  </a:cubicBezTo>
                  <a:cubicBezTo>
                    <a:pt x="59169" y="65635"/>
                    <a:pt x="53998" y="69480"/>
                    <a:pt x="39015" y="68419"/>
                  </a:cubicBezTo>
                  <a:cubicBezTo>
                    <a:pt x="24031" y="67226"/>
                    <a:pt x="5866" y="71601"/>
                    <a:pt x="8651" y="76640"/>
                  </a:cubicBezTo>
                  <a:cubicBezTo>
                    <a:pt x="11435" y="81811"/>
                    <a:pt x="46838" y="72264"/>
                    <a:pt x="47235" y="77436"/>
                  </a:cubicBezTo>
                  <a:cubicBezTo>
                    <a:pt x="47633" y="82607"/>
                    <a:pt x="47235" y="91225"/>
                    <a:pt x="56650" y="87248"/>
                  </a:cubicBezTo>
                  <a:cubicBezTo>
                    <a:pt x="66064" y="83270"/>
                    <a:pt x="59832" y="94408"/>
                    <a:pt x="64473" y="96264"/>
                  </a:cubicBezTo>
                  <a:cubicBezTo>
                    <a:pt x="69246" y="98253"/>
                    <a:pt x="68053" y="107667"/>
                    <a:pt x="55456" y="108463"/>
                  </a:cubicBezTo>
                  <a:cubicBezTo>
                    <a:pt x="42860" y="109258"/>
                    <a:pt x="36628" y="111777"/>
                    <a:pt x="42064" y="117081"/>
                  </a:cubicBezTo>
                  <a:cubicBezTo>
                    <a:pt x="48827" y="123843"/>
                    <a:pt x="62616" y="119070"/>
                    <a:pt x="76008" y="115888"/>
                  </a:cubicBezTo>
                  <a:cubicBezTo>
                    <a:pt x="89400" y="112706"/>
                    <a:pt x="108759" y="128882"/>
                    <a:pt x="124538" y="135247"/>
                  </a:cubicBezTo>
                  <a:cubicBezTo>
                    <a:pt x="140316" y="141611"/>
                    <a:pt x="167498" y="132860"/>
                    <a:pt x="170680" y="124639"/>
                  </a:cubicBezTo>
                  <a:cubicBezTo>
                    <a:pt x="173863" y="116286"/>
                    <a:pt x="195078" y="119468"/>
                    <a:pt x="203829" y="113634"/>
                  </a:cubicBezTo>
                  <a:cubicBezTo>
                    <a:pt x="212580" y="107667"/>
                    <a:pt x="224381" y="100507"/>
                    <a:pt x="239762" y="99711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2BF181C9-9173-4EE8-9623-469820199F2B}"/>
                </a:ext>
              </a:extLst>
            </p:cNvPr>
            <p:cNvSpPr/>
            <p:nvPr/>
          </p:nvSpPr>
          <p:spPr>
            <a:xfrm>
              <a:off x="5208941" y="3132550"/>
              <a:ext cx="106075" cy="132594"/>
            </a:xfrm>
            <a:custGeom>
              <a:avLst/>
              <a:gdLst>
                <a:gd name="connsiteX0" fmla="*/ 105163 w 106075"/>
                <a:gd name="connsiteY0" fmla="*/ 40848 h 132594"/>
                <a:gd name="connsiteX1" fmla="*/ 96412 w 106075"/>
                <a:gd name="connsiteY1" fmla="*/ 32893 h 132594"/>
                <a:gd name="connsiteX2" fmla="*/ 80899 w 106075"/>
                <a:gd name="connsiteY2" fmla="*/ 37666 h 132594"/>
                <a:gd name="connsiteX3" fmla="*/ 64192 w 106075"/>
                <a:gd name="connsiteY3" fmla="*/ 34086 h 132594"/>
                <a:gd name="connsiteX4" fmla="*/ 70158 w 106075"/>
                <a:gd name="connsiteY4" fmla="*/ 18573 h 132594"/>
                <a:gd name="connsiteX5" fmla="*/ 77451 w 106075"/>
                <a:gd name="connsiteY5" fmla="*/ 3324 h 132594"/>
                <a:gd name="connsiteX6" fmla="*/ 74136 w 106075"/>
                <a:gd name="connsiteY6" fmla="*/ 2794 h 132594"/>
                <a:gd name="connsiteX7" fmla="*/ 47352 w 106075"/>
                <a:gd name="connsiteY7" fmla="*/ 8363 h 132594"/>
                <a:gd name="connsiteX8" fmla="*/ 59949 w 106075"/>
                <a:gd name="connsiteY8" fmla="*/ 20959 h 132594"/>
                <a:gd name="connsiteX9" fmla="*/ 38203 w 106075"/>
                <a:gd name="connsiteY9" fmla="*/ 31965 h 132594"/>
                <a:gd name="connsiteX10" fmla="*/ 9828 w 106075"/>
                <a:gd name="connsiteY10" fmla="*/ 32362 h 132594"/>
                <a:gd name="connsiteX11" fmla="*/ 13010 w 106075"/>
                <a:gd name="connsiteY11" fmla="*/ 52517 h 132594"/>
                <a:gd name="connsiteX12" fmla="*/ 25209 w 106075"/>
                <a:gd name="connsiteY12" fmla="*/ 71478 h 132594"/>
                <a:gd name="connsiteX13" fmla="*/ 18181 w 106075"/>
                <a:gd name="connsiteY13" fmla="*/ 93886 h 132594"/>
                <a:gd name="connsiteX14" fmla="*/ 414 w 106075"/>
                <a:gd name="connsiteY14" fmla="*/ 111256 h 132594"/>
                <a:gd name="connsiteX15" fmla="*/ 26800 w 106075"/>
                <a:gd name="connsiteY15" fmla="*/ 132604 h 132594"/>
                <a:gd name="connsiteX16" fmla="*/ 72943 w 106075"/>
                <a:gd name="connsiteY16" fmla="*/ 113643 h 132594"/>
                <a:gd name="connsiteX17" fmla="*/ 105694 w 106075"/>
                <a:gd name="connsiteY17" fmla="*/ 107013 h 132594"/>
                <a:gd name="connsiteX18" fmla="*/ 105694 w 106075"/>
                <a:gd name="connsiteY18" fmla="*/ 45091 h 132594"/>
                <a:gd name="connsiteX19" fmla="*/ 105163 w 106075"/>
                <a:gd name="connsiteY19" fmla="*/ 40848 h 132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6075" h="132594">
                  <a:moveTo>
                    <a:pt x="105163" y="40848"/>
                  </a:moveTo>
                  <a:cubicBezTo>
                    <a:pt x="101849" y="38329"/>
                    <a:pt x="98799" y="35677"/>
                    <a:pt x="96412" y="32893"/>
                  </a:cubicBezTo>
                  <a:cubicBezTo>
                    <a:pt x="86335" y="20959"/>
                    <a:pt x="82092" y="30506"/>
                    <a:pt x="80899" y="37666"/>
                  </a:cubicBezTo>
                  <a:cubicBezTo>
                    <a:pt x="79705" y="44826"/>
                    <a:pt x="70158" y="35280"/>
                    <a:pt x="64192" y="34086"/>
                  </a:cubicBezTo>
                  <a:cubicBezTo>
                    <a:pt x="58225" y="32893"/>
                    <a:pt x="65915" y="21622"/>
                    <a:pt x="70158" y="18573"/>
                  </a:cubicBezTo>
                  <a:cubicBezTo>
                    <a:pt x="72943" y="16584"/>
                    <a:pt x="75728" y="11015"/>
                    <a:pt x="77451" y="3324"/>
                  </a:cubicBezTo>
                  <a:cubicBezTo>
                    <a:pt x="76390" y="3324"/>
                    <a:pt x="75197" y="3192"/>
                    <a:pt x="74136" y="2794"/>
                  </a:cubicBezTo>
                  <a:cubicBezTo>
                    <a:pt x="63131" y="-1582"/>
                    <a:pt x="47750" y="-1582"/>
                    <a:pt x="47352" y="8363"/>
                  </a:cubicBezTo>
                  <a:cubicBezTo>
                    <a:pt x="46955" y="18175"/>
                    <a:pt x="59551" y="14728"/>
                    <a:pt x="59949" y="20959"/>
                  </a:cubicBezTo>
                  <a:cubicBezTo>
                    <a:pt x="60347" y="27324"/>
                    <a:pt x="47352" y="25733"/>
                    <a:pt x="38203" y="31965"/>
                  </a:cubicBezTo>
                  <a:cubicBezTo>
                    <a:pt x="29187" y="38329"/>
                    <a:pt x="19242" y="27589"/>
                    <a:pt x="9828" y="32362"/>
                  </a:cubicBezTo>
                  <a:cubicBezTo>
                    <a:pt x="414" y="37136"/>
                    <a:pt x="20038" y="42572"/>
                    <a:pt x="13010" y="52517"/>
                  </a:cubicBezTo>
                  <a:cubicBezTo>
                    <a:pt x="5850" y="62329"/>
                    <a:pt x="13408" y="61931"/>
                    <a:pt x="25209" y="71478"/>
                  </a:cubicBezTo>
                  <a:cubicBezTo>
                    <a:pt x="37010" y="80892"/>
                    <a:pt x="18181" y="83279"/>
                    <a:pt x="18181" y="93886"/>
                  </a:cubicBezTo>
                  <a:cubicBezTo>
                    <a:pt x="18181" y="104494"/>
                    <a:pt x="3596" y="104096"/>
                    <a:pt x="414" y="111256"/>
                  </a:cubicBezTo>
                  <a:cubicBezTo>
                    <a:pt x="-2768" y="118416"/>
                    <a:pt x="13010" y="132604"/>
                    <a:pt x="26800" y="132604"/>
                  </a:cubicBezTo>
                  <a:cubicBezTo>
                    <a:pt x="36612" y="132604"/>
                    <a:pt x="59551" y="126239"/>
                    <a:pt x="72943" y="113643"/>
                  </a:cubicBezTo>
                  <a:cubicBezTo>
                    <a:pt x="86335" y="101046"/>
                    <a:pt x="93362" y="113245"/>
                    <a:pt x="105694" y="107013"/>
                  </a:cubicBezTo>
                  <a:cubicBezTo>
                    <a:pt x="117892" y="100648"/>
                    <a:pt x="110467" y="54638"/>
                    <a:pt x="105694" y="45091"/>
                  </a:cubicBezTo>
                  <a:cubicBezTo>
                    <a:pt x="104765" y="43368"/>
                    <a:pt x="104765" y="42042"/>
                    <a:pt x="105163" y="40848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grpSp>
          <p:nvGrpSpPr>
            <p:cNvPr id="180" name="Graphic 46">
              <a:extLst>
                <a:ext uri="{FF2B5EF4-FFF2-40B4-BE49-F238E27FC236}">
                  <a16:creationId xmlns:a16="http://schemas.microsoft.com/office/drawing/2014/main" id="{F1E407AF-33D2-48B1-86F1-B264E7F3CB0D}"/>
                </a:ext>
              </a:extLst>
            </p:cNvPr>
            <p:cNvGrpSpPr/>
            <p:nvPr/>
          </p:nvGrpSpPr>
          <p:grpSpPr>
            <a:xfrm>
              <a:off x="5270835" y="2915294"/>
              <a:ext cx="251929" cy="397782"/>
              <a:chOff x="5270835" y="2915294"/>
              <a:chExt cx="251929" cy="397782"/>
            </a:xfrm>
            <a:grpFill/>
          </p:grpSpPr>
          <p:sp>
            <p:nvSpPr>
              <p:cNvPr id="181" name="Freeform: Shape 180">
                <a:extLst>
                  <a:ext uri="{FF2B5EF4-FFF2-40B4-BE49-F238E27FC236}">
                    <a16:creationId xmlns:a16="http://schemas.microsoft.com/office/drawing/2014/main" id="{275F6DAC-7875-49F0-BBAD-5D78D4EBE600}"/>
                  </a:ext>
                </a:extLst>
              </p:cNvPr>
              <p:cNvSpPr/>
              <p:nvPr/>
            </p:nvSpPr>
            <p:spPr>
              <a:xfrm>
                <a:off x="5270835" y="2915294"/>
                <a:ext cx="251929" cy="397782"/>
              </a:xfrm>
              <a:custGeom>
                <a:avLst/>
                <a:gdLst>
                  <a:gd name="connsiteX0" fmla="*/ 48838 w 251928"/>
                  <a:gd name="connsiteY0" fmla="*/ 215410 h 397782"/>
                  <a:gd name="connsiteX1" fmla="*/ 15425 w 251928"/>
                  <a:gd name="connsiteY1" fmla="*/ 220714 h 397782"/>
                  <a:gd name="connsiteX2" fmla="*/ 8132 w 251928"/>
                  <a:gd name="connsiteY2" fmla="*/ 235962 h 397782"/>
                  <a:gd name="connsiteX3" fmla="*/ 2165 w 251928"/>
                  <a:gd name="connsiteY3" fmla="*/ 251476 h 397782"/>
                  <a:gd name="connsiteX4" fmla="*/ 18872 w 251928"/>
                  <a:gd name="connsiteY4" fmla="*/ 255056 h 397782"/>
                  <a:gd name="connsiteX5" fmla="*/ 34386 w 251928"/>
                  <a:gd name="connsiteY5" fmla="*/ 250282 h 397782"/>
                  <a:gd name="connsiteX6" fmla="*/ 43137 w 251928"/>
                  <a:gd name="connsiteY6" fmla="*/ 258238 h 397782"/>
                  <a:gd name="connsiteX7" fmla="*/ 63689 w 251928"/>
                  <a:gd name="connsiteY7" fmla="*/ 245376 h 397782"/>
                  <a:gd name="connsiteX8" fmla="*/ 48838 w 251928"/>
                  <a:gd name="connsiteY8" fmla="*/ 215410 h 397782"/>
                  <a:gd name="connsiteX9" fmla="*/ 264436 w 251928"/>
                  <a:gd name="connsiteY9" fmla="*/ 313132 h 397782"/>
                  <a:gd name="connsiteX10" fmla="*/ 236459 w 251928"/>
                  <a:gd name="connsiteY10" fmla="*/ 299342 h 397782"/>
                  <a:gd name="connsiteX11" fmla="*/ 223465 w 251928"/>
                  <a:gd name="connsiteY11" fmla="*/ 297751 h 397782"/>
                  <a:gd name="connsiteX12" fmla="*/ 223067 w 251928"/>
                  <a:gd name="connsiteY12" fmla="*/ 283166 h 397782"/>
                  <a:gd name="connsiteX13" fmla="*/ 214448 w 251928"/>
                  <a:gd name="connsiteY13" fmla="*/ 268580 h 397782"/>
                  <a:gd name="connsiteX14" fmla="*/ 194294 w 251928"/>
                  <a:gd name="connsiteY14" fmla="*/ 236227 h 397782"/>
                  <a:gd name="connsiteX15" fmla="*/ 176526 w 251928"/>
                  <a:gd name="connsiteY15" fmla="*/ 203874 h 397782"/>
                  <a:gd name="connsiteX16" fmla="*/ 158759 w 251928"/>
                  <a:gd name="connsiteY16" fmla="*/ 190482 h 397782"/>
                  <a:gd name="connsiteX17" fmla="*/ 134759 w 251928"/>
                  <a:gd name="connsiteY17" fmla="*/ 186505 h 397782"/>
                  <a:gd name="connsiteX18" fmla="*/ 144173 w 251928"/>
                  <a:gd name="connsiteY18" fmla="*/ 169135 h 397782"/>
                  <a:gd name="connsiteX19" fmla="*/ 164725 w 251928"/>
                  <a:gd name="connsiteY19" fmla="*/ 122594 h 397782"/>
                  <a:gd name="connsiteX20" fmla="*/ 115400 w 251928"/>
                  <a:gd name="connsiteY20" fmla="*/ 120208 h 397782"/>
                  <a:gd name="connsiteX21" fmla="*/ 106384 w 251928"/>
                  <a:gd name="connsiteY21" fmla="*/ 111589 h 397782"/>
                  <a:gd name="connsiteX22" fmla="*/ 126539 w 251928"/>
                  <a:gd name="connsiteY22" fmla="*/ 89578 h 397782"/>
                  <a:gd name="connsiteX23" fmla="*/ 130516 w 251928"/>
                  <a:gd name="connsiteY23" fmla="*/ 73800 h 397782"/>
                  <a:gd name="connsiteX24" fmla="*/ 118715 w 251928"/>
                  <a:gd name="connsiteY24" fmla="*/ 84407 h 397782"/>
                  <a:gd name="connsiteX25" fmla="*/ 89942 w 251928"/>
                  <a:gd name="connsiteY25" fmla="*/ 84805 h 397782"/>
                  <a:gd name="connsiteX26" fmla="*/ 73368 w 251928"/>
                  <a:gd name="connsiteY26" fmla="*/ 107213 h 397782"/>
                  <a:gd name="connsiteX27" fmla="*/ 61567 w 251928"/>
                  <a:gd name="connsiteY27" fmla="*/ 125379 h 397782"/>
                  <a:gd name="connsiteX28" fmla="*/ 54937 w 251928"/>
                  <a:gd name="connsiteY28" fmla="*/ 132804 h 397782"/>
                  <a:gd name="connsiteX29" fmla="*/ 38761 w 251928"/>
                  <a:gd name="connsiteY29" fmla="*/ 126837 h 397782"/>
                  <a:gd name="connsiteX30" fmla="*/ 58120 w 251928"/>
                  <a:gd name="connsiteY30" fmla="*/ 142616 h 397782"/>
                  <a:gd name="connsiteX31" fmla="*/ 48308 w 251928"/>
                  <a:gd name="connsiteY31" fmla="*/ 162240 h 397782"/>
                  <a:gd name="connsiteX32" fmla="*/ 62495 w 251928"/>
                  <a:gd name="connsiteY32" fmla="*/ 176427 h 397782"/>
                  <a:gd name="connsiteX33" fmla="*/ 40352 w 251928"/>
                  <a:gd name="connsiteY33" fmla="*/ 193002 h 397782"/>
                  <a:gd name="connsiteX34" fmla="*/ 59313 w 251928"/>
                  <a:gd name="connsiteY34" fmla="*/ 186372 h 397782"/>
                  <a:gd name="connsiteX35" fmla="*/ 70318 w 251928"/>
                  <a:gd name="connsiteY35" fmla="*/ 202548 h 397782"/>
                  <a:gd name="connsiteX36" fmla="*/ 85699 w 251928"/>
                  <a:gd name="connsiteY36" fmla="*/ 181599 h 397782"/>
                  <a:gd name="connsiteX37" fmla="*/ 87688 w 251928"/>
                  <a:gd name="connsiteY37" fmla="*/ 200162 h 397782"/>
                  <a:gd name="connsiteX38" fmla="*/ 78274 w 251928"/>
                  <a:gd name="connsiteY38" fmla="*/ 226946 h 397782"/>
                  <a:gd name="connsiteX39" fmla="*/ 116461 w 251928"/>
                  <a:gd name="connsiteY39" fmla="*/ 223366 h 397782"/>
                  <a:gd name="connsiteX40" fmla="*/ 123621 w 251928"/>
                  <a:gd name="connsiteY40" fmla="*/ 231189 h 397782"/>
                  <a:gd name="connsiteX41" fmla="*/ 127997 w 251928"/>
                  <a:gd name="connsiteY41" fmla="*/ 247763 h 397782"/>
                  <a:gd name="connsiteX42" fmla="*/ 135024 w 251928"/>
                  <a:gd name="connsiteY42" fmla="*/ 257575 h 397782"/>
                  <a:gd name="connsiteX43" fmla="*/ 132638 w 251928"/>
                  <a:gd name="connsiteY43" fmla="*/ 281574 h 397782"/>
                  <a:gd name="connsiteX44" fmla="*/ 105456 w 251928"/>
                  <a:gd name="connsiteY44" fmla="*/ 282768 h 397782"/>
                  <a:gd name="connsiteX45" fmla="*/ 97235 w 251928"/>
                  <a:gd name="connsiteY45" fmla="*/ 287143 h 397782"/>
                  <a:gd name="connsiteX46" fmla="*/ 89412 w 251928"/>
                  <a:gd name="connsiteY46" fmla="*/ 303718 h 397782"/>
                  <a:gd name="connsiteX47" fmla="*/ 105191 w 251928"/>
                  <a:gd name="connsiteY47" fmla="*/ 313927 h 397782"/>
                  <a:gd name="connsiteX48" fmla="*/ 79600 w 251928"/>
                  <a:gd name="connsiteY48" fmla="*/ 332093 h 397782"/>
                  <a:gd name="connsiteX49" fmla="*/ 89810 w 251928"/>
                  <a:gd name="connsiteY49" fmla="*/ 343098 h 397782"/>
                  <a:gd name="connsiteX50" fmla="*/ 105588 w 251928"/>
                  <a:gd name="connsiteY50" fmla="*/ 346678 h 397782"/>
                  <a:gd name="connsiteX51" fmla="*/ 133566 w 251928"/>
                  <a:gd name="connsiteY51" fmla="*/ 350656 h 397782"/>
                  <a:gd name="connsiteX52" fmla="*/ 135953 w 251928"/>
                  <a:gd name="connsiteY52" fmla="*/ 357286 h 397782"/>
                  <a:gd name="connsiteX53" fmla="*/ 106384 w 251928"/>
                  <a:gd name="connsiteY53" fmla="*/ 361264 h 397782"/>
                  <a:gd name="connsiteX54" fmla="*/ 72440 w 251928"/>
                  <a:gd name="connsiteY54" fmla="*/ 403031 h 397782"/>
                  <a:gd name="connsiteX55" fmla="*/ 92064 w 251928"/>
                  <a:gd name="connsiteY55" fmla="*/ 392025 h 397782"/>
                  <a:gd name="connsiteX56" fmla="*/ 111820 w 251928"/>
                  <a:gd name="connsiteY56" fmla="*/ 396003 h 397782"/>
                  <a:gd name="connsiteX57" fmla="*/ 123621 w 251928"/>
                  <a:gd name="connsiteY57" fmla="*/ 384202 h 397782"/>
                  <a:gd name="connsiteX58" fmla="*/ 142980 w 251928"/>
                  <a:gd name="connsiteY58" fmla="*/ 381418 h 397782"/>
                  <a:gd name="connsiteX59" fmla="*/ 163930 w 251928"/>
                  <a:gd name="connsiteY59" fmla="*/ 375451 h 397782"/>
                  <a:gd name="connsiteX60" fmla="*/ 185278 w 251928"/>
                  <a:gd name="connsiteY60" fmla="*/ 380622 h 397782"/>
                  <a:gd name="connsiteX61" fmla="*/ 215244 w 251928"/>
                  <a:gd name="connsiteY61" fmla="*/ 375053 h 397782"/>
                  <a:gd name="connsiteX62" fmla="*/ 252237 w 251928"/>
                  <a:gd name="connsiteY62" fmla="*/ 359672 h 397782"/>
                  <a:gd name="connsiteX63" fmla="*/ 240835 w 251928"/>
                  <a:gd name="connsiteY63" fmla="*/ 354103 h 397782"/>
                  <a:gd name="connsiteX64" fmla="*/ 242823 w 251928"/>
                  <a:gd name="connsiteY64" fmla="*/ 338325 h 397782"/>
                  <a:gd name="connsiteX65" fmla="*/ 264436 w 251928"/>
                  <a:gd name="connsiteY65" fmla="*/ 313132 h 397782"/>
                  <a:gd name="connsiteX66" fmla="*/ 27623 w 251928"/>
                  <a:gd name="connsiteY66" fmla="*/ 115302 h 397782"/>
                  <a:gd name="connsiteX67" fmla="*/ 45391 w 251928"/>
                  <a:gd name="connsiteY67" fmla="*/ 91700 h 397782"/>
                  <a:gd name="connsiteX68" fmla="*/ 27623 w 251928"/>
                  <a:gd name="connsiteY68" fmla="*/ 115302 h 397782"/>
                  <a:gd name="connsiteX69" fmla="*/ 180106 w 251928"/>
                  <a:gd name="connsiteY69" fmla="*/ 29778 h 397782"/>
                  <a:gd name="connsiteX70" fmla="*/ 184482 w 251928"/>
                  <a:gd name="connsiteY70" fmla="*/ 210 h 397782"/>
                  <a:gd name="connsiteX71" fmla="*/ 180106 w 251928"/>
                  <a:gd name="connsiteY71" fmla="*/ 29778 h 3977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</a:cxnLst>
                <a:rect l="l" t="t" r="r" b="b"/>
                <a:pathLst>
                  <a:path w="251928" h="397782">
                    <a:moveTo>
                      <a:pt x="48838" y="215410"/>
                    </a:moveTo>
                    <a:cubicBezTo>
                      <a:pt x="38894" y="205731"/>
                      <a:pt x="26032" y="220846"/>
                      <a:pt x="15425" y="220714"/>
                    </a:cubicBezTo>
                    <a:cubicBezTo>
                      <a:pt x="13701" y="228404"/>
                      <a:pt x="10917" y="233973"/>
                      <a:pt x="8132" y="235962"/>
                    </a:cubicBezTo>
                    <a:cubicBezTo>
                      <a:pt x="4021" y="239012"/>
                      <a:pt x="-3802" y="250282"/>
                      <a:pt x="2165" y="251476"/>
                    </a:cubicBezTo>
                    <a:cubicBezTo>
                      <a:pt x="8132" y="252669"/>
                      <a:pt x="17679" y="262216"/>
                      <a:pt x="18872" y="255056"/>
                    </a:cubicBezTo>
                    <a:cubicBezTo>
                      <a:pt x="20066" y="247896"/>
                      <a:pt x="24176" y="238349"/>
                      <a:pt x="34386" y="250282"/>
                    </a:cubicBezTo>
                    <a:cubicBezTo>
                      <a:pt x="36772" y="253067"/>
                      <a:pt x="39955" y="255851"/>
                      <a:pt x="43137" y="258238"/>
                    </a:cubicBezTo>
                    <a:cubicBezTo>
                      <a:pt x="44728" y="252802"/>
                      <a:pt x="57192" y="251873"/>
                      <a:pt x="63689" y="245376"/>
                    </a:cubicBezTo>
                    <a:cubicBezTo>
                      <a:pt x="71644" y="237421"/>
                      <a:pt x="59844" y="226018"/>
                      <a:pt x="48838" y="215410"/>
                    </a:cubicBezTo>
                    <a:close/>
                    <a:moveTo>
                      <a:pt x="264436" y="313132"/>
                    </a:moveTo>
                    <a:cubicBezTo>
                      <a:pt x="265232" y="301331"/>
                      <a:pt x="239243" y="292978"/>
                      <a:pt x="236459" y="299342"/>
                    </a:cubicBezTo>
                    <a:cubicBezTo>
                      <a:pt x="233674" y="305707"/>
                      <a:pt x="227840" y="304911"/>
                      <a:pt x="223465" y="297751"/>
                    </a:cubicBezTo>
                    <a:cubicBezTo>
                      <a:pt x="219089" y="290591"/>
                      <a:pt x="227442" y="283961"/>
                      <a:pt x="223067" y="283166"/>
                    </a:cubicBezTo>
                    <a:cubicBezTo>
                      <a:pt x="218691" y="282370"/>
                      <a:pt x="213255" y="272558"/>
                      <a:pt x="214448" y="268580"/>
                    </a:cubicBezTo>
                    <a:cubicBezTo>
                      <a:pt x="215642" y="264602"/>
                      <a:pt x="207686" y="239410"/>
                      <a:pt x="194294" y="236227"/>
                    </a:cubicBezTo>
                    <a:cubicBezTo>
                      <a:pt x="180902" y="233045"/>
                      <a:pt x="178913" y="214084"/>
                      <a:pt x="176526" y="203874"/>
                    </a:cubicBezTo>
                    <a:cubicBezTo>
                      <a:pt x="174140" y="193665"/>
                      <a:pt x="165521" y="199101"/>
                      <a:pt x="158759" y="190482"/>
                    </a:cubicBezTo>
                    <a:cubicBezTo>
                      <a:pt x="151996" y="181864"/>
                      <a:pt x="140593" y="186107"/>
                      <a:pt x="134759" y="186505"/>
                    </a:cubicBezTo>
                    <a:cubicBezTo>
                      <a:pt x="128792" y="186902"/>
                      <a:pt x="134759" y="175499"/>
                      <a:pt x="144173" y="169135"/>
                    </a:cubicBezTo>
                    <a:cubicBezTo>
                      <a:pt x="153587" y="162770"/>
                      <a:pt x="164725" y="129356"/>
                      <a:pt x="164725" y="122594"/>
                    </a:cubicBezTo>
                    <a:cubicBezTo>
                      <a:pt x="164725" y="115832"/>
                      <a:pt x="123356" y="116230"/>
                      <a:pt x="115400" y="120208"/>
                    </a:cubicBezTo>
                    <a:cubicBezTo>
                      <a:pt x="107577" y="124185"/>
                      <a:pt x="99622" y="114241"/>
                      <a:pt x="106384" y="111589"/>
                    </a:cubicBezTo>
                    <a:cubicBezTo>
                      <a:pt x="113146" y="108804"/>
                      <a:pt x="127334" y="95015"/>
                      <a:pt x="126539" y="89578"/>
                    </a:cubicBezTo>
                    <a:cubicBezTo>
                      <a:pt x="125743" y="84009"/>
                      <a:pt x="136350" y="78971"/>
                      <a:pt x="130516" y="73800"/>
                    </a:cubicBezTo>
                    <a:cubicBezTo>
                      <a:pt x="124549" y="68628"/>
                      <a:pt x="123754" y="80562"/>
                      <a:pt x="118715" y="84407"/>
                    </a:cubicBezTo>
                    <a:cubicBezTo>
                      <a:pt x="113544" y="88385"/>
                      <a:pt x="102141" y="87192"/>
                      <a:pt x="89942" y="84805"/>
                    </a:cubicBezTo>
                    <a:cubicBezTo>
                      <a:pt x="77744" y="82418"/>
                      <a:pt x="72970" y="99788"/>
                      <a:pt x="73368" y="107213"/>
                    </a:cubicBezTo>
                    <a:cubicBezTo>
                      <a:pt x="73766" y="114639"/>
                      <a:pt x="59181" y="119014"/>
                      <a:pt x="61567" y="125379"/>
                    </a:cubicBezTo>
                    <a:cubicBezTo>
                      <a:pt x="63954" y="131743"/>
                      <a:pt x="58783" y="136384"/>
                      <a:pt x="54937" y="132804"/>
                    </a:cubicBezTo>
                    <a:cubicBezTo>
                      <a:pt x="50960" y="129224"/>
                      <a:pt x="46717" y="120605"/>
                      <a:pt x="38761" y="126837"/>
                    </a:cubicBezTo>
                    <a:cubicBezTo>
                      <a:pt x="30806" y="133202"/>
                      <a:pt x="47778" y="141423"/>
                      <a:pt x="58120" y="142616"/>
                    </a:cubicBezTo>
                    <a:cubicBezTo>
                      <a:pt x="68330" y="143809"/>
                      <a:pt x="50297" y="151234"/>
                      <a:pt x="48308" y="162240"/>
                    </a:cubicBezTo>
                    <a:cubicBezTo>
                      <a:pt x="46319" y="173245"/>
                      <a:pt x="61700" y="168604"/>
                      <a:pt x="62495" y="176427"/>
                    </a:cubicBezTo>
                    <a:cubicBezTo>
                      <a:pt x="63291" y="184250"/>
                      <a:pt x="40352" y="185444"/>
                      <a:pt x="40352" y="193002"/>
                    </a:cubicBezTo>
                    <a:cubicBezTo>
                      <a:pt x="40352" y="200559"/>
                      <a:pt x="53346" y="189422"/>
                      <a:pt x="59313" y="186372"/>
                    </a:cubicBezTo>
                    <a:cubicBezTo>
                      <a:pt x="65280" y="183190"/>
                      <a:pt x="56131" y="204935"/>
                      <a:pt x="70318" y="202548"/>
                    </a:cubicBezTo>
                    <a:cubicBezTo>
                      <a:pt x="84506" y="200162"/>
                      <a:pt x="80528" y="180936"/>
                      <a:pt x="85699" y="181599"/>
                    </a:cubicBezTo>
                    <a:cubicBezTo>
                      <a:pt x="90871" y="182394"/>
                      <a:pt x="83313" y="191808"/>
                      <a:pt x="87688" y="200162"/>
                    </a:cubicBezTo>
                    <a:cubicBezTo>
                      <a:pt x="92064" y="208382"/>
                      <a:pt x="77479" y="221112"/>
                      <a:pt x="78274" y="226946"/>
                    </a:cubicBezTo>
                    <a:cubicBezTo>
                      <a:pt x="79070" y="232912"/>
                      <a:pt x="107445" y="232912"/>
                      <a:pt x="116461" y="223366"/>
                    </a:cubicBezTo>
                    <a:cubicBezTo>
                      <a:pt x="125478" y="213952"/>
                      <a:pt x="129853" y="224161"/>
                      <a:pt x="123621" y="231189"/>
                    </a:cubicBezTo>
                    <a:cubicBezTo>
                      <a:pt x="117257" y="238349"/>
                      <a:pt x="120041" y="244978"/>
                      <a:pt x="127997" y="247763"/>
                    </a:cubicBezTo>
                    <a:cubicBezTo>
                      <a:pt x="135820" y="250547"/>
                      <a:pt x="138604" y="251343"/>
                      <a:pt x="135024" y="257575"/>
                    </a:cubicBezTo>
                    <a:cubicBezTo>
                      <a:pt x="131444" y="263939"/>
                      <a:pt x="134627" y="275740"/>
                      <a:pt x="132638" y="281574"/>
                    </a:cubicBezTo>
                    <a:cubicBezTo>
                      <a:pt x="130649" y="287541"/>
                      <a:pt x="106252" y="286746"/>
                      <a:pt x="105456" y="282768"/>
                    </a:cubicBezTo>
                    <a:cubicBezTo>
                      <a:pt x="104660" y="278790"/>
                      <a:pt x="94451" y="281574"/>
                      <a:pt x="97235" y="287143"/>
                    </a:cubicBezTo>
                    <a:cubicBezTo>
                      <a:pt x="100020" y="292712"/>
                      <a:pt x="88616" y="298546"/>
                      <a:pt x="89412" y="303718"/>
                    </a:cubicBezTo>
                    <a:cubicBezTo>
                      <a:pt x="90207" y="308889"/>
                      <a:pt x="104793" y="307696"/>
                      <a:pt x="105191" y="313927"/>
                    </a:cubicBezTo>
                    <a:cubicBezTo>
                      <a:pt x="105588" y="320159"/>
                      <a:pt x="94583" y="327717"/>
                      <a:pt x="79600" y="332093"/>
                    </a:cubicBezTo>
                    <a:cubicBezTo>
                      <a:pt x="64617" y="336468"/>
                      <a:pt x="82782" y="348269"/>
                      <a:pt x="89810" y="343098"/>
                    </a:cubicBezTo>
                    <a:cubicBezTo>
                      <a:pt x="96837" y="337927"/>
                      <a:pt x="95379" y="346678"/>
                      <a:pt x="105588" y="346678"/>
                    </a:cubicBezTo>
                    <a:cubicBezTo>
                      <a:pt x="115798" y="346678"/>
                      <a:pt x="122163" y="354899"/>
                      <a:pt x="133566" y="350656"/>
                    </a:cubicBezTo>
                    <a:cubicBezTo>
                      <a:pt x="144969" y="346280"/>
                      <a:pt x="144571" y="350656"/>
                      <a:pt x="135953" y="357286"/>
                    </a:cubicBezTo>
                    <a:cubicBezTo>
                      <a:pt x="127334" y="364048"/>
                      <a:pt x="114340" y="356888"/>
                      <a:pt x="106384" y="361264"/>
                    </a:cubicBezTo>
                    <a:cubicBezTo>
                      <a:pt x="98428" y="365639"/>
                      <a:pt x="66473" y="395605"/>
                      <a:pt x="72440" y="403031"/>
                    </a:cubicBezTo>
                    <a:cubicBezTo>
                      <a:pt x="76020" y="407406"/>
                      <a:pt x="80661" y="396666"/>
                      <a:pt x="92064" y="392025"/>
                    </a:cubicBezTo>
                    <a:cubicBezTo>
                      <a:pt x="103467" y="387252"/>
                      <a:pt x="105456" y="395208"/>
                      <a:pt x="111820" y="396003"/>
                    </a:cubicBezTo>
                    <a:cubicBezTo>
                      <a:pt x="118052" y="396799"/>
                      <a:pt x="118450" y="383009"/>
                      <a:pt x="123621" y="384202"/>
                    </a:cubicBezTo>
                    <a:cubicBezTo>
                      <a:pt x="128792" y="385396"/>
                      <a:pt x="133433" y="379827"/>
                      <a:pt x="142980" y="381418"/>
                    </a:cubicBezTo>
                    <a:cubicBezTo>
                      <a:pt x="152394" y="383009"/>
                      <a:pt x="159157" y="379429"/>
                      <a:pt x="163930" y="375451"/>
                    </a:cubicBezTo>
                    <a:cubicBezTo>
                      <a:pt x="168703" y="371473"/>
                      <a:pt x="181300" y="383274"/>
                      <a:pt x="185278" y="380622"/>
                    </a:cubicBezTo>
                    <a:cubicBezTo>
                      <a:pt x="189255" y="377838"/>
                      <a:pt x="206625" y="374655"/>
                      <a:pt x="215244" y="375053"/>
                    </a:cubicBezTo>
                    <a:cubicBezTo>
                      <a:pt x="223863" y="375451"/>
                      <a:pt x="246403" y="365241"/>
                      <a:pt x="252237" y="359672"/>
                    </a:cubicBezTo>
                    <a:cubicBezTo>
                      <a:pt x="258204" y="354103"/>
                      <a:pt x="248658" y="353043"/>
                      <a:pt x="240835" y="354103"/>
                    </a:cubicBezTo>
                    <a:cubicBezTo>
                      <a:pt x="232879" y="355297"/>
                      <a:pt x="234470" y="346280"/>
                      <a:pt x="242823" y="338325"/>
                    </a:cubicBezTo>
                    <a:cubicBezTo>
                      <a:pt x="250646" y="330899"/>
                      <a:pt x="263641" y="324933"/>
                      <a:pt x="264436" y="313132"/>
                    </a:cubicBezTo>
                    <a:close/>
                    <a:moveTo>
                      <a:pt x="27623" y="115302"/>
                    </a:moveTo>
                    <a:cubicBezTo>
                      <a:pt x="38231" y="114904"/>
                      <a:pt x="50429" y="96738"/>
                      <a:pt x="45391" y="91700"/>
                    </a:cubicBezTo>
                    <a:cubicBezTo>
                      <a:pt x="40220" y="86529"/>
                      <a:pt x="19667" y="115567"/>
                      <a:pt x="27623" y="115302"/>
                    </a:cubicBezTo>
                    <a:close/>
                    <a:moveTo>
                      <a:pt x="180106" y="29778"/>
                    </a:moveTo>
                    <a:cubicBezTo>
                      <a:pt x="186869" y="23149"/>
                      <a:pt x="194692" y="-2575"/>
                      <a:pt x="184482" y="210"/>
                    </a:cubicBezTo>
                    <a:cubicBezTo>
                      <a:pt x="174140" y="2994"/>
                      <a:pt x="177189" y="32695"/>
                      <a:pt x="180106" y="29778"/>
                    </a:cubicBezTo>
                    <a:close/>
                  </a:path>
                </a:pathLst>
              </a:custGeom>
              <a:grpFill/>
              <a:ln w="3175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82" name="Freeform: Shape 181">
                <a:extLst>
                  <a:ext uri="{FF2B5EF4-FFF2-40B4-BE49-F238E27FC236}">
                    <a16:creationId xmlns:a16="http://schemas.microsoft.com/office/drawing/2014/main" id="{6BD98D56-EDFC-4D4E-89A9-163D88907E66}"/>
                  </a:ext>
                </a:extLst>
              </p:cNvPr>
              <p:cNvSpPr/>
              <p:nvPr/>
            </p:nvSpPr>
            <p:spPr>
              <a:xfrm>
                <a:off x="5270835" y="2915294"/>
                <a:ext cx="251929" cy="397782"/>
              </a:xfrm>
              <a:custGeom>
                <a:avLst/>
                <a:gdLst>
                  <a:gd name="connsiteX0" fmla="*/ 48838 w 251928"/>
                  <a:gd name="connsiteY0" fmla="*/ 215410 h 397782"/>
                  <a:gd name="connsiteX1" fmla="*/ 15425 w 251928"/>
                  <a:gd name="connsiteY1" fmla="*/ 220714 h 397782"/>
                  <a:gd name="connsiteX2" fmla="*/ 8132 w 251928"/>
                  <a:gd name="connsiteY2" fmla="*/ 235962 h 397782"/>
                  <a:gd name="connsiteX3" fmla="*/ 2165 w 251928"/>
                  <a:gd name="connsiteY3" fmla="*/ 251476 h 397782"/>
                  <a:gd name="connsiteX4" fmla="*/ 18872 w 251928"/>
                  <a:gd name="connsiteY4" fmla="*/ 255056 h 397782"/>
                  <a:gd name="connsiteX5" fmla="*/ 34386 w 251928"/>
                  <a:gd name="connsiteY5" fmla="*/ 250282 h 397782"/>
                  <a:gd name="connsiteX6" fmla="*/ 43137 w 251928"/>
                  <a:gd name="connsiteY6" fmla="*/ 258238 h 397782"/>
                  <a:gd name="connsiteX7" fmla="*/ 63689 w 251928"/>
                  <a:gd name="connsiteY7" fmla="*/ 245376 h 397782"/>
                  <a:gd name="connsiteX8" fmla="*/ 48838 w 251928"/>
                  <a:gd name="connsiteY8" fmla="*/ 215410 h 397782"/>
                  <a:gd name="connsiteX9" fmla="*/ 264436 w 251928"/>
                  <a:gd name="connsiteY9" fmla="*/ 313132 h 397782"/>
                  <a:gd name="connsiteX10" fmla="*/ 236459 w 251928"/>
                  <a:gd name="connsiteY10" fmla="*/ 299342 h 397782"/>
                  <a:gd name="connsiteX11" fmla="*/ 223465 w 251928"/>
                  <a:gd name="connsiteY11" fmla="*/ 297751 h 397782"/>
                  <a:gd name="connsiteX12" fmla="*/ 223067 w 251928"/>
                  <a:gd name="connsiteY12" fmla="*/ 283166 h 397782"/>
                  <a:gd name="connsiteX13" fmla="*/ 214448 w 251928"/>
                  <a:gd name="connsiteY13" fmla="*/ 268580 h 397782"/>
                  <a:gd name="connsiteX14" fmla="*/ 194294 w 251928"/>
                  <a:gd name="connsiteY14" fmla="*/ 236227 h 397782"/>
                  <a:gd name="connsiteX15" fmla="*/ 176526 w 251928"/>
                  <a:gd name="connsiteY15" fmla="*/ 203874 h 397782"/>
                  <a:gd name="connsiteX16" fmla="*/ 158759 w 251928"/>
                  <a:gd name="connsiteY16" fmla="*/ 190482 h 397782"/>
                  <a:gd name="connsiteX17" fmla="*/ 134759 w 251928"/>
                  <a:gd name="connsiteY17" fmla="*/ 186505 h 397782"/>
                  <a:gd name="connsiteX18" fmla="*/ 144173 w 251928"/>
                  <a:gd name="connsiteY18" fmla="*/ 169135 h 397782"/>
                  <a:gd name="connsiteX19" fmla="*/ 164725 w 251928"/>
                  <a:gd name="connsiteY19" fmla="*/ 122594 h 397782"/>
                  <a:gd name="connsiteX20" fmla="*/ 115400 w 251928"/>
                  <a:gd name="connsiteY20" fmla="*/ 120208 h 397782"/>
                  <a:gd name="connsiteX21" fmla="*/ 106384 w 251928"/>
                  <a:gd name="connsiteY21" fmla="*/ 111589 h 397782"/>
                  <a:gd name="connsiteX22" fmla="*/ 126539 w 251928"/>
                  <a:gd name="connsiteY22" fmla="*/ 89578 h 397782"/>
                  <a:gd name="connsiteX23" fmla="*/ 130516 w 251928"/>
                  <a:gd name="connsiteY23" fmla="*/ 73800 h 397782"/>
                  <a:gd name="connsiteX24" fmla="*/ 118715 w 251928"/>
                  <a:gd name="connsiteY24" fmla="*/ 84407 h 397782"/>
                  <a:gd name="connsiteX25" fmla="*/ 89942 w 251928"/>
                  <a:gd name="connsiteY25" fmla="*/ 84805 h 397782"/>
                  <a:gd name="connsiteX26" fmla="*/ 73368 w 251928"/>
                  <a:gd name="connsiteY26" fmla="*/ 107213 h 397782"/>
                  <a:gd name="connsiteX27" fmla="*/ 61567 w 251928"/>
                  <a:gd name="connsiteY27" fmla="*/ 125379 h 397782"/>
                  <a:gd name="connsiteX28" fmla="*/ 54937 w 251928"/>
                  <a:gd name="connsiteY28" fmla="*/ 132804 h 397782"/>
                  <a:gd name="connsiteX29" fmla="*/ 38761 w 251928"/>
                  <a:gd name="connsiteY29" fmla="*/ 126837 h 397782"/>
                  <a:gd name="connsiteX30" fmla="*/ 58120 w 251928"/>
                  <a:gd name="connsiteY30" fmla="*/ 142616 h 397782"/>
                  <a:gd name="connsiteX31" fmla="*/ 48308 w 251928"/>
                  <a:gd name="connsiteY31" fmla="*/ 162240 h 397782"/>
                  <a:gd name="connsiteX32" fmla="*/ 62495 w 251928"/>
                  <a:gd name="connsiteY32" fmla="*/ 176427 h 397782"/>
                  <a:gd name="connsiteX33" fmla="*/ 40352 w 251928"/>
                  <a:gd name="connsiteY33" fmla="*/ 193002 h 397782"/>
                  <a:gd name="connsiteX34" fmla="*/ 59313 w 251928"/>
                  <a:gd name="connsiteY34" fmla="*/ 186372 h 397782"/>
                  <a:gd name="connsiteX35" fmla="*/ 70318 w 251928"/>
                  <a:gd name="connsiteY35" fmla="*/ 202548 h 397782"/>
                  <a:gd name="connsiteX36" fmla="*/ 85699 w 251928"/>
                  <a:gd name="connsiteY36" fmla="*/ 181599 h 397782"/>
                  <a:gd name="connsiteX37" fmla="*/ 87688 w 251928"/>
                  <a:gd name="connsiteY37" fmla="*/ 200162 h 397782"/>
                  <a:gd name="connsiteX38" fmla="*/ 78274 w 251928"/>
                  <a:gd name="connsiteY38" fmla="*/ 226946 h 397782"/>
                  <a:gd name="connsiteX39" fmla="*/ 116461 w 251928"/>
                  <a:gd name="connsiteY39" fmla="*/ 223366 h 397782"/>
                  <a:gd name="connsiteX40" fmla="*/ 123621 w 251928"/>
                  <a:gd name="connsiteY40" fmla="*/ 231189 h 397782"/>
                  <a:gd name="connsiteX41" fmla="*/ 127997 w 251928"/>
                  <a:gd name="connsiteY41" fmla="*/ 247763 h 397782"/>
                  <a:gd name="connsiteX42" fmla="*/ 135024 w 251928"/>
                  <a:gd name="connsiteY42" fmla="*/ 257575 h 397782"/>
                  <a:gd name="connsiteX43" fmla="*/ 132638 w 251928"/>
                  <a:gd name="connsiteY43" fmla="*/ 281574 h 397782"/>
                  <a:gd name="connsiteX44" fmla="*/ 105456 w 251928"/>
                  <a:gd name="connsiteY44" fmla="*/ 282768 h 397782"/>
                  <a:gd name="connsiteX45" fmla="*/ 97235 w 251928"/>
                  <a:gd name="connsiteY45" fmla="*/ 287143 h 397782"/>
                  <a:gd name="connsiteX46" fmla="*/ 89412 w 251928"/>
                  <a:gd name="connsiteY46" fmla="*/ 303718 h 397782"/>
                  <a:gd name="connsiteX47" fmla="*/ 105191 w 251928"/>
                  <a:gd name="connsiteY47" fmla="*/ 313927 h 397782"/>
                  <a:gd name="connsiteX48" fmla="*/ 79600 w 251928"/>
                  <a:gd name="connsiteY48" fmla="*/ 332093 h 397782"/>
                  <a:gd name="connsiteX49" fmla="*/ 89810 w 251928"/>
                  <a:gd name="connsiteY49" fmla="*/ 343098 h 397782"/>
                  <a:gd name="connsiteX50" fmla="*/ 105588 w 251928"/>
                  <a:gd name="connsiteY50" fmla="*/ 346678 h 397782"/>
                  <a:gd name="connsiteX51" fmla="*/ 133566 w 251928"/>
                  <a:gd name="connsiteY51" fmla="*/ 350656 h 397782"/>
                  <a:gd name="connsiteX52" fmla="*/ 135953 w 251928"/>
                  <a:gd name="connsiteY52" fmla="*/ 357286 h 397782"/>
                  <a:gd name="connsiteX53" fmla="*/ 106384 w 251928"/>
                  <a:gd name="connsiteY53" fmla="*/ 361264 h 397782"/>
                  <a:gd name="connsiteX54" fmla="*/ 72440 w 251928"/>
                  <a:gd name="connsiteY54" fmla="*/ 403031 h 397782"/>
                  <a:gd name="connsiteX55" fmla="*/ 92064 w 251928"/>
                  <a:gd name="connsiteY55" fmla="*/ 392025 h 397782"/>
                  <a:gd name="connsiteX56" fmla="*/ 111820 w 251928"/>
                  <a:gd name="connsiteY56" fmla="*/ 396003 h 397782"/>
                  <a:gd name="connsiteX57" fmla="*/ 123621 w 251928"/>
                  <a:gd name="connsiteY57" fmla="*/ 384202 h 397782"/>
                  <a:gd name="connsiteX58" fmla="*/ 142980 w 251928"/>
                  <a:gd name="connsiteY58" fmla="*/ 381418 h 397782"/>
                  <a:gd name="connsiteX59" fmla="*/ 163930 w 251928"/>
                  <a:gd name="connsiteY59" fmla="*/ 375451 h 397782"/>
                  <a:gd name="connsiteX60" fmla="*/ 185278 w 251928"/>
                  <a:gd name="connsiteY60" fmla="*/ 380622 h 397782"/>
                  <a:gd name="connsiteX61" fmla="*/ 215244 w 251928"/>
                  <a:gd name="connsiteY61" fmla="*/ 375053 h 397782"/>
                  <a:gd name="connsiteX62" fmla="*/ 252237 w 251928"/>
                  <a:gd name="connsiteY62" fmla="*/ 359672 h 397782"/>
                  <a:gd name="connsiteX63" fmla="*/ 240835 w 251928"/>
                  <a:gd name="connsiteY63" fmla="*/ 354103 h 397782"/>
                  <a:gd name="connsiteX64" fmla="*/ 242823 w 251928"/>
                  <a:gd name="connsiteY64" fmla="*/ 338325 h 397782"/>
                  <a:gd name="connsiteX65" fmla="*/ 264436 w 251928"/>
                  <a:gd name="connsiteY65" fmla="*/ 313132 h 397782"/>
                  <a:gd name="connsiteX66" fmla="*/ 27623 w 251928"/>
                  <a:gd name="connsiteY66" fmla="*/ 115302 h 397782"/>
                  <a:gd name="connsiteX67" fmla="*/ 45391 w 251928"/>
                  <a:gd name="connsiteY67" fmla="*/ 91700 h 397782"/>
                  <a:gd name="connsiteX68" fmla="*/ 27623 w 251928"/>
                  <a:gd name="connsiteY68" fmla="*/ 115302 h 397782"/>
                  <a:gd name="connsiteX69" fmla="*/ 180106 w 251928"/>
                  <a:gd name="connsiteY69" fmla="*/ 29778 h 397782"/>
                  <a:gd name="connsiteX70" fmla="*/ 184482 w 251928"/>
                  <a:gd name="connsiteY70" fmla="*/ 210 h 397782"/>
                  <a:gd name="connsiteX71" fmla="*/ 180106 w 251928"/>
                  <a:gd name="connsiteY71" fmla="*/ 29778 h 3977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</a:cxnLst>
                <a:rect l="l" t="t" r="r" b="b"/>
                <a:pathLst>
                  <a:path w="251928" h="397782">
                    <a:moveTo>
                      <a:pt x="48838" y="215410"/>
                    </a:moveTo>
                    <a:cubicBezTo>
                      <a:pt x="38894" y="205731"/>
                      <a:pt x="26032" y="220846"/>
                      <a:pt x="15425" y="220714"/>
                    </a:cubicBezTo>
                    <a:cubicBezTo>
                      <a:pt x="13701" y="228404"/>
                      <a:pt x="10917" y="233973"/>
                      <a:pt x="8132" y="235962"/>
                    </a:cubicBezTo>
                    <a:cubicBezTo>
                      <a:pt x="4021" y="239012"/>
                      <a:pt x="-3802" y="250282"/>
                      <a:pt x="2165" y="251476"/>
                    </a:cubicBezTo>
                    <a:cubicBezTo>
                      <a:pt x="8132" y="252669"/>
                      <a:pt x="17679" y="262216"/>
                      <a:pt x="18872" y="255056"/>
                    </a:cubicBezTo>
                    <a:cubicBezTo>
                      <a:pt x="20066" y="247896"/>
                      <a:pt x="24176" y="238349"/>
                      <a:pt x="34386" y="250282"/>
                    </a:cubicBezTo>
                    <a:cubicBezTo>
                      <a:pt x="36772" y="253067"/>
                      <a:pt x="39955" y="255851"/>
                      <a:pt x="43137" y="258238"/>
                    </a:cubicBezTo>
                    <a:cubicBezTo>
                      <a:pt x="44728" y="252802"/>
                      <a:pt x="57192" y="251873"/>
                      <a:pt x="63689" y="245376"/>
                    </a:cubicBezTo>
                    <a:cubicBezTo>
                      <a:pt x="71644" y="237421"/>
                      <a:pt x="59844" y="226018"/>
                      <a:pt x="48838" y="215410"/>
                    </a:cubicBezTo>
                    <a:close/>
                    <a:moveTo>
                      <a:pt x="264436" y="313132"/>
                    </a:moveTo>
                    <a:cubicBezTo>
                      <a:pt x="265232" y="301331"/>
                      <a:pt x="239243" y="292978"/>
                      <a:pt x="236459" y="299342"/>
                    </a:cubicBezTo>
                    <a:cubicBezTo>
                      <a:pt x="233674" y="305707"/>
                      <a:pt x="227840" y="304911"/>
                      <a:pt x="223465" y="297751"/>
                    </a:cubicBezTo>
                    <a:cubicBezTo>
                      <a:pt x="219089" y="290591"/>
                      <a:pt x="227442" y="283961"/>
                      <a:pt x="223067" y="283166"/>
                    </a:cubicBezTo>
                    <a:cubicBezTo>
                      <a:pt x="218691" y="282370"/>
                      <a:pt x="213255" y="272558"/>
                      <a:pt x="214448" y="268580"/>
                    </a:cubicBezTo>
                    <a:cubicBezTo>
                      <a:pt x="215642" y="264602"/>
                      <a:pt x="207686" y="239410"/>
                      <a:pt x="194294" y="236227"/>
                    </a:cubicBezTo>
                    <a:cubicBezTo>
                      <a:pt x="180902" y="233045"/>
                      <a:pt x="178913" y="214084"/>
                      <a:pt x="176526" y="203874"/>
                    </a:cubicBezTo>
                    <a:cubicBezTo>
                      <a:pt x="174140" y="193665"/>
                      <a:pt x="165521" y="199101"/>
                      <a:pt x="158759" y="190482"/>
                    </a:cubicBezTo>
                    <a:cubicBezTo>
                      <a:pt x="151996" y="181864"/>
                      <a:pt x="140593" y="186107"/>
                      <a:pt x="134759" y="186505"/>
                    </a:cubicBezTo>
                    <a:cubicBezTo>
                      <a:pt x="128792" y="186902"/>
                      <a:pt x="134759" y="175499"/>
                      <a:pt x="144173" y="169135"/>
                    </a:cubicBezTo>
                    <a:cubicBezTo>
                      <a:pt x="153587" y="162770"/>
                      <a:pt x="164725" y="129356"/>
                      <a:pt x="164725" y="122594"/>
                    </a:cubicBezTo>
                    <a:cubicBezTo>
                      <a:pt x="164725" y="115832"/>
                      <a:pt x="123356" y="116230"/>
                      <a:pt x="115400" y="120208"/>
                    </a:cubicBezTo>
                    <a:cubicBezTo>
                      <a:pt x="107577" y="124185"/>
                      <a:pt x="99622" y="114241"/>
                      <a:pt x="106384" y="111589"/>
                    </a:cubicBezTo>
                    <a:cubicBezTo>
                      <a:pt x="113146" y="108804"/>
                      <a:pt x="127334" y="95015"/>
                      <a:pt x="126539" y="89578"/>
                    </a:cubicBezTo>
                    <a:cubicBezTo>
                      <a:pt x="125743" y="84009"/>
                      <a:pt x="136350" y="78971"/>
                      <a:pt x="130516" y="73800"/>
                    </a:cubicBezTo>
                    <a:cubicBezTo>
                      <a:pt x="124549" y="68628"/>
                      <a:pt x="123754" y="80562"/>
                      <a:pt x="118715" y="84407"/>
                    </a:cubicBezTo>
                    <a:cubicBezTo>
                      <a:pt x="113544" y="88385"/>
                      <a:pt x="102141" y="87192"/>
                      <a:pt x="89942" y="84805"/>
                    </a:cubicBezTo>
                    <a:cubicBezTo>
                      <a:pt x="77744" y="82418"/>
                      <a:pt x="72970" y="99788"/>
                      <a:pt x="73368" y="107213"/>
                    </a:cubicBezTo>
                    <a:cubicBezTo>
                      <a:pt x="73766" y="114639"/>
                      <a:pt x="59181" y="119014"/>
                      <a:pt x="61567" y="125379"/>
                    </a:cubicBezTo>
                    <a:cubicBezTo>
                      <a:pt x="63954" y="131743"/>
                      <a:pt x="58783" y="136384"/>
                      <a:pt x="54937" y="132804"/>
                    </a:cubicBezTo>
                    <a:cubicBezTo>
                      <a:pt x="50960" y="129224"/>
                      <a:pt x="46717" y="120605"/>
                      <a:pt x="38761" y="126837"/>
                    </a:cubicBezTo>
                    <a:cubicBezTo>
                      <a:pt x="30806" y="133202"/>
                      <a:pt x="47778" y="141423"/>
                      <a:pt x="58120" y="142616"/>
                    </a:cubicBezTo>
                    <a:cubicBezTo>
                      <a:pt x="68330" y="143809"/>
                      <a:pt x="50297" y="151234"/>
                      <a:pt x="48308" y="162240"/>
                    </a:cubicBezTo>
                    <a:cubicBezTo>
                      <a:pt x="46319" y="173245"/>
                      <a:pt x="61700" y="168604"/>
                      <a:pt x="62495" y="176427"/>
                    </a:cubicBezTo>
                    <a:cubicBezTo>
                      <a:pt x="63291" y="184250"/>
                      <a:pt x="40352" y="185444"/>
                      <a:pt x="40352" y="193002"/>
                    </a:cubicBezTo>
                    <a:cubicBezTo>
                      <a:pt x="40352" y="200559"/>
                      <a:pt x="53346" y="189422"/>
                      <a:pt x="59313" y="186372"/>
                    </a:cubicBezTo>
                    <a:cubicBezTo>
                      <a:pt x="65280" y="183190"/>
                      <a:pt x="56131" y="204935"/>
                      <a:pt x="70318" y="202548"/>
                    </a:cubicBezTo>
                    <a:cubicBezTo>
                      <a:pt x="84506" y="200162"/>
                      <a:pt x="80528" y="180936"/>
                      <a:pt x="85699" y="181599"/>
                    </a:cubicBezTo>
                    <a:cubicBezTo>
                      <a:pt x="90871" y="182394"/>
                      <a:pt x="83313" y="191808"/>
                      <a:pt x="87688" y="200162"/>
                    </a:cubicBezTo>
                    <a:cubicBezTo>
                      <a:pt x="92064" y="208382"/>
                      <a:pt x="77479" y="221112"/>
                      <a:pt x="78274" y="226946"/>
                    </a:cubicBezTo>
                    <a:cubicBezTo>
                      <a:pt x="79070" y="232912"/>
                      <a:pt x="107445" y="232912"/>
                      <a:pt x="116461" y="223366"/>
                    </a:cubicBezTo>
                    <a:cubicBezTo>
                      <a:pt x="125478" y="213952"/>
                      <a:pt x="129853" y="224161"/>
                      <a:pt x="123621" y="231189"/>
                    </a:cubicBezTo>
                    <a:cubicBezTo>
                      <a:pt x="117257" y="238349"/>
                      <a:pt x="120041" y="244978"/>
                      <a:pt x="127997" y="247763"/>
                    </a:cubicBezTo>
                    <a:cubicBezTo>
                      <a:pt x="135820" y="250547"/>
                      <a:pt x="138604" y="251343"/>
                      <a:pt x="135024" y="257575"/>
                    </a:cubicBezTo>
                    <a:cubicBezTo>
                      <a:pt x="131444" y="263939"/>
                      <a:pt x="134627" y="275740"/>
                      <a:pt x="132638" y="281574"/>
                    </a:cubicBezTo>
                    <a:cubicBezTo>
                      <a:pt x="130649" y="287541"/>
                      <a:pt x="106252" y="286746"/>
                      <a:pt x="105456" y="282768"/>
                    </a:cubicBezTo>
                    <a:cubicBezTo>
                      <a:pt x="104660" y="278790"/>
                      <a:pt x="94451" y="281574"/>
                      <a:pt x="97235" y="287143"/>
                    </a:cubicBezTo>
                    <a:cubicBezTo>
                      <a:pt x="100020" y="292712"/>
                      <a:pt x="88616" y="298546"/>
                      <a:pt x="89412" y="303718"/>
                    </a:cubicBezTo>
                    <a:cubicBezTo>
                      <a:pt x="90207" y="308889"/>
                      <a:pt x="104793" y="307696"/>
                      <a:pt x="105191" y="313927"/>
                    </a:cubicBezTo>
                    <a:cubicBezTo>
                      <a:pt x="105588" y="320159"/>
                      <a:pt x="94583" y="327717"/>
                      <a:pt x="79600" y="332093"/>
                    </a:cubicBezTo>
                    <a:cubicBezTo>
                      <a:pt x="64617" y="336468"/>
                      <a:pt x="82782" y="348269"/>
                      <a:pt x="89810" y="343098"/>
                    </a:cubicBezTo>
                    <a:cubicBezTo>
                      <a:pt x="96837" y="337927"/>
                      <a:pt x="95379" y="346678"/>
                      <a:pt x="105588" y="346678"/>
                    </a:cubicBezTo>
                    <a:cubicBezTo>
                      <a:pt x="115798" y="346678"/>
                      <a:pt x="122163" y="354899"/>
                      <a:pt x="133566" y="350656"/>
                    </a:cubicBezTo>
                    <a:cubicBezTo>
                      <a:pt x="144969" y="346280"/>
                      <a:pt x="144571" y="350656"/>
                      <a:pt x="135953" y="357286"/>
                    </a:cubicBezTo>
                    <a:cubicBezTo>
                      <a:pt x="127334" y="364048"/>
                      <a:pt x="114340" y="356888"/>
                      <a:pt x="106384" y="361264"/>
                    </a:cubicBezTo>
                    <a:cubicBezTo>
                      <a:pt x="98428" y="365639"/>
                      <a:pt x="66473" y="395605"/>
                      <a:pt x="72440" y="403031"/>
                    </a:cubicBezTo>
                    <a:cubicBezTo>
                      <a:pt x="76020" y="407406"/>
                      <a:pt x="80661" y="396666"/>
                      <a:pt x="92064" y="392025"/>
                    </a:cubicBezTo>
                    <a:cubicBezTo>
                      <a:pt x="103467" y="387252"/>
                      <a:pt x="105456" y="395208"/>
                      <a:pt x="111820" y="396003"/>
                    </a:cubicBezTo>
                    <a:cubicBezTo>
                      <a:pt x="118052" y="396799"/>
                      <a:pt x="118450" y="383009"/>
                      <a:pt x="123621" y="384202"/>
                    </a:cubicBezTo>
                    <a:cubicBezTo>
                      <a:pt x="128792" y="385396"/>
                      <a:pt x="133433" y="379827"/>
                      <a:pt x="142980" y="381418"/>
                    </a:cubicBezTo>
                    <a:cubicBezTo>
                      <a:pt x="152394" y="383009"/>
                      <a:pt x="159157" y="379429"/>
                      <a:pt x="163930" y="375451"/>
                    </a:cubicBezTo>
                    <a:cubicBezTo>
                      <a:pt x="168703" y="371473"/>
                      <a:pt x="181300" y="383274"/>
                      <a:pt x="185278" y="380622"/>
                    </a:cubicBezTo>
                    <a:cubicBezTo>
                      <a:pt x="189255" y="377838"/>
                      <a:pt x="206625" y="374655"/>
                      <a:pt x="215244" y="375053"/>
                    </a:cubicBezTo>
                    <a:cubicBezTo>
                      <a:pt x="223863" y="375451"/>
                      <a:pt x="246403" y="365241"/>
                      <a:pt x="252237" y="359672"/>
                    </a:cubicBezTo>
                    <a:cubicBezTo>
                      <a:pt x="258204" y="354103"/>
                      <a:pt x="248658" y="353043"/>
                      <a:pt x="240835" y="354103"/>
                    </a:cubicBezTo>
                    <a:cubicBezTo>
                      <a:pt x="232879" y="355297"/>
                      <a:pt x="234470" y="346280"/>
                      <a:pt x="242823" y="338325"/>
                    </a:cubicBezTo>
                    <a:cubicBezTo>
                      <a:pt x="250646" y="330899"/>
                      <a:pt x="263641" y="324933"/>
                      <a:pt x="264436" y="313132"/>
                    </a:cubicBezTo>
                    <a:close/>
                    <a:moveTo>
                      <a:pt x="27623" y="115302"/>
                    </a:moveTo>
                    <a:cubicBezTo>
                      <a:pt x="38231" y="114904"/>
                      <a:pt x="50429" y="96738"/>
                      <a:pt x="45391" y="91700"/>
                    </a:cubicBezTo>
                    <a:cubicBezTo>
                      <a:pt x="40220" y="86529"/>
                      <a:pt x="19667" y="115567"/>
                      <a:pt x="27623" y="115302"/>
                    </a:cubicBezTo>
                    <a:close/>
                    <a:moveTo>
                      <a:pt x="180106" y="29778"/>
                    </a:moveTo>
                    <a:cubicBezTo>
                      <a:pt x="186869" y="23149"/>
                      <a:pt x="194692" y="-2575"/>
                      <a:pt x="184482" y="210"/>
                    </a:cubicBezTo>
                    <a:cubicBezTo>
                      <a:pt x="174140" y="2994"/>
                      <a:pt x="177189" y="32695"/>
                      <a:pt x="180106" y="29778"/>
                    </a:cubicBezTo>
                    <a:close/>
                  </a:path>
                </a:pathLst>
              </a:custGeom>
              <a:grpFill/>
              <a:ln w="3175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</p:grp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AE3D69A6-0C7E-480C-BE62-2EA424933A14}"/>
                </a:ext>
              </a:extLst>
            </p:cNvPr>
            <p:cNvSpPr/>
            <p:nvPr/>
          </p:nvSpPr>
          <p:spPr>
            <a:xfrm>
              <a:off x="5702776" y="3033590"/>
              <a:ext cx="119335" cy="106075"/>
            </a:xfrm>
            <a:custGeom>
              <a:avLst/>
              <a:gdLst>
                <a:gd name="connsiteX0" fmla="*/ 63077 w 119334"/>
                <a:gd name="connsiteY0" fmla="*/ 43015 h 106075"/>
                <a:gd name="connsiteX1" fmla="*/ 62281 w 119334"/>
                <a:gd name="connsiteY1" fmla="*/ 24452 h 106075"/>
                <a:gd name="connsiteX2" fmla="*/ 65065 w 119334"/>
                <a:gd name="connsiteY2" fmla="*/ 1513 h 106075"/>
                <a:gd name="connsiteX3" fmla="*/ 45707 w 119334"/>
                <a:gd name="connsiteY3" fmla="*/ 12121 h 106075"/>
                <a:gd name="connsiteX4" fmla="*/ 29928 w 119334"/>
                <a:gd name="connsiteY4" fmla="*/ 20341 h 106075"/>
                <a:gd name="connsiteX5" fmla="*/ 31121 w 119334"/>
                <a:gd name="connsiteY5" fmla="*/ 32142 h 106075"/>
                <a:gd name="connsiteX6" fmla="*/ 15741 w 119334"/>
                <a:gd name="connsiteY6" fmla="*/ 24319 h 106075"/>
                <a:gd name="connsiteX7" fmla="*/ 2349 w 119334"/>
                <a:gd name="connsiteY7" fmla="*/ 43678 h 106075"/>
                <a:gd name="connsiteX8" fmla="*/ 2349 w 119334"/>
                <a:gd name="connsiteY8" fmla="*/ 74042 h 106075"/>
                <a:gd name="connsiteX9" fmla="*/ 12558 w 119334"/>
                <a:gd name="connsiteY9" fmla="*/ 97246 h 106075"/>
                <a:gd name="connsiteX10" fmla="*/ 16669 w 119334"/>
                <a:gd name="connsiteY10" fmla="*/ 109047 h 106075"/>
                <a:gd name="connsiteX11" fmla="*/ 40934 w 119334"/>
                <a:gd name="connsiteY11" fmla="*/ 111434 h 106075"/>
                <a:gd name="connsiteX12" fmla="*/ 50745 w 119334"/>
                <a:gd name="connsiteY12" fmla="*/ 111168 h 106075"/>
                <a:gd name="connsiteX13" fmla="*/ 40138 w 119334"/>
                <a:gd name="connsiteY13" fmla="*/ 96848 h 106075"/>
                <a:gd name="connsiteX14" fmla="*/ 53928 w 119334"/>
                <a:gd name="connsiteY14" fmla="*/ 99633 h 106075"/>
                <a:gd name="connsiteX15" fmla="*/ 72889 w 119334"/>
                <a:gd name="connsiteY15" fmla="*/ 99235 h 106075"/>
                <a:gd name="connsiteX16" fmla="*/ 63474 w 119334"/>
                <a:gd name="connsiteY16" fmla="*/ 82661 h 106075"/>
                <a:gd name="connsiteX17" fmla="*/ 51276 w 119334"/>
                <a:gd name="connsiteY17" fmla="*/ 81069 h 106075"/>
                <a:gd name="connsiteX18" fmla="*/ 58834 w 119334"/>
                <a:gd name="connsiteY18" fmla="*/ 64495 h 106075"/>
                <a:gd name="connsiteX19" fmla="*/ 75806 w 119334"/>
                <a:gd name="connsiteY19" fmla="*/ 55479 h 106075"/>
                <a:gd name="connsiteX20" fmla="*/ 63077 w 119334"/>
                <a:gd name="connsiteY20" fmla="*/ 43015 h 106075"/>
                <a:gd name="connsiteX21" fmla="*/ 122612 w 119334"/>
                <a:gd name="connsiteY21" fmla="*/ 67147 h 106075"/>
                <a:gd name="connsiteX22" fmla="*/ 113595 w 119334"/>
                <a:gd name="connsiteY22" fmla="*/ 73379 h 106075"/>
                <a:gd name="connsiteX23" fmla="*/ 104579 w 119334"/>
                <a:gd name="connsiteY23" fmla="*/ 67147 h 106075"/>
                <a:gd name="connsiteX24" fmla="*/ 87209 w 119334"/>
                <a:gd name="connsiteY24" fmla="*/ 74572 h 106075"/>
                <a:gd name="connsiteX25" fmla="*/ 97418 w 119334"/>
                <a:gd name="connsiteY25" fmla="*/ 98970 h 106075"/>
                <a:gd name="connsiteX26" fmla="*/ 89993 w 119334"/>
                <a:gd name="connsiteY26" fmla="*/ 106130 h 106075"/>
                <a:gd name="connsiteX27" fmla="*/ 97021 w 119334"/>
                <a:gd name="connsiteY27" fmla="*/ 117931 h 106075"/>
                <a:gd name="connsiteX28" fmla="*/ 116380 w 119334"/>
                <a:gd name="connsiteY28" fmla="*/ 95787 h 106075"/>
                <a:gd name="connsiteX29" fmla="*/ 122612 w 119334"/>
                <a:gd name="connsiteY29" fmla="*/ 67147 h 106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19334" h="106075">
                  <a:moveTo>
                    <a:pt x="63077" y="43015"/>
                  </a:moveTo>
                  <a:cubicBezTo>
                    <a:pt x="59099" y="41026"/>
                    <a:pt x="57508" y="28430"/>
                    <a:pt x="62281" y="24452"/>
                  </a:cubicBezTo>
                  <a:cubicBezTo>
                    <a:pt x="67055" y="20474"/>
                    <a:pt x="69043" y="5491"/>
                    <a:pt x="65065" y="1513"/>
                  </a:cubicBezTo>
                  <a:cubicBezTo>
                    <a:pt x="61088" y="-2465"/>
                    <a:pt x="46900" y="1513"/>
                    <a:pt x="45707" y="12121"/>
                  </a:cubicBezTo>
                  <a:cubicBezTo>
                    <a:pt x="44513" y="22728"/>
                    <a:pt x="33111" y="18087"/>
                    <a:pt x="29928" y="20341"/>
                  </a:cubicBezTo>
                  <a:cubicBezTo>
                    <a:pt x="26746" y="22728"/>
                    <a:pt x="36293" y="27502"/>
                    <a:pt x="31121" y="32142"/>
                  </a:cubicBezTo>
                  <a:cubicBezTo>
                    <a:pt x="25950" y="36916"/>
                    <a:pt x="23962" y="24982"/>
                    <a:pt x="15741" y="24319"/>
                  </a:cubicBezTo>
                  <a:cubicBezTo>
                    <a:pt x="7520" y="23524"/>
                    <a:pt x="6724" y="36916"/>
                    <a:pt x="2349" y="43678"/>
                  </a:cubicBezTo>
                  <a:cubicBezTo>
                    <a:pt x="-2027" y="50440"/>
                    <a:pt x="758" y="64628"/>
                    <a:pt x="2349" y="74042"/>
                  </a:cubicBezTo>
                  <a:cubicBezTo>
                    <a:pt x="3940" y="83456"/>
                    <a:pt x="15343" y="89423"/>
                    <a:pt x="12558" y="97246"/>
                  </a:cubicBezTo>
                  <a:cubicBezTo>
                    <a:pt x="11232" y="100959"/>
                    <a:pt x="13884" y="105069"/>
                    <a:pt x="16669" y="109047"/>
                  </a:cubicBezTo>
                  <a:cubicBezTo>
                    <a:pt x="27144" y="109312"/>
                    <a:pt x="36823" y="109975"/>
                    <a:pt x="40934" y="111434"/>
                  </a:cubicBezTo>
                  <a:cubicBezTo>
                    <a:pt x="42657" y="111964"/>
                    <a:pt x="46237" y="111831"/>
                    <a:pt x="50745" y="111168"/>
                  </a:cubicBezTo>
                  <a:cubicBezTo>
                    <a:pt x="47298" y="105467"/>
                    <a:pt x="39475" y="100959"/>
                    <a:pt x="40138" y="96848"/>
                  </a:cubicBezTo>
                  <a:cubicBezTo>
                    <a:pt x="40934" y="91279"/>
                    <a:pt x="48359" y="94859"/>
                    <a:pt x="53928" y="99633"/>
                  </a:cubicBezTo>
                  <a:cubicBezTo>
                    <a:pt x="59497" y="104406"/>
                    <a:pt x="71695" y="105202"/>
                    <a:pt x="72889" y="99235"/>
                  </a:cubicBezTo>
                  <a:cubicBezTo>
                    <a:pt x="73552" y="95655"/>
                    <a:pt x="70900" y="78815"/>
                    <a:pt x="63474" y="82661"/>
                  </a:cubicBezTo>
                  <a:cubicBezTo>
                    <a:pt x="55917" y="86639"/>
                    <a:pt x="54060" y="85047"/>
                    <a:pt x="51276" y="81069"/>
                  </a:cubicBezTo>
                  <a:cubicBezTo>
                    <a:pt x="48491" y="77092"/>
                    <a:pt x="56845" y="70860"/>
                    <a:pt x="58834" y="64495"/>
                  </a:cubicBezTo>
                  <a:cubicBezTo>
                    <a:pt x="60823" y="58131"/>
                    <a:pt x="73817" y="60517"/>
                    <a:pt x="75806" y="55479"/>
                  </a:cubicBezTo>
                  <a:cubicBezTo>
                    <a:pt x="77662" y="50573"/>
                    <a:pt x="66922" y="45004"/>
                    <a:pt x="63077" y="43015"/>
                  </a:cubicBezTo>
                  <a:close/>
                  <a:moveTo>
                    <a:pt x="122612" y="67147"/>
                  </a:moveTo>
                  <a:cubicBezTo>
                    <a:pt x="119429" y="65158"/>
                    <a:pt x="117042" y="72716"/>
                    <a:pt x="113595" y="73379"/>
                  </a:cubicBezTo>
                  <a:cubicBezTo>
                    <a:pt x="110015" y="74175"/>
                    <a:pt x="106170" y="58396"/>
                    <a:pt x="104579" y="67147"/>
                  </a:cubicBezTo>
                  <a:cubicBezTo>
                    <a:pt x="102987" y="75766"/>
                    <a:pt x="95164" y="63567"/>
                    <a:pt x="87209" y="74572"/>
                  </a:cubicBezTo>
                  <a:cubicBezTo>
                    <a:pt x="79386" y="85578"/>
                    <a:pt x="91982" y="95522"/>
                    <a:pt x="97418" y="98970"/>
                  </a:cubicBezTo>
                  <a:cubicBezTo>
                    <a:pt x="102987" y="102550"/>
                    <a:pt x="97021" y="107588"/>
                    <a:pt x="89993" y="106130"/>
                  </a:cubicBezTo>
                  <a:cubicBezTo>
                    <a:pt x="82833" y="104539"/>
                    <a:pt x="87209" y="116340"/>
                    <a:pt x="97021" y="117931"/>
                  </a:cubicBezTo>
                  <a:cubicBezTo>
                    <a:pt x="106833" y="119522"/>
                    <a:pt x="117573" y="100561"/>
                    <a:pt x="116380" y="95787"/>
                  </a:cubicBezTo>
                  <a:cubicBezTo>
                    <a:pt x="115054" y="91147"/>
                    <a:pt x="126324" y="69401"/>
                    <a:pt x="122612" y="67147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0F55EFC3-AFDD-4D9D-8136-EAA962D6A680}"/>
                </a:ext>
              </a:extLst>
            </p:cNvPr>
            <p:cNvSpPr/>
            <p:nvPr/>
          </p:nvSpPr>
          <p:spPr>
            <a:xfrm>
              <a:off x="5788099" y="2548385"/>
              <a:ext cx="331485" cy="570154"/>
            </a:xfrm>
            <a:custGeom>
              <a:avLst/>
              <a:gdLst>
                <a:gd name="connsiteX0" fmla="*/ 328863 w 331485"/>
                <a:gd name="connsiteY0" fmla="*/ 133090 h 570154"/>
                <a:gd name="connsiteX1" fmla="*/ 323824 w 331485"/>
                <a:gd name="connsiteY1" fmla="*/ 119167 h 570154"/>
                <a:gd name="connsiteX2" fmla="*/ 325150 w 331485"/>
                <a:gd name="connsiteY2" fmla="*/ 96361 h 570154"/>
                <a:gd name="connsiteX3" fmla="*/ 318786 w 331485"/>
                <a:gd name="connsiteY3" fmla="*/ 72362 h 570154"/>
                <a:gd name="connsiteX4" fmla="*/ 317592 w 331485"/>
                <a:gd name="connsiteY4" fmla="*/ 47036 h 570154"/>
                <a:gd name="connsiteX5" fmla="*/ 279538 w 331485"/>
                <a:gd name="connsiteY5" fmla="*/ 24230 h 570154"/>
                <a:gd name="connsiteX6" fmla="*/ 247848 w 331485"/>
                <a:gd name="connsiteY6" fmla="*/ 1424 h 570154"/>
                <a:gd name="connsiteX7" fmla="*/ 232599 w 331485"/>
                <a:gd name="connsiteY7" fmla="*/ 21711 h 570154"/>
                <a:gd name="connsiteX8" fmla="*/ 214832 w 331485"/>
                <a:gd name="connsiteY8" fmla="*/ 26749 h 570154"/>
                <a:gd name="connsiteX9" fmla="*/ 186987 w 331485"/>
                <a:gd name="connsiteY9" fmla="*/ 21711 h 570154"/>
                <a:gd name="connsiteX10" fmla="*/ 180623 w 331485"/>
                <a:gd name="connsiteY10" fmla="*/ 40672 h 570154"/>
                <a:gd name="connsiteX11" fmla="*/ 160336 w 331485"/>
                <a:gd name="connsiteY11" fmla="*/ 48230 h 570154"/>
                <a:gd name="connsiteX12" fmla="*/ 140049 w 331485"/>
                <a:gd name="connsiteY12" fmla="*/ 63478 h 570154"/>
                <a:gd name="connsiteX13" fmla="*/ 132491 w 331485"/>
                <a:gd name="connsiteY13" fmla="*/ 82439 h 570154"/>
                <a:gd name="connsiteX14" fmla="*/ 126126 w 331485"/>
                <a:gd name="connsiteY14" fmla="*/ 96361 h 570154"/>
                <a:gd name="connsiteX15" fmla="*/ 112204 w 331485"/>
                <a:gd name="connsiteY15" fmla="*/ 116648 h 570154"/>
                <a:gd name="connsiteX16" fmla="*/ 107166 w 331485"/>
                <a:gd name="connsiteY16" fmla="*/ 131896 h 570154"/>
                <a:gd name="connsiteX17" fmla="*/ 86879 w 331485"/>
                <a:gd name="connsiteY17" fmla="*/ 136935 h 570154"/>
                <a:gd name="connsiteX18" fmla="*/ 85685 w 331485"/>
                <a:gd name="connsiteY18" fmla="*/ 161067 h 570154"/>
                <a:gd name="connsiteX19" fmla="*/ 67918 w 331485"/>
                <a:gd name="connsiteY19" fmla="*/ 195276 h 570154"/>
                <a:gd name="connsiteX20" fmla="*/ 74282 w 331485"/>
                <a:gd name="connsiteY20" fmla="*/ 209199 h 570154"/>
                <a:gd name="connsiteX21" fmla="*/ 74282 w 331485"/>
                <a:gd name="connsiteY21" fmla="*/ 224447 h 570154"/>
                <a:gd name="connsiteX22" fmla="*/ 56515 w 331485"/>
                <a:gd name="connsiteY22" fmla="*/ 225773 h 570154"/>
                <a:gd name="connsiteX23" fmla="*/ 29863 w 331485"/>
                <a:gd name="connsiteY23" fmla="*/ 243541 h 570154"/>
                <a:gd name="connsiteX24" fmla="*/ 27344 w 331485"/>
                <a:gd name="connsiteY24" fmla="*/ 270192 h 570154"/>
                <a:gd name="connsiteX25" fmla="*/ 27344 w 331485"/>
                <a:gd name="connsiteY25" fmla="*/ 296843 h 570154"/>
                <a:gd name="connsiteX26" fmla="*/ 26150 w 331485"/>
                <a:gd name="connsiteY26" fmla="*/ 322169 h 570154"/>
                <a:gd name="connsiteX27" fmla="*/ 43918 w 331485"/>
                <a:gd name="connsiteY27" fmla="*/ 341130 h 570154"/>
                <a:gd name="connsiteX28" fmla="*/ 33841 w 331485"/>
                <a:gd name="connsiteY28" fmla="*/ 355052 h 570154"/>
                <a:gd name="connsiteX29" fmla="*/ 35167 w 331485"/>
                <a:gd name="connsiteY29" fmla="*/ 367781 h 570154"/>
                <a:gd name="connsiteX30" fmla="*/ 36360 w 331485"/>
                <a:gd name="connsiteY30" fmla="*/ 393107 h 570154"/>
                <a:gd name="connsiteX31" fmla="*/ 18593 w 331485"/>
                <a:gd name="connsiteY31" fmla="*/ 399471 h 570154"/>
                <a:gd name="connsiteX32" fmla="*/ 14748 w 331485"/>
                <a:gd name="connsiteY32" fmla="*/ 421084 h 570154"/>
                <a:gd name="connsiteX33" fmla="*/ 8383 w 331485"/>
                <a:gd name="connsiteY33" fmla="*/ 438852 h 570154"/>
                <a:gd name="connsiteX34" fmla="*/ 30 w 331485"/>
                <a:gd name="connsiteY34" fmla="*/ 437658 h 570154"/>
                <a:gd name="connsiteX35" fmla="*/ 30 w 331485"/>
                <a:gd name="connsiteY35" fmla="*/ 440178 h 570154"/>
                <a:gd name="connsiteX36" fmla="*/ 11830 w 331485"/>
                <a:gd name="connsiteY36" fmla="*/ 466962 h 570154"/>
                <a:gd name="connsiteX37" fmla="*/ 21244 w 331485"/>
                <a:gd name="connsiteY37" fmla="*/ 494541 h 570154"/>
                <a:gd name="connsiteX38" fmla="*/ 34637 w 331485"/>
                <a:gd name="connsiteY38" fmla="*/ 518541 h 570154"/>
                <a:gd name="connsiteX39" fmla="*/ 40206 w 331485"/>
                <a:gd name="connsiteY39" fmla="*/ 538695 h 570154"/>
                <a:gd name="connsiteX40" fmla="*/ 47631 w 331485"/>
                <a:gd name="connsiteY40" fmla="*/ 550894 h 570154"/>
                <a:gd name="connsiteX41" fmla="*/ 48029 w 331485"/>
                <a:gd name="connsiteY41" fmla="*/ 573302 h 570154"/>
                <a:gd name="connsiteX42" fmla="*/ 68978 w 331485"/>
                <a:gd name="connsiteY42" fmla="*/ 572904 h 570154"/>
                <a:gd name="connsiteX43" fmla="*/ 78790 w 331485"/>
                <a:gd name="connsiteY43" fmla="*/ 557126 h 570154"/>
                <a:gd name="connsiteX44" fmla="*/ 87011 w 331485"/>
                <a:gd name="connsiteY44" fmla="*/ 548507 h 570154"/>
                <a:gd name="connsiteX45" fmla="*/ 109154 w 331485"/>
                <a:gd name="connsiteY45" fmla="*/ 546518 h 570154"/>
                <a:gd name="connsiteX46" fmla="*/ 124535 w 331485"/>
                <a:gd name="connsiteY46" fmla="*/ 534319 h 570154"/>
                <a:gd name="connsiteX47" fmla="*/ 133949 w 331485"/>
                <a:gd name="connsiteY47" fmla="*/ 538297 h 570154"/>
                <a:gd name="connsiteX48" fmla="*/ 148933 w 331485"/>
                <a:gd name="connsiteY48" fmla="*/ 513104 h 570154"/>
                <a:gd name="connsiteX49" fmla="*/ 139519 w 331485"/>
                <a:gd name="connsiteY49" fmla="*/ 514695 h 570154"/>
                <a:gd name="connsiteX50" fmla="*/ 139121 w 331485"/>
                <a:gd name="connsiteY50" fmla="*/ 496132 h 570154"/>
                <a:gd name="connsiteX51" fmla="*/ 143496 w 331485"/>
                <a:gd name="connsiteY51" fmla="*/ 458343 h 570154"/>
                <a:gd name="connsiteX52" fmla="*/ 158479 w 331485"/>
                <a:gd name="connsiteY52" fmla="*/ 442167 h 570154"/>
                <a:gd name="connsiteX53" fmla="*/ 182479 w 331485"/>
                <a:gd name="connsiteY53" fmla="*/ 419758 h 570154"/>
                <a:gd name="connsiteX54" fmla="*/ 198258 w 331485"/>
                <a:gd name="connsiteY54" fmla="*/ 398145 h 570154"/>
                <a:gd name="connsiteX55" fmla="*/ 173065 w 331485"/>
                <a:gd name="connsiteY55" fmla="*/ 370168 h 570154"/>
                <a:gd name="connsiteX56" fmla="*/ 154104 w 331485"/>
                <a:gd name="connsiteY56" fmla="*/ 364997 h 570154"/>
                <a:gd name="connsiteX57" fmla="*/ 150921 w 331485"/>
                <a:gd name="connsiteY57" fmla="*/ 335031 h 570154"/>
                <a:gd name="connsiteX58" fmla="*/ 160734 w 331485"/>
                <a:gd name="connsiteY58" fmla="*/ 309042 h 570154"/>
                <a:gd name="connsiteX59" fmla="*/ 167893 w 331485"/>
                <a:gd name="connsiteY59" fmla="*/ 288490 h 570154"/>
                <a:gd name="connsiteX60" fmla="*/ 180490 w 331485"/>
                <a:gd name="connsiteY60" fmla="*/ 276291 h 570154"/>
                <a:gd name="connsiteX61" fmla="*/ 199053 w 331485"/>
                <a:gd name="connsiteY61" fmla="*/ 255341 h 570154"/>
                <a:gd name="connsiteX62" fmla="*/ 224246 w 331485"/>
                <a:gd name="connsiteY62" fmla="*/ 240756 h 570154"/>
                <a:gd name="connsiteX63" fmla="*/ 265218 w 331485"/>
                <a:gd name="connsiteY63" fmla="*/ 209994 h 570154"/>
                <a:gd name="connsiteX64" fmla="*/ 262433 w 331485"/>
                <a:gd name="connsiteY64" fmla="*/ 184404 h 570154"/>
                <a:gd name="connsiteX65" fmla="*/ 272643 w 331485"/>
                <a:gd name="connsiteY65" fmla="*/ 162791 h 570154"/>
                <a:gd name="connsiteX66" fmla="*/ 290013 w 331485"/>
                <a:gd name="connsiteY66" fmla="*/ 149001 h 570154"/>
                <a:gd name="connsiteX67" fmla="*/ 317990 w 331485"/>
                <a:gd name="connsiteY67" fmla="*/ 146217 h 570154"/>
                <a:gd name="connsiteX68" fmla="*/ 332443 w 331485"/>
                <a:gd name="connsiteY68" fmla="*/ 146880 h 570154"/>
                <a:gd name="connsiteX69" fmla="*/ 328863 w 331485"/>
                <a:gd name="connsiteY69" fmla="*/ 133090 h 570154"/>
                <a:gd name="connsiteX70" fmla="*/ 195606 w 331485"/>
                <a:gd name="connsiteY70" fmla="*/ 479823 h 570154"/>
                <a:gd name="connsiteX71" fmla="*/ 177440 w 331485"/>
                <a:gd name="connsiteY71" fmla="*/ 514563 h 570154"/>
                <a:gd name="connsiteX72" fmla="*/ 195606 w 331485"/>
                <a:gd name="connsiteY72" fmla="*/ 479823 h 570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</a:cxnLst>
              <a:rect l="l" t="t" r="r" b="b"/>
              <a:pathLst>
                <a:path w="331485" h="570154">
                  <a:moveTo>
                    <a:pt x="328863" y="133090"/>
                  </a:moveTo>
                  <a:cubicBezTo>
                    <a:pt x="325017" y="129245"/>
                    <a:pt x="317460" y="119167"/>
                    <a:pt x="323824" y="119167"/>
                  </a:cubicBezTo>
                  <a:cubicBezTo>
                    <a:pt x="330189" y="119167"/>
                    <a:pt x="332708" y="100206"/>
                    <a:pt x="325150" y="96361"/>
                  </a:cubicBezTo>
                  <a:cubicBezTo>
                    <a:pt x="317592" y="92516"/>
                    <a:pt x="325150" y="76074"/>
                    <a:pt x="318786" y="72362"/>
                  </a:cubicBezTo>
                  <a:cubicBezTo>
                    <a:pt x="312421" y="68517"/>
                    <a:pt x="316266" y="55920"/>
                    <a:pt x="317592" y="47036"/>
                  </a:cubicBezTo>
                  <a:cubicBezTo>
                    <a:pt x="318786" y="38152"/>
                    <a:pt x="293460" y="30595"/>
                    <a:pt x="279538" y="24230"/>
                  </a:cubicBezTo>
                  <a:cubicBezTo>
                    <a:pt x="265616" y="17866"/>
                    <a:pt x="259251" y="7788"/>
                    <a:pt x="247848" y="1424"/>
                  </a:cubicBezTo>
                  <a:cubicBezTo>
                    <a:pt x="236445" y="-4941"/>
                    <a:pt x="232599" y="11501"/>
                    <a:pt x="232599" y="21711"/>
                  </a:cubicBezTo>
                  <a:cubicBezTo>
                    <a:pt x="232599" y="31788"/>
                    <a:pt x="222523" y="33114"/>
                    <a:pt x="214832" y="26749"/>
                  </a:cubicBezTo>
                  <a:cubicBezTo>
                    <a:pt x="207274" y="20385"/>
                    <a:pt x="198390" y="26749"/>
                    <a:pt x="186987" y="21711"/>
                  </a:cubicBezTo>
                  <a:cubicBezTo>
                    <a:pt x="175584" y="16672"/>
                    <a:pt x="180623" y="33114"/>
                    <a:pt x="180623" y="40672"/>
                  </a:cubicBezTo>
                  <a:cubicBezTo>
                    <a:pt x="180623" y="48230"/>
                    <a:pt x="167893" y="48230"/>
                    <a:pt x="160336" y="48230"/>
                  </a:cubicBezTo>
                  <a:cubicBezTo>
                    <a:pt x="152778" y="48230"/>
                    <a:pt x="140049" y="54594"/>
                    <a:pt x="140049" y="63478"/>
                  </a:cubicBezTo>
                  <a:cubicBezTo>
                    <a:pt x="140049" y="72362"/>
                    <a:pt x="128646" y="77400"/>
                    <a:pt x="132491" y="82439"/>
                  </a:cubicBezTo>
                  <a:cubicBezTo>
                    <a:pt x="136336" y="87477"/>
                    <a:pt x="131165" y="92516"/>
                    <a:pt x="126126" y="96361"/>
                  </a:cubicBezTo>
                  <a:cubicBezTo>
                    <a:pt x="121088" y="100206"/>
                    <a:pt x="116050" y="112803"/>
                    <a:pt x="112204" y="116648"/>
                  </a:cubicBezTo>
                  <a:cubicBezTo>
                    <a:pt x="108359" y="120493"/>
                    <a:pt x="114724" y="126725"/>
                    <a:pt x="107166" y="131896"/>
                  </a:cubicBezTo>
                  <a:cubicBezTo>
                    <a:pt x="99608" y="136935"/>
                    <a:pt x="90724" y="133090"/>
                    <a:pt x="86879" y="136935"/>
                  </a:cubicBezTo>
                  <a:cubicBezTo>
                    <a:pt x="83033" y="140780"/>
                    <a:pt x="86879" y="149664"/>
                    <a:pt x="85685" y="161067"/>
                  </a:cubicBezTo>
                  <a:cubicBezTo>
                    <a:pt x="84359" y="172470"/>
                    <a:pt x="75475" y="185067"/>
                    <a:pt x="67918" y="195276"/>
                  </a:cubicBezTo>
                  <a:cubicBezTo>
                    <a:pt x="60360" y="205354"/>
                    <a:pt x="70437" y="208005"/>
                    <a:pt x="74282" y="209199"/>
                  </a:cubicBezTo>
                  <a:cubicBezTo>
                    <a:pt x="78127" y="210525"/>
                    <a:pt x="78127" y="216757"/>
                    <a:pt x="74282" y="224447"/>
                  </a:cubicBezTo>
                  <a:cubicBezTo>
                    <a:pt x="70437" y="232138"/>
                    <a:pt x="61553" y="226966"/>
                    <a:pt x="56515" y="225773"/>
                  </a:cubicBezTo>
                  <a:cubicBezTo>
                    <a:pt x="51476" y="224447"/>
                    <a:pt x="37554" y="230812"/>
                    <a:pt x="29863" y="243541"/>
                  </a:cubicBezTo>
                  <a:cubicBezTo>
                    <a:pt x="22305" y="256270"/>
                    <a:pt x="24825" y="263827"/>
                    <a:pt x="27344" y="270192"/>
                  </a:cubicBezTo>
                  <a:cubicBezTo>
                    <a:pt x="29863" y="276557"/>
                    <a:pt x="20979" y="284114"/>
                    <a:pt x="27344" y="296843"/>
                  </a:cubicBezTo>
                  <a:cubicBezTo>
                    <a:pt x="33708" y="309572"/>
                    <a:pt x="24825" y="312092"/>
                    <a:pt x="26150" y="322169"/>
                  </a:cubicBezTo>
                  <a:cubicBezTo>
                    <a:pt x="27344" y="332246"/>
                    <a:pt x="42592" y="331053"/>
                    <a:pt x="43918" y="341130"/>
                  </a:cubicBezTo>
                  <a:cubicBezTo>
                    <a:pt x="45112" y="351207"/>
                    <a:pt x="38880" y="355052"/>
                    <a:pt x="33841" y="355052"/>
                  </a:cubicBezTo>
                  <a:cubicBezTo>
                    <a:pt x="28802" y="355052"/>
                    <a:pt x="29996" y="365129"/>
                    <a:pt x="35167" y="367781"/>
                  </a:cubicBezTo>
                  <a:cubicBezTo>
                    <a:pt x="40206" y="370300"/>
                    <a:pt x="39012" y="388068"/>
                    <a:pt x="36360" y="393107"/>
                  </a:cubicBezTo>
                  <a:cubicBezTo>
                    <a:pt x="33841" y="398145"/>
                    <a:pt x="17400" y="393107"/>
                    <a:pt x="18593" y="399471"/>
                  </a:cubicBezTo>
                  <a:cubicBezTo>
                    <a:pt x="19786" y="405836"/>
                    <a:pt x="14748" y="415913"/>
                    <a:pt x="14748" y="421084"/>
                  </a:cubicBezTo>
                  <a:cubicBezTo>
                    <a:pt x="14748" y="426123"/>
                    <a:pt x="13421" y="442564"/>
                    <a:pt x="8383" y="438852"/>
                  </a:cubicBezTo>
                  <a:cubicBezTo>
                    <a:pt x="6394" y="437393"/>
                    <a:pt x="3212" y="437261"/>
                    <a:pt x="30" y="437658"/>
                  </a:cubicBezTo>
                  <a:cubicBezTo>
                    <a:pt x="30" y="438454"/>
                    <a:pt x="30" y="439249"/>
                    <a:pt x="30" y="440178"/>
                  </a:cubicBezTo>
                  <a:cubicBezTo>
                    <a:pt x="-368" y="449990"/>
                    <a:pt x="3212" y="459934"/>
                    <a:pt x="11830" y="466962"/>
                  </a:cubicBezTo>
                  <a:cubicBezTo>
                    <a:pt x="20449" y="474122"/>
                    <a:pt x="13819" y="484729"/>
                    <a:pt x="21244" y="494541"/>
                  </a:cubicBezTo>
                  <a:cubicBezTo>
                    <a:pt x="28670" y="504353"/>
                    <a:pt x="26416" y="511513"/>
                    <a:pt x="34637" y="518541"/>
                  </a:cubicBezTo>
                  <a:cubicBezTo>
                    <a:pt x="42990" y="525568"/>
                    <a:pt x="43653" y="529546"/>
                    <a:pt x="40206" y="538695"/>
                  </a:cubicBezTo>
                  <a:cubicBezTo>
                    <a:pt x="36625" y="547711"/>
                    <a:pt x="47366" y="545325"/>
                    <a:pt x="47631" y="550894"/>
                  </a:cubicBezTo>
                  <a:cubicBezTo>
                    <a:pt x="48029" y="556463"/>
                    <a:pt x="45244" y="567866"/>
                    <a:pt x="48029" y="573302"/>
                  </a:cubicBezTo>
                  <a:cubicBezTo>
                    <a:pt x="50813" y="578871"/>
                    <a:pt x="56250" y="573302"/>
                    <a:pt x="68978" y="572904"/>
                  </a:cubicBezTo>
                  <a:cubicBezTo>
                    <a:pt x="81575" y="572506"/>
                    <a:pt x="78392" y="564683"/>
                    <a:pt x="78790" y="557126"/>
                  </a:cubicBezTo>
                  <a:cubicBezTo>
                    <a:pt x="79188" y="549700"/>
                    <a:pt x="85553" y="553148"/>
                    <a:pt x="87011" y="548507"/>
                  </a:cubicBezTo>
                  <a:cubicBezTo>
                    <a:pt x="88602" y="543734"/>
                    <a:pt x="100005" y="542540"/>
                    <a:pt x="109154" y="546518"/>
                  </a:cubicBezTo>
                  <a:cubicBezTo>
                    <a:pt x="118171" y="550496"/>
                    <a:pt x="122944" y="543734"/>
                    <a:pt x="124535" y="534319"/>
                  </a:cubicBezTo>
                  <a:cubicBezTo>
                    <a:pt x="126126" y="524905"/>
                    <a:pt x="131165" y="536308"/>
                    <a:pt x="133949" y="538297"/>
                  </a:cubicBezTo>
                  <a:cubicBezTo>
                    <a:pt x="136734" y="540286"/>
                    <a:pt x="144955" y="523712"/>
                    <a:pt x="148933" y="513104"/>
                  </a:cubicBezTo>
                  <a:cubicBezTo>
                    <a:pt x="152911" y="502497"/>
                    <a:pt x="148535" y="504486"/>
                    <a:pt x="139519" y="514695"/>
                  </a:cubicBezTo>
                  <a:cubicBezTo>
                    <a:pt x="130502" y="524905"/>
                    <a:pt x="135540" y="504486"/>
                    <a:pt x="139121" y="496132"/>
                  </a:cubicBezTo>
                  <a:cubicBezTo>
                    <a:pt x="142701" y="487911"/>
                    <a:pt x="142303" y="463779"/>
                    <a:pt x="143496" y="458343"/>
                  </a:cubicBezTo>
                  <a:cubicBezTo>
                    <a:pt x="144690" y="452774"/>
                    <a:pt x="147077" y="444553"/>
                    <a:pt x="158479" y="442167"/>
                  </a:cubicBezTo>
                  <a:cubicBezTo>
                    <a:pt x="169883" y="439780"/>
                    <a:pt x="184865" y="425592"/>
                    <a:pt x="182479" y="419758"/>
                  </a:cubicBezTo>
                  <a:cubicBezTo>
                    <a:pt x="180092" y="413791"/>
                    <a:pt x="198258" y="403979"/>
                    <a:pt x="198258" y="398145"/>
                  </a:cubicBezTo>
                  <a:cubicBezTo>
                    <a:pt x="198258" y="392179"/>
                    <a:pt x="179297" y="374146"/>
                    <a:pt x="173065" y="370168"/>
                  </a:cubicBezTo>
                  <a:cubicBezTo>
                    <a:pt x="166700" y="366190"/>
                    <a:pt x="152911" y="369372"/>
                    <a:pt x="154104" y="364997"/>
                  </a:cubicBezTo>
                  <a:cubicBezTo>
                    <a:pt x="155297" y="360621"/>
                    <a:pt x="152513" y="343649"/>
                    <a:pt x="150921" y="335031"/>
                  </a:cubicBezTo>
                  <a:cubicBezTo>
                    <a:pt x="149330" y="326412"/>
                    <a:pt x="160734" y="317263"/>
                    <a:pt x="160734" y="309042"/>
                  </a:cubicBezTo>
                  <a:cubicBezTo>
                    <a:pt x="160734" y="300821"/>
                    <a:pt x="160336" y="291274"/>
                    <a:pt x="167893" y="288490"/>
                  </a:cubicBezTo>
                  <a:cubicBezTo>
                    <a:pt x="175319" y="285706"/>
                    <a:pt x="170678" y="278678"/>
                    <a:pt x="180490" y="276291"/>
                  </a:cubicBezTo>
                  <a:cubicBezTo>
                    <a:pt x="190302" y="273905"/>
                    <a:pt x="188313" y="259717"/>
                    <a:pt x="199053" y="255341"/>
                  </a:cubicBezTo>
                  <a:cubicBezTo>
                    <a:pt x="209661" y="250966"/>
                    <a:pt x="210456" y="247386"/>
                    <a:pt x="224246" y="240756"/>
                  </a:cubicBezTo>
                  <a:cubicBezTo>
                    <a:pt x="238036" y="233994"/>
                    <a:pt x="261240" y="218215"/>
                    <a:pt x="265218" y="209994"/>
                  </a:cubicBezTo>
                  <a:cubicBezTo>
                    <a:pt x="269196" y="201773"/>
                    <a:pt x="251030" y="193022"/>
                    <a:pt x="262433" y="184404"/>
                  </a:cubicBezTo>
                  <a:cubicBezTo>
                    <a:pt x="273836" y="175785"/>
                    <a:pt x="264422" y="165841"/>
                    <a:pt x="272643" y="162791"/>
                  </a:cubicBezTo>
                  <a:cubicBezTo>
                    <a:pt x="280864" y="159609"/>
                    <a:pt x="284046" y="155366"/>
                    <a:pt x="290013" y="149001"/>
                  </a:cubicBezTo>
                  <a:cubicBezTo>
                    <a:pt x="295979" y="142637"/>
                    <a:pt x="303802" y="148603"/>
                    <a:pt x="317990" y="146217"/>
                  </a:cubicBezTo>
                  <a:cubicBezTo>
                    <a:pt x="323161" y="145288"/>
                    <a:pt x="327935" y="145819"/>
                    <a:pt x="332443" y="146880"/>
                  </a:cubicBezTo>
                  <a:cubicBezTo>
                    <a:pt x="332045" y="139985"/>
                    <a:pt x="330587" y="134814"/>
                    <a:pt x="328863" y="133090"/>
                  </a:cubicBezTo>
                  <a:close/>
                  <a:moveTo>
                    <a:pt x="195606" y="479823"/>
                  </a:moveTo>
                  <a:cubicBezTo>
                    <a:pt x="180623" y="480221"/>
                    <a:pt x="173595" y="509657"/>
                    <a:pt x="177440" y="514563"/>
                  </a:cubicBezTo>
                  <a:cubicBezTo>
                    <a:pt x="180755" y="518408"/>
                    <a:pt x="210589" y="479425"/>
                    <a:pt x="195606" y="479823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84CF6EA1-EC4B-4BE1-904F-A0048E0F787D}"/>
                </a:ext>
              </a:extLst>
            </p:cNvPr>
            <p:cNvSpPr/>
            <p:nvPr/>
          </p:nvSpPr>
          <p:spPr>
            <a:xfrm>
              <a:off x="6064434" y="2957650"/>
              <a:ext cx="159113" cy="79556"/>
            </a:xfrm>
            <a:custGeom>
              <a:avLst/>
              <a:gdLst>
                <a:gd name="connsiteX0" fmla="*/ 153033 w 159112"/>
                <a:gd name="connsiteY0" fmla="*/ 20306 h 79556"/>
                <a:gd name="connsiteX1" fmla="*/ 158469 w 159112"/>
                <a:gd name="connsiteY1" fmla="*/ 2803 h 79556"/>
                <a:gd name="connsiteX2" fmla="*/ 152635 w 159112"/>
                <a:gd name="connsiteY2" fmla="*/ 5588 h 79556"/>
                <a:gd name="connsiteX3" fmla="*/ 102117 w 159112"/>
                <a:gd name="connsiteY3" fmla="*/ 416 h 79556"/>
                <a:gd name="connsiteX4" fmla="*/ 52394 w 159112"/>
                <a:gd name="connsiteY4" fmla="*/ 10228 h 79556"/>
                <a:gd name="connsiteX5" fmla="*/ 36218 w 159112"/>
                <a:gd name="connsiteY5" fmla="*/ 25609 h 79556"/>
                <a:gd name="connsiteX6" fmla="*/ 41787 w 159112"/>
                <a:gd name="connsiteY6" fmla="*/ 42581 h 79556"/>
                <a:gd name="connsiteX7" fmla="*/ 57566 w 159112"/>
                <a:gd name="connsiteY7" fmla="*/ 51598 h 79556"/>
                <a:gd name="connsiteX8" fmla="*/ 63002 w 159112"/>
                <a:gd name="connsiteY8" fmla="*/ 62205 h 79556"/>
                <a:gd name="connsiteX9" fmla="*/ 62737 w 159112"/>
                <a:gd name="connsiteY9" fmla="*/ 62603 h 79556"/>
                <a:gd name="connsiteX10" fmla="*/ 91510 w 159112"/>
                <a:gd name="connsiteY10" fmla="*/ 62205 h 79556"/>
                <a:gd name="connsiteX11" fmla="*/ 118294 w 159112"/>
                <a:gd name="connsiteY11" fmla="*/ 77984 h 79556"/>
                <a:gd name="connsiteX12" fmla="*/ 143752 w 159112"/>
                <a:gd name="connsiteY12" fmla="*/ 79708 h 79556"/>
                <a:gd name="connsiteX13" fmla="*/ 144680 w 159112"/>
                <a:gd name="connsiteY13" fmla="*/ 72282 h 79556"/>
                <a:gd name="connsiteX14" fmla="*/ 151840 w 159112"/>
                <a:gd name="connsiteY14" fmla="*/ 63399 h 79556"/>
                <a:gd name="connsiteX15" fmla="*/ 145873 w 159112"/>
                <a:gd name="connsiteY15" fmla="*/ 49211 h 79556"/>
                <a:gd name="connsiteX16" fmla="*/ 144150 w 159112"/>
                <a:gd name="connsiteY16" fmla="*/ 33830 h 79556"/>
                <a:gd name="connsiteX17" fmla="*/ 153033 w 159112"/>
                <a:gd name="connsiteY17" fmla="*/ 20306 h 79556"/>
                <a:gd name="connsiteX18" fmla="*/ 13544 w 159112"/>
                <a:gd name="connsiteY18" fmla="*/ 39399 h 79556"/>
                <a:gd name="connsiteX19" fmla="*/ 2937 w 159112"/>
                <a:gd name="connsiteY19" fmla="*/ 62603 h 79556"/>
                <a:gd name="connsiteX20" fmla="*/ 30516 w 159112"/>
                <a:gd name="connsiteY20" fmla="*/ 44438 h 79556"/>
                <a:gd name="connsiteX21" fmla="*/ 13544 w 159112"/>
                <a:gd name="connsiteY21" fmla="*/ 39399 h 79556"/>
                <a:gd name="connsiteX22" fmla="*/ 25345 w 159112"/>
                <a:gd name="connsiteY22" fmla="*/ 27996 h 79556"/>
                <a:gd name="connsiteX23" fmla="*/ 8373 w 159112"/>
                <a:gd name="connsiteY23" fmla="*/ 29985 h 79556"/>
                <a:gd name="connsiteX24" fmla="*/ 25345 w 159112"/>
                <a:gd name="connsiteY24" fmla="*/ 27996 h 79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59112" h="79556">
                  <a:moveTo>
                    <a:pt x="153033" y="20306"/>
                  </a:moveTo>
                  <a:cubicBezTo>
                    <a:pt x="156348" y="13278"/>
                    <a:pt x="164834" y="12085"/>
                    <a:pt x="158469" y="2803"/>
                  </a:cubicBezTo>
                  <a:cubicBezTo>
                    <a:pt x="157276" y="3864"/>
                    <a:pt x="155552" y="4792"/>
                    <a:pt x="152635" y="5588"/>
                  </a:cubicBezTo>
                  <a:cubicBezTo>
                    <a:pt x="141232" y="8770"/>
                    <a:pt x="116305" y="-2235"/>
                    <a:pt x="102117" y="416"/>
                  </a:cubicBezTo>
                  <a:cubicBezTo>
                    <a:pt x="87929" y="3201"/>
                    <a:pt x="59157" y="3201"/>
                    <a:pt x="52394" y="10228"/>
                  </a:cubicBezTo>
                  <a:cubicBezTo>
                    <a:pt x="45632" y="17388"/>
                    <a:pt x="28793" y="19245"/>
                    <a:pt x="36218" y="25609"/>
                  </a:cubicBezTo>
                  <a:cubicBezTo>
                    <a:pt x="43776" y="31974"/>
                    <a:pt x="36218" y="35023"/>
                    <a:pt x="41787" y="42581"/>
                  </a:cubicBezTo>
                  <a:cubicBezTo>
                    <a:pt x="47356" y="50007"/>
                    <a:pt x="50140" y="53189"/>
                    <a:pt x="57566" y="51598"/>
                  </a:cubicBezTo>
                  <a:cubicBezTo>
                    <a:pt x="65124" y="50007"/>
                    <a:pt x="70957" y="53984"/>
                    <a:pt x="63002" y="62205"/>
                  </a:cubicBezTo>
                  <a:cubicBezTo>
                    <a:pt x="62869" y="62338"/>
                    <a:pt x="62869" y="62470"/>
                    <a:pt x="62737" y="62603"/>
                  </a:cubicBezTo>
                  <a:cubicBezTo>
                    <a:pt x="75333" y="61410"/>
                    <a:pt x="89388" y="60614"/>
                    <a:pt x="91510" y="62205"/>
                  </a:cubicBezTo>
                  <a:cubicBezTo>
                    <a:pt x="94692" y="64592"/>
                    <a:pt x="113520" y="79575"/>
                    <a:pt x="118294" y="77984"/>
                  </a:cubicBezTo>
                  <a:cubicBezTo>
                    <a:pt x="121211" y="77056"/>
                    <a:pt x="134072" y="78382"/>
                    <a:pt x="143752" y="79708"/>
                  </a:cubicBezTo>
                  <a:cubicBezTo>
                    <a:pt x="142691" y="76791"/>
                    <a:pt x="142691" y="74006"/>
                    <a:pt x="144680" y="72282"/>
                  </a:cubicBezTo>
                  <a:cubicBezTo>
                    <a:pt x="148260" y="69365"/>
                    <a:pt x="155950" y="69365"/>
                    <a:pt x="151840" y="63399"/>
                  </a:cubicBezTo>
                  <a:cubicBezTo>
                    <a:pt x="147729" y="57432"/>
                    <a:pt x="146536" y="56371"/>
                    <a:pt x="145873" y="49211"/>
                  </a:cubicBezTo>
                  <a:cubicBezTo>
                    <a:pt x="145343" y="42184"/>
                    <a:pt x="143486" y="38603"/>
                    <a:pt x="144150" y="33830"/>
                  </a:cubicBezTo>
                  <a:cubicBezTo>
                    <a:pt x="144812" y="29189"/>
                    <a:pt x="149453" y="27996"/>
                    <a:pt x="153033" y="20306"/>
                  </a:cubicBezTo>
                  <a:close/>
                  <a:moveTo>
                    <a:pt x="13544" y="39399"/>
                  </a:moveTo>
                  <a:cubicBezTo>
                    <a:pt x="-643" y="43377"/>
                    <a:pt x="-2765" y="63001"/>
                    <a:pt x="2937" y="62603"/>
                  </a:cubicBezTo>
                  <a:cubicBezTo>
                    <a:pt x="9964" y="62205"/>
                    <a:pt x="26141" y="48813"/>
                    <a:pt x="30516" y="44438"/>
                  </a:cubicBezTo>
                  <a:cubicBezTo>
                    <a:pt x="34759" y="40195"/>
                    <a:pt x="27732" y="35421"/>
                    <a:pt x="13544" y="39399"/>
                  </a:cubicBezTo>
                  <a:close/>
                  <a:moveTo>
                    <a:pt x="25345" y="27996"/>
                  </a:moveTo>
                  <a:cubicBezTo>
                    <a:pt x="28527" y="22029"/>
                    <a:pt x="2539" y="24681"/>
                    <a:pt x="8373" y="29985"/>
                  </a:cubicBezTo>
                  <a:cubicBezTo>
                    <a:pt x="12749" y="33963"/>
                    <a:pt x="22163" y="33830"/>
                    <a:pt x="25345" y="27996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56A77AC6-7F4B-4FD8-970F-31AC033536C7}"/>
                </a:ext>
              </a:extLst>
            </p:cNvPr>
            <p:cNvSpPr/>
            <p:nvPr/>
          </p:nvSpPr>
          <p:spPr>
            <a:xfrm>
              <a:off x="6370481" y="4654849"/>
              <a:ext cx="212150" cy="251929"/>
            </a:xfrm>
            <a:custGeom>
              <a:avLst/>
              <a:gdLst>
                <a:gd name="connsiteX0" fmla="*/ 189477 w 212150"/>
                <a:gd name="connsiteY0" fmla="*/ 59160 h 251928"/>
                <a:gd name="connsiteX1" fmla="*/ 201808 w 212150"/>
                <a:gd name="connsiteY1" fmla="*/ 40066 h 251928"/>
                <a:gd name="connsiteX2" fmla="*/ 214537 w 212150"/>
                <a:gd name="connsiteY2" fmla="*/ 21370 h 251928"/>
                <a:gd name="connsiteX3" fmla="*/ 201278 w 212150"/>
                <a:gd name="connsiteY3" fmla="*/ 25083 h 251928"/>
                <a:gd name="connsiteX4" fmla="*/ 188284 w 212150"/>
                <a:gd name="connsiteY4" fmla="*/ 19779 h 251928"/>
                <a:gd name="connsiteX5" fmla="*/ 165212 w 212150"/>
                <a:gd name="connsiteY5" fmla="*/ 24553 h 251928"/>
                <a:gd name="connsiteX6" fmla="*/ 147445 w 212150"/>
                <a:gd name="connsiteY6" fmla="*/ 38740 h 251928"/>
                <a:gd name="connsiteX7" fmla="*/ 116683 w 212150"/>
                <a:gd name="connsiteY7" fmla="*/ 33436 h 251928"/>
                <a:gd name="connsiteX8" fmla="*/ 85921 w 212150"/>
                <a:gd name="connsiteY8" fmla="*/ 15669 h 251928"/>
                <a:gd name="connsiteX9" fmla="*/ 58739 w 212150"/>
                <a:gd name="connsiteY9" fmla="*/ 10365 h 251928"/>
                <a:gd name="connsiteX10" fmla="*/ 43358 w 212150"/>
                <a:gd name="connsiteY10" fmla="*/ 2675 h 251928"/>
                <a:gd name="connsiteX11" fmla="*/ 27314 w 212150"/>
                <a:gd name="connsiteY11" fmla="*/ 951 h 251928"/>
                <a:gd name="connsiteX12" fmla="*/ 6099 w 212150"/>
                <a:gd name="connsiteY12" fmla="*/ 15139 h 251928"/>
                <a:gd name="connsiteX13" fmla="*/ 2652 w 212150"/>
                <a:gd name="connsiteY13" fmla="*/ 19514 h 251928"/>
                <a:gd name="connsiteX14" fmla="*/ 14850 w 212150"/>
                <a:gd name="connsiteY14" fmla="*/ 30519 h 251928"/>
                <a:gd name="connsiteX15" fmla="*/ 17635 w 212150"/>
                <a:gd name="connsiteY15" fmla="*/ 49613 h 251928"/>
                <a:gd name="connsiteX16" fmla="*/ 28508 w 212150"/>
                <a:gd name="connsiteY16" fmla="*/ 59160 h 251928"/>
                <a:gd name="connsiteX17" fmla="*/ 27182 w 212150"/>
                <a:gd name="connsiteY17" fmla="*/ 81038 h 251928"/>
                <a:gd name="connsiteX18" fmla="*/ 9414 w 212150"/>
                <a:gd name="connsiteY18" fmla="*/ 112463 h 251928"/>
                <a:gd name="connsiteX19" fmla="*/ 1459 w 212150"/>
                <a:gd name="connsiteY19" fmla="*/ 129037 h 251928"/>
                <a:gd name="connsiteX20" fmla="*/ 19094 w 212150"/>
                <a:gd name="connsiteY20" fmla="*/ 138716 h 251928"/>
                <a:gd name="connsiteX21" fmla="*/ 133 w 212150"/>
                <a:gd name="connsiteY21" fmla="*/ 155821 h 251928"/>
                <a:gd name="connsiteX22" fmla="*/ 0 w 212150"/>
                <a:gd name="connsiteY22" fmla="*/ 158473 h 251928"/>
                <a:gd name="connsiteX23" fmla="*/ 100772 w 212150"/>
                <a:gd name="connsiteY23" fmla="*/ 211908 h 251928"/>
                <a:gd name="connsiteX24" fmla="*/ 99446 w 212150"/>
                <a:gd name="connsiteY24" fmla="*/ 228350 h 251928"/>
                <a:gd name="connsiteX25" fmla="*/ 144130 w 212150"/>
                <a:gd name="connsiteY25" fmla="*/ 260172 h 251928"/>
                <a:gd name="connsiteX26" fmla="*/ 170251 w 212150"/>
                <a:gd name="connsiteY26" fmla="*/ 202096 h 251928"/>
                <a:gd name="connsiteX27" fmla="*/ 187223 w 212150"/>
                <a:gd name="connsiteY27" fmla="*/ 188306 h 251928"/>
                <a:gd name="connsiteX28" fmla="*/ 201808 w 212150"/>
                <a:gd name="connsiteY28" fmla="*/ 178892 h 251928"/>
                <a:gd name="connsiteX29" fmla="*/ 204062 w 212150"/>
                <a:gd name="connsiteY29" fmla="*/ 175710 h 251928"/>
                <a:gd name="connsiteX30" fmla="*/ 190803 w 212150"/>
                <a:gd name="connsiteY30" fmla="*/ 154760 h 251928"/>
                <a:gd name="connsiteX31" fmla="*/ 189477 w 212150"/>
                <a:gd name="connsiteY31" fmla="*/ 59160 h 251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12150" h="251928">
                  <a:moveTo>
                    <a:pt x="189477" y="59160"/>
                  </a:moveTo>
                  <a:lnTo>
                    <a:pt x="201808" y="40066"/>
                  </a:lnTo>
                  <a:lnTo>
                    <a:pt x="214537" y="21370"/>
                  </a:lnTo>
                  <a:cubicBezTo>
                    <a:pt x="208571" y="22696"/>
                    <a:pt x="203134" y="24155"/>
                    <a:pt x="201278" y="25083"/>
                  </a:cubicBezTo>
                  <a:cubicBezTo>
                    <a:pt x="196504" y="27470"/>
                    <a:pt x="190007" y="23890"/>
                    <a:pt x="188284" y="19779"/>
                  </a:cubicBezTo>
                  <a:cubicBezTo>
                    <a:pt x="186560" y="15669"/>
                    <a:pt x="174627" y="19249"/>
                    <a:pt x="165212" y="24553"/>
                  </a:cubicBezTo>
                  <a:cubicBezTo>
                    <a:pt x="155798" y="29856"/>
                    <a:pt x="151025" y="41127"/>
                    <a:pt x="147445" y="38740"/>
                  </a:cubicBezTo>
                  <a:cubicBezTo>
                    <a:pt x="143865" y="36353"/>
                    <a:pt x="122649" y="33436"/>
                    <a:pt x="116683" y="33436"/>
                  </a:cubicBezTo>
                  <a:cubicBezTo>
                    <a:pt x="110716" y="33436"/>
                    <a:pt x="91888" y="20973"/>
                    <a:pt x="85921" y="15669"/>
                  </a:cubicBezTo>
                  <a:cubicBezTo>
                    <a:pt x="79954" y="10365"/>
                    <a:pt x="62849" y="12752"/>
                    <a:pt x="58739" y="10365"/>
                  </a:cubicBezTo>
                  <a:cubicBezTo>
                    <a:pt x="54629" y="7978"/>
                    <a:pt x="46275" y="6255"/>
                    <a:pt x="43358" y="2675"/>
                  </a:cubicBezTo>
                  <a:cubicBezTo>
                    <a:pt x="40441" y="-905"/>
                    <a:pt x="33281" y="-242"/>
                    <a:pt x="27314" y="951"/>
                  </a:cubicBezTo>
                  <a:cubicBezTo>
                    <a:pt x="21348" y="2144"/>
                    <a:pt x="7160" y="10365"/>
                    <a:pt x="6099" y="15139"/>
                  </a:cubicBezTo>
                  <a:cubicBezTo>
                    <a:pt x="5701" y="16597"/>
                    <a:pt x="4376" y="18055"/>
                    <a:pt x="2652" y="19514"/>
                  </a:cubicBezTo>
                  <a:lnTo>
                    <a:pt x="14850" y="30519"/>
                  </a:lnTo>
                  <a:lnTo>
                    <a:pt x="17635" y="49613"/>
                  </a:lnTo>
                  <a:lnTo>
                    <a:pt x="28508" y="59160"/>
                  </a:lnTo>
                  <a:cubicBezTo>
                    <a:pt x="28508" y="59160"/>
                    <a:pt x="28508" y="70032"/>
                    <a:pt x="27182" y="81038"/>
                  </a:cubicBezTo>
                  <a:cubicBezTo>
                    <a:pt x="25856" y="91910"/>
                    <a:pt x="16309" y="105568"/>
                    <a:pt x="9414" y="112463"/>
                  </a:cubicBezTo>
                  <a:cubicBezTo>
                    <a:pt x="7425" y="114451"/>
                    <a:pt x="4508" y="120949"/>
                    <a:pt x="1459" y="129037"/>
                  </a:cubicBezTo>
                  <a:cubicBezTo>
                    <a:pt x="11933" y="131689"/>
                    <a:pt x="19624" y="135667"/>
                    <a:pt x="19094" y="138716"/>
                  </a:cubicBezTo>
                  <a:cubicBezTo>
                    <a:pt x="17900" y="145213"/>
                    <a:pt x="133" y="142296"/>
                    <a:pt x="133" y="155821"/>
                  </a:cubicBezTo>
                  <a:cubicBezTo>
                    <a:pt x="133" y="156749"/>
                    <a:pt x="0" y="157677"/>
                    <a:pt x="0" y="158473"/>
                  </a:cubicBezTo>
                  <a:lnTo>
                    <a:pt x="100772" y="211908"/>
                  </a:lnTo>
                  <a:lnTo>
                    <a:pt x="99446" y="228350"/>
                  </a:lnTo>
                  <a:cubicBezTo>
                    <a:pt x="99446" y="228350"/>
                    <a:pt x="122119" y="244924"/>
                    <a:pt x="144130" y="260172"/>
                  </a:cubicBezTo>
                  <a:cubicBezTo>
                    <a:pt x="153942" y="235245"/>
                    <a:pt x="166804" y="207400"/>
                    <a:pt x="170251" y="202096"/>
                  </a:cubicBezTo>
                  <a:cubicBezTo>
                    <a:pt x="176218" y="193080"/>
                    <a:pt x="182052" y="194671"/>
                    <a:pt x="187223" y="188306"/>
                  </a:cubicBezTo>
                  <a:cubicBezTo>
                    <a:pt x="192394" y="181942"/>
                    <a:pt x="193852" y="191488"/>
                    <a:pt x="201808" y="178892"/>
                  </a:cubicBezTo>
                  <a:cubicBezTo>
                    <a:pt x="202471" y="177964"/>
                    <a:pt x="203267" y="176771"/>
                    <a:pt x="204062" y="175710"/>
                  </a:cubicBezTo>
                  <a:lnTo>
                    <a:pt x="190803" y="154760"/>
                  </a:lnTo>
                  <a:lnTo>
                    <a:pt x="189477" y="59160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1055CC42-ED6C-47D1-A33A-6108B00EC1A1}"/>
                </a:ext>
              </a:extLst>
            </p:cNvPr>
            <p:cNvSpPr/>
            <p:nvPr/>
          </p:nvSpPr>
          <p:spPr>
            <a:xfrm>
              <a:off x="6253003" y="4674363"/>
              <a:ext cx="132594" cy="145853"/>
            </a:xfrm>
            <a:custGeom>
              <a:avLst/>
              <a:gdLst>
                <a:gd name="connsiteX0" fmla="*/ 134981 w 132594"/>
                <a:gd name="connsiteY0" fmla="*/ 30099 h 145853"/>
                <a:gd name="connsiteX1" fmla="*/ 132196 w 132594"/>
                <a:gd name="connsiteY1" fmla="*/ 11005 h 145853"/>
                <a:gd name="connsiteX2" fmla="*/ 119997 w 132594"/>
                <a:gd name="connsiteY2" fmla="*/ 0 h 145853"/>
                <a:gd name="connsiteX3" fmla="*/ 110981 w 132594"/>
                <a:gd name="connsiteY3" fmla="*/ 8619 h 145853"/>
                <a:gd name="connsiteX4" fmla="*/ 94407 w 132594"/>
                <a:gd name="connsiteY4" fmla="*/ 9812 h 145853"/>
                <a:gd name="connsiteX5" fmla="*/ 74916 w 132594"/>
                <a:gd name="connsiteY5" fmla="*/ 16309 h 145853"/>
                <a:gd name="connsiteX6" fmla="*/ 58341 w 132594"/>
                <a:gd name="connsiteY6" fmla="*/ 10342 h 145853"/>
                <a:gd name="connsiteX7" fmla="*/ 38187 w 132594"/>
                <a:gd name="connsiteY7" fmla="*/ 16309 h 145853"/>
                <a:gd name="connsiteX8" fmla="*/ 35800 w 132594"/>
                <a:gd name="connsiteY8" fmla="*/ 39380 h 145853"/>
                <a:gd name="connsiteX9" fmla="*/ 44684 w 132594"/>
                <a:gd name="connsiteY9" fmla="*/ 52375 h 145853"/>
                <a:gd name="connsiteX10" fmla="*/ 36993 w 132594"/>
                <a:gd name="connsiteY10" fmla="*/ 66032 h 145853"/>
                <a:gd name="connsiteX11" fmla="*/ 25723 w 132594"/>
                <a:gd name="connsiteY11" fmla="*/ 73722 h 145853"/>
                <a:gd name="connsiteX12" fmla="*/ 15646 w 132594"/>
                <a:gd name="connsiteY12" fmla="*/ 88440 h 145853"/>
                <a:gd name="connsiteX13" fmla="*/ 9149 w 132594"/>
                <a:gd name="connsiteY13" fmla="*/ 107401 h 145853"/>
                <a:gd name="connsiteX14" fmla="*/ 4375 w 132594"/>
                <a:gd name="connsiteY14" fmla="*/ 130473 h 145853"/>
                <a:gd name="connsiteX15" fmla="*/ 0 w 132594"/>
                <a:gd name="connsiteY15" fmla="*/ 149831 h 145853"/>
                <a:gd name="connsiteX16" fmla="*/ 13259 w 132594"/>
                <a:gd name="connsiteY16" fmla="*/ 147445 h 145853"/>
                <a:gd name="connsiteX17" fmla="*/ 40574 w 132594"/>
                <a:gd name="connsiteY17" fmla="*/ 139224 h 145853"/>
                <a:gd name="connsiteX18" fmla="*/ 62849 w 132594"/>
                <a:gd name="connsiteY18" fmla="*/ 137367 h 145853"/>
                <a:gd name="connsiteX19" fmla="*/ 83136 w 132594"/>
                <a:gd name="connsiteY19" fmla="*/ 108462 h 145853"/>
                <a:gd name="connsiteX20" fmla="*/ 118671 w 132594"/>
                <a:gd name="connsiteY20" fmla="*/ 109390 h 145853"/>
                <a:gd name="connsiteX21" fmla="*/ 126627 w 132594"/>
                <a:gd name="connsiteY21" fmla="*/ 92816 h 145853"/>
                <a:gd name="connsiteX22" fmla="*/ 144395 w 132594"/>
                <a:gd name="connsiteY22" fmla="*/ 61391 h 145853"/>
                <a:gd name="connsiteX23" fmla="*/ 145721 w 132594"/>
                <a:gd name="connsiteY23" fmla="*/ 39513 h 145853"/>
                <a:gd name="connsiteX24" fmla="*/ 134981 w 132594"/>
                <a:gd name="connsiteY24" fmla="*/ 30099 h 145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32594" h="145853">
                  <a:moveTo>
                    <a:pt x="134981" y="30099"/>
                  </a:moveTo>
                  <a:lnTo>
                    <a:pt x="132196" y="11005"/>
                  </a:lnTo>
                  <a:lnTo>
                    <a:pt x="119997" y="0"/>
                  </a:lnTo>
                  <a:cubicBezTo>
                    <a:pt x="116418" y="3050"/>
                    <a:pt x="111379" y="5834"/>
                    <a:pt x="110981" y="8619"/>
                  </a:cubicBezTo>
                  <a:cubicBezTo>
                    <a:pt x="110451" y="12729"/>
                    <a:pt x="99180" y="12199"/>
                    <a:pt x="94407" y="9812"/>
                  </a:cubicBezTo>
                  <a:cubicBezTo>
                    <a:pt x="89633" y="7425"/>
                    <a:pt x="77302" y="12729"/>
                    <a:pt x="74916" y="16309"/>
                  </a:cubicBezTo>
                  <a:cubicBezTo>
                    <a:pt x="72529" y="19889"/>
                    <a:pt x="64308" y="9812"/>
                    <a:pt x="58341" y="10342"/>
                  </a:cubicBezTo>
                  <a:cubicBezTo>
                    <a:pt x="52374" y="10873"/>
                    <a:pt x="38187" y="16309"/>
                    <a:pt x="38187" y="16309"/>
                  </a:cubicBezTo>
                  <a:cubicBezTo>
                    <a:pt x="38187" y="16309"/>
                    <a:pt x="35800" y="32883"/>
                    <a:pt x="35800" y="39380"/>
                  </a:cubicBezTo>
                  <a:cubicBezTo>
                    <a:pt x="35800" y="45878"/>
                    <a:pt x="44684" y="47071"/>
                    <a:pt x="44684" y="52375"/>
                  </a:cubicBezTo>
                  <a:cubicBezTo>
                    <a:pt x="44684" y="57678"/>
                    <a:pt x="37524" y="62452"/>
                    <a:pt x="36993" y="66032"/>
                  </a:cubicBezTo>
                  <a:cubicBezTo>
                    <a:pt x="36463" y="69612"/>
                    <a:pt x="31690" y="71999"/>
                    <a:pt x="25723" y="73722"/>
                  </a:cubicBezTo>
                  <a:cubicBezTo>
                    <a:pt x="19756" y="75446"/>
                    <a:pt x="20419" y="84993"/>
                    <a:pt x="15646" y="88440"/>
                  </a:cubicBezTo>
                  <a:cubicBezTo>
                    <a:pt x="10872" y="92020"/>
                    <a:pt x="12066" y="100904"/>
                    <a:pt x="9149" y="107401"/>
                  </a:cubicBezTo>
                  <a:cubicBezTo>
                    <a:pt x="6232" y="113898"/>
                    <a:pt x="4375" y="122782"/>
                    <a:pt x="4375" y="130473"/>
                  </a:cubicBezTo>
                  <a:cubicBezTo>
                    <a:pt x="4375" y="136705"/>
                    <a:pt x="3580" y="145323"/>
                    <a:pt x="0" y="149831"/>
                  </a:cubicBezTo>
                  <a:cubicBezTo>
                    <a:pt x="7558" y="150627"/>
                    <a:pt x="9547" y="149434"/>
                    <a:pt x="13259" y="147445"/>
                  </a:cubicBezTo>
                  <a:cubicBezTo>
                    <a:pt x="18695" y="144793"/>
                    <a:pt x="40574" y="139224"/>
                    <a:pt x="40574" y="139224"/>
                  </a:cubicBezTo>
                  <a:lnTo>
                    <a:pt x="62849" y="137367"/>
                  </a:lnTo>
                  <a:cubicBezTo>
                    <a:pt x="67755" y="123445"/>
                    <a:pt x="75048" y="110849"/>
                    <a:pt x="83136" y="108462"/>
                  </a:cubicBezTo>
                  <a:cubicBezTo>
                    <a:pt x="93479" y="105412"/>
                    <a:pt x="107666" y="106606"/>
                    <a:pt x="118671" y="109390"/>
                  </a:cubicBezTo>
                  <a:cubicBezTo>
                    <a:pt x="121721" y="101302"/>
                    <a:pt x="124506" y="94805"/>
                    <a:pt x="126627" y="92816"/>
                  </a:cubicBezTo>
                  <a:cubicBezTo>
                    <a:pt x="133522" y="86054"/>
                    <a:pt x="143069" y="72396"/>
                    <a:pt x="144395" y="61391"/>
                  </a:cubicBezTo>
                  <a:cubicBezTo>
                    <a:pt x="145721" y="50518"/>
                    <a:pt x="145721" y="39513"/>
                    <a:pt x="145721" y="39513"/>
                  </a:cubicBezTo>
                  <a:lnTo>
                    <a:pt x="134981" y="30099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88508F77-1455-4A63-BB34-E20CFC46FB43}"/>
                </a:ext>
              </a:extLst>
            </p:cNvPr>
            <p:cNvSpPr/>
            <p:nvPr/>
          </p:nvSpPr>
          <p:spPr>
            <a:xfrm>
              <a:off x="6971000" y="3472001"/>
              <a:ext cx="450820" cy="265188"/>
            </a:xfrm>
            <a:custGeom>
              <a:avLst/>
              <a:gdLst>
                <a:gd name="connsiteX0" fmla="*/ 459438 w 450819"/>
                <a:gd name="connsiteY0" fmla="*/ 154870 h 265188"/>
                <a:gd name="connsiteX1" fmla="*/ 422577 w 450819"/>
                <a:gd name="connsiteY1" fmla="*/ 138030 h 265188"/>
                <a:gd name="connsiteX2" fmla="*/ 401495 w 450819"/>
                <a:gd name="connsiteY2" fmla="*/ 139091 h 265188"/>
                <a:gd name="connsiteX3" fmla="*/ 376169 w 450819"/>
                <a:gd name="connsiteY3" fmla="*/ 131666 h 265188"/>
                <a:gd name="connsiteX4" fmla="*/ 348855 w 450819"/>
                <a:gd name="connsiteY4" fmla="*/ 152748 h 265188"/>
                <a:gd name="connsiteX5" fmla="*/ 336258 w 450819"/>
                <a:gd name="connsiteY5" fmla="*/ 156991 h 265188"/>
                <a:gd name="connsiteX6" fmla="*/ 314115 w 450819"/>
                <a:gd name="connsiteY6" fmla="*/ 143334 h 265188"/>
                <a:gd name="connsiteX7" fmla="*/ 290911 w 450819"/>
                <a:gd name="connsiteY7" fmla="*/ 136970 h 265188"/>
                <a:gd name="connsiteX8" fmla="*/ 276193 w 450819"/>
                <a:gd name="connsiteY8" fmla="*/ 109523 h 265188"/>
                <a:gd name="connsiteX9" fmla="*/ 269829 w 450819"/>
                <a:gd name="connsiteY9" fmla="*/ 84330 h 265188"/>
                <a:gd name="connsiteX10" fmla="*/ 248746 w 450819"/>
                <a:gd name="connsiteY10" fmla="*/ 68551 h 265188"/>
                <a:gd name="connsiteX11" fmla="*/ 195046 w 450819"/>
                <a:gd name="connsiteY11" fmla="*/ 66430 h 265188"/>
                <a:gd name="connsiteX12" fmla="*/ 160306 w 450819"/>
                <a:gd name="connsiteY12" fmla="*/ 68551 h 265188"/>
                <a:gd name="connsiteX13" fmla="*/ 129146 w 450819"/>
                <a:gd name="connsiteY13" fmla="*/ 34475 h 265188"/>
                <a:gd name="connsiteX14" fmla="*/ 121323 w 450819"/>
                <a:gd name="connsiteY14" fmla="*/ 46010 h 265188"/>
                <a:gd name="connsiteX15" fmla="*/ 88970 w 450819"/>
                <a:gd name="connsiteY15" fmla="*/ 40441 h 265188"/>
                <a:gd name="connsiteX16" fmla="*/ 85788 w 450819"/>
                <a:gd name="connsiteY16" fmla="*/ 2652 h 265188"/>
                <a:gd name="connsiteX17" fmla="*/ 74783 w 450819"/>
                <a:gd name="connsiteY17" fmla="*/ 41237 h 265188"/>
                <a:gd name="connsiteX18" fmla="*/ 70938 w 450819"/>
                <a:gd name="connsiteY18" fmla="*/ 0 h 265188"/>
                <a:gd name="connsiteX19" fmla="*/ 3447 w 450819"/>
                <a:gd name="connsiteY19" fmla="*/ 18033 h 265188"/>
                <a:gd name="connsiteX20" fmla="*/ 265 w 450819"/>
                <a:gd name="connsiteY20" fmla="*/ 135909 h 265188"/>
                <a:gd name="connsiteX21" fmla="*/ 0 w 450819"/>
                <a:gd name="connsiteY21" fmla="*/ 136174 h 265188"/>
                <a:gd name="connsiteX22" fmla="*/ 18828 w 450819"/>
                <a:gd name="connsiteY22" fmla="*/ 140682 h 265188"/>
                <a:gd name="connsiteX23" fmla="*/ 28243 w 450819"/>
                <a:gd name="connsiteY23" fmla="*/ 128086 h 265188"/>
                <a:gd name="connsiteX24" fmla="*/ 47203 w 450819"/>
                <a:gd name="connsiteY24" fmla="*/ 113898 h 265188"/>
                <a:gd name="connsiteX25" fmla="*/ 56618 w 450819"/>
                <a:gd name="connsiteY25" fmla="*/ 103688 h 265188"/>
                <a:gd name="connsiteX26" fmla="*/ 67623 w 450819"/>
                <a:gd name="connsiteY26" fmla="*/ 98120 h 265188"/>
                <a:gd name="connsiteX27" fmla="*/ 86584 w 450819"/>
                <a:gd name="connsiteY27" fmla="*/ 102893 h 265188"/>
                <a:gd name="connsiteX28" fmla="*/ 107003 w 450819"/>
                <a:gd name="connsiteY28" fmla="*/ 110053 h 265188"/>
                <a:gd name="connsiteX29" fmla="*/ 116418 w 450819"/>
                <a:gd name="connsiteY29" fmla="*/ 138428 h 265188"/>
                <a:gd name="connsiteX30" fmla="*/ 155798 w 450819"/>
                <a:gd name="connsiteY30" fmla="*/ 143202 h 265188"/>
                <a:gd name="connsiteX31" fmla="*/ 166803 w 450819"/>
                <a:gd name="connsiteY31" fmla="*/ 160571 h 265188"/>
                <a:gd name="connsiteX32" fmla="*/ 178604 w 450819"/>
                <a:gd name="connsiteY32" fmla="*/ 182715 h 265188"/>
                <a:gd name="connsiteX33" fmla="*/ 205388 w 450819"/>
                <a:gd name="connsiteY33" fmla="*/ 202471 h 265188"/>
                <a:gd name="connsiteX34" fmla="*/ 236150 w 450819"/>
                <a:gd name="connsiteY34" fmla="*/ 220636 h 265188"/>
                <a:gd name="connsiteX35" fmla="*/ 263729 w 450819"/>
                <a:gd name="connsiteY35" fmla="*/ 238802 h 265188"/>
                <a:gd name="connsiteX36" fmla="*/ 287331 w 450819"/>
                <a:gd name="connsiteY36" fmla="*/ 246625 h 265188"/>
                <a:gd name="connsiteX37" fmla="*/ 289320 w 450819"/>
                <a:gd name="connsiteY37" fmla="*/ 264127 h 265188"/>
                <a:gd name="connsiteX38" fmla="*/ 291574 w 450819"/>
                <a:gd name="connsiteY38" fmla="*/ 263597 h 265188"/>
                <a:gd name="connsiteX39" fmla="*/ 313718 w 450819"/>
                <a:gd name="connsiteY39" fmla="*/ 271022 h 265188"/>
                <a:gd name="connsiteX40" fmla="*/ 324325 w 450819"/>
                <a:gd name="connsiteY40" fmla="*/ 276061 h 265188"/>
                <a:gd name="connsiteX41" fmla="*/ 335330 w 450819"/>
                <a:gd name="connsiteY41" fmla="*/ 248216 h 265188"/>
                <a:gd name="connsiteX42" fmla="*/ 332148 w 450819"/>
                <a:gd name="connsiteY42" fmla="*/ 224614 h 265188"/>
                <a:gd name="connsiteX43" fmla="*/ 315574 w 450819"/>
                <a:gd name="connsiteY43" fmla="*/ 204195 h 265188"/>
                <a:gd name="connsiteX44" fmla="*/ 340766 w 450819"/>
                <a:gd name="connsiteY44" fmla="*/ 194781 h 265188"/>
                <a:gd name="connsiteX45" fmla="*/ 349385 w 450819"/>
                <a:gd name="connsiteY45" fmla="*/ 179797 h 265188"/>
                <a:gd name="connsiteX46" fmla="*/ 361982 w 450819"/>
                <a:gd name="connsiteY46" fmla="*/ 165610 h 265188"/>
                <a:gd name="connsiteX47" fmla="*/ 382534 w 450819"/>
                <a:gd name="connsiteY47" fmla="*/ 160837 h 265188"/>
                <a:gd name="connsiteX48" fmla="*/ 400699 w 450819"/>
                <a:gd name="connsiteY48" fmla="*/ 156859 h 265188"/>
                <a:gd name="connsiteX49" fmla="*/ 391285 w 450819"/>
                <a:gd name="connsiteY49" fmla="*/ 178737 h 265188"/>
                <a:gd name="connsiteX50" fmla="*/ 422047 w 450819"/>
                <a:gd name="connsiteY50" fmla="*/ 173300 h 265188"/>
                <a:gd name="connsiteX51" fmla="*/ 447239 w 450819"/>
                <a:gd name="connsiteY51" fmla="*/ 169057 h 265188"/>
                <a:gd name="connsiteX52" fmla="*/ 459438 w 450819"/>
                <a:gd name="connsiteY52" fmla="*/ 154870 h 265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450819" h="265188">
                  <a:moveTo>
                    <a:pt x="459438" y="154870"/>
                  </a:moveTo>
                  <a:cubicBezTo>
                    <a:pt x="446842" y="144395"/>
                    <a:pt x="424699" y="131666"/>
                    <a:pt x="422577" y="138030"/>
                  </a:cubicBezTo>
                  <a:cubicBezTo>
                    <a:pt x="420456" y="144395"/>
                    <a:pt x="406798" y="145323"/>
                    <a:pt x="401495" y="139091"/>
                  </a:cubicBezTo>
                  <a:cubicBezTo>
                    <a:pt x="396191" y="132727"/>
                    <a:pt x="392081" y="125434"/>
                    <a:pt x="376169" y="131666"/>
                  </a:cubicBezTo>
                  <a:cubicBezTo>
                    <a:pt x="360391" y="138030"/>
                    <a:pt x="349915" y="146384"/>
                    <a:pt x="348855" y="152748"/>
                  </a:cubicBezTo>
                  <a:cubicBezTo>
                    <a:pt x="347794" y="159113"/>
                    <a:pt x="337319" y="165345"/>
                    <a:pt x="336258" y="156991"/>
                  </a:cubicBezTo>
                  <a:cubicBezTo>
                    <a:pt x="335198" y="148505"/>
                    <a:pt x="322601" y="145456"/>
                    <a:pt x="314115" y="143334"/>
                  </a:cubicBezTo>
                  <a:cubicBezTo>
                    <a:pt x="305629" y="141213"/>
                    <a:pt x="291972" y="145456"/>
                    <a:pt x="290911" y="136970"/>
                  </a:cubicBezTo>
                  <a:cubicBezTo>
                    <a:pt x="289850" y="128484"/>
                    <a:pt x="277254" y="119069"/>
                    <a:pt x="276193" y="109523"/>
                  </a:cubicBezTo>
                  <a:cubicBezTo>
                    <a:pt x="275133" y="100109"/>
                    <a:pt x="278315" y="86319"/>
                    <a:pt x="269829" y="84330"/>
                  </a:cubicBezTo>
                  <a:cubicBezTo>
                    <a:pt x="261343" y="82208"/>
                    <a:pt x="256172" y="68551"/>
                    <a:pt x="248746" y="68551"/>
                  </a:cubicBezTo>
                  <a:cubicBezTo>
                    <a:pt x="241321" y="68551"/>
                    <a:pt x="200349" y="68551"/>
                    <a:pt x="195046" y="66430"/>
                  </a:cubicBezTo>
                  <a:cubicBezTo>
                    <a:pt x="189742" y="64308"/>
                    <a:pt x="162428" y="74783"/>
                    <a:pt x="160306" y="68551"/>
                  </a:cubicBezTo>
                  <a:cubicBezTo>
                    <a:pt x="158582" y="63380"/>
                    <a:pt x="139622" y="43093"/>
                    <a:pt x="129146" y="34475"/>
                  </a:cubicBezTo>
                  <a:cubicBezTo>
                    <a:pt x="127953" y="38850"/>
                    <a:pt x="125567" y="42828"/>
                    <a:pt x="121323" y="46010"/>
                  </a:cubicBezTo>
                  <a:cubicBezTo>
                    <a:pt x="101567" y="60198"/>
                    <a:pt x="82739" y="57811"/>
                    <a:pt x="88970" y="40441"/>
                  </a:cubicBezTo>
                  <a:cubicBezTo>
                    <a:pt x="95335" y="23071"/>
                    <a:pt x="95998" y="2652"/>
                    <a:pt x="85788" y="2652"/>
                  </a:cubicBezTo>
                  <a:cubicBezTo>
                    <a:pt x="75578" y="2652"/>
                    <a:pt x="82606" y="38983"/>
                    <a:pt x="74783" y="41237"/>
                  </a:cubicBezTo>
                  <a:cubicBezTo>
                    <a:pt x="67755" y="43358"/>
                    <a:pt x="65104" y="14850"/>
                    <a:pt x="70938" y="0"/>
                  </a:cubicBezTo>
                  <a:lnTo>
                    <a:pt x="3447" y="18033"/>
                  </a:lnTo>
                  <a:lnTo>
                    <a:pt x="265" y="135909"/>
                  </a:lnTo>
                  <a:cubicBezTo>
                    <a:pt x="265" y="135909"/>
                    <a:pt x="132" y="136041"/>
                    <a:pt x="0" y="136174"/>
                  </a:cubicBezTo>
                  <a:cubicBezTo>
                    <a:pt x="6364" y="139224"/>
                    <a:pt x="13657" y="140152"/>
                    <a:pt x="18828" y="140682"/>
                  </a:cubicBezTo>
                  <a:cubicBezTo>
                    <a:pt x="29038" y="141478"/>
                    <a:pt x="28243" y="133655"/>
                    <a:pt x="28243" y="128086"/>
                  </a:cubicBezTo>
                  <a:cubicBezTo>
                    <a:pt x="28243" y="122517"/>
                    <a:pt x="39248" y="113103"/>
                    <a:pt x="47203" y="113898"/>
                  </a:cubicBezTo>
                  <a:cubicBezTo>
                    <a:pt x="55026" y="114694"/>
                    <a:pt x="54364" y="103688"/>
                    <a:pt x="56618" y="103688"/>
                  </a:cubicBezTo>
                  <a:cubicBezTo>
                    <a:pt x="59004" y="103688"/>
                    <a:pt x="65236" y="102097"/>
                    <a:pt x="67623" y="98120"/>
                  </a:cubicBezTo>
                  <a:cubicBezTo>
                    <a:pt x="70010" y="94142"/>
                    <a:pt x="82606" y="98915"/>
                    <a:pt x="86584" y="102893"/>
                  </a:cubicBezTo>
                  <a:cubicBezTo>
                    <a:pt x="90562" y="106871"/>
                    <a:pt x="99976" y="108462"/>
                    <a:pt x="107003" y="110053"/>
                  </a:cubicBezTo>
                  <a:cubicBezTo>
                    <a:pt x="114031" y="111644"/>
                    <a:pt x="116418" y="133655"/>
                    <a:pt x="116418" y="138428"/>
                  </a:cubicBezTo>
                  <a:cubicBezTo>
                    <a:pt x="116418" y="143202"/>
                    <a:pt x="150362" y="142406"/>
                    <a:pt x="155798" y="143202"/>
                  </a:cubicBezTo>
                  <a:cubicBezTo>
                    <a:pt x="161367" y="143997"/>
                    <a:pt x="161367" y="153411"/>
                    <a:pt x="166803" y="160571"/>
                  </a:cubicBezTo>
                  <a:cubicBezTo>
                    <a:pt x="172372" y="167731"/>
                    <a:pt x="176218" y="177146"/>
                    <a:pt x="178604" y="182715"/>
                  </a:cubicBezTo>
                  <a:cubicBezTo>
                    <a:pt x="180991" y="188283"/>
                    <a:pt x="200747" y="195311"/>
                    <a:pt x="205388" y="202471"/>
                  </a:cubicBezTo>
                  <a:cubicBezTo>
                    <a:pt x="210162" y="209631"/>
                    <a:pt x="225144" y="216659"/>
                    <a:pt x="236150" y="220636"/>
                  </a:cubicBezTo>
                  <a:cubicBezTo>
                    <a:pt x="247155" y="224614"/>
                    <a:pt x="257497" y="239597"/>
                    <a:pt x="263729" y="238802"/>
                  </a:cubicBezTo>
                  <a:cubicBezTo>
                    <a:pt x="270094" y="238006"/>
                    <a:pt x="287331" y="246625"/>
                    <a:pt x="287331" y="246625"/>
                  </a:cubicBezTo>
                  <a:lnTo>
                    <a:pt x="289320" y="264127"/>
                  </a:lnTo>
                  <a:cubicBezTo>
                    <a:pt x="290116" y="263995"/>
                    <a:pt x="290779" y="263862"/>
                    <a:pt x="291574" y="263597"/>
                  </a:cubicBezTo>
                  <a:cubicBezTo>
                    <a:pt x="300988" y="260415"/>
                    <a:pt x="306292" y="271022"/>
                    <a:pt x="313718" y="271022"/>
                  </a:cubicBezTo>
                  <a:cubicBezTo>
                    <a:pt x="316767" y="271022"/>
                    <a:pt x="320612" y="273674"/>
                    <a:pt x="324325" y="276061"/>
                  </a:cubicBezTo>
                  <a:cubicBezTo>
                    <a:pt x="323794" y="260680"/>
                    <a:pt x="329231" y="252989"/>
                    <a:pt x="335330" y="248216"/>
                  </a:cubicBezTo>
                  <a:cubicBezTo>
                    <a:pt x="342490" y="242647"/>
                    <a:pt x="330557" y="233233"/>
                    <a:pt x="332148" y="224614"/>
                  </a:cubicBezTo>
                  <a:cubicBezTo>
                    <a:pt x="333739" y="215996"/>
                    <a:pt x="313983" y="211222"/>
                    <a:pt x="315574" y="204195"/>
                  </a:cubicBezTo>
                  <a:cubicBezTo>
                    <a:pt x="317165" y="197035"/>
                    <a:pt x="333739" y="197830"/>
                    <a:pt x="340766" y="194781"/>
                  </a:cubicBezTo>
                  <a:cubicBezTo>
                    <a:pt x="347794" y="191598"/>
                    <a:pt x="342358" y="179797"/>
                    <a:pt x="349385" y="179797"/>
                  </a:cubicBezTo>
                  <a:cubicBezTo>
                    <a:pt x="356545" y="179797"/>
                    <a:pt x="359595" y="172637"/>
                    <a:pt x="361982" y="165610"/>
                  </a:cubicBezTo>
                  <a:cubicBezTo>
                    <a:pt x="364368" y="158450"/>
                    <a:pt x="376169" y="165610"/>
                    <a:pt x="382534" y="160837"/>
                  </a:cubicBezTo>
                  <a:cubicBezTo>
                    <a:pt x="388898" y="156063"/>
                    <a:pt x="398313" y="153013"/>
                    <a:pt x="400699" y="156859"/>
                  </a:cubicBezTo>
                  <a:cubicBezTo>
                    <a:pt x="402555" y="159908"/>
                    <a:pt x="394732" y="173168"/>
                    <a:pt x="391285" y="178737"/>
                  </a:cubicBezTo>
                  <a:cubicBezTo>
                    <a:pt x="402290" y="178471"/>
                    <a:pt x="418865" y="176483"/>
                    <a:pt x="422047" y="173300"/>
                  </a:cubicBezTo>
                  <a:cubicBezTo>
                    <a:pt x="426290" y="169057"/>
                    <a:pt x="442069" y="179665"/>
                    <a:pt x="447239" y="169057"/>
                  </a:cubicBezTo>
                  <a:cubicBezTo>
                    <a:pt x="453074" y="158052"/>
                    <a:pt x="472035" y="165477"/>
                    <a:pt x="459438" y="154870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60A7306B-A80D-4B9F-B03C-23C48595E1B8}"/>
                </a:ext>
              </a:extLst>
            </p:cNvPr>
            <p:cNvSpPr/>
            <p:nvPr/>
          </p:nvSpPr>
          <p:spPr>
            <a:xfrm>
              <a:off x="5621377" y="1931097"/>
              <a:ext cx="676230" cy="1087271"/>
            </a:xfrm>
            <a:custGeom>
              <a:avLst/>
              <a:gdLst>
                <a:gd name="connsiteX0" fmla="*/ 665438 w 676229"/>
                <a:gd name="connsiteY0" fmla="*/ 581983 h 1087271"/>
                <a:gd name="connsiteX1" fmla="*/ 653637 w 676229"/>
                <a:gd name="connsiteY1" fmla="*/ 580790 h 1087271"/>
                <a:gd name="connsiteX2" fmla="*/ 636267 w 676229"/>
                <a:gd name="connsiteY2" fmla="*/ 567398 h 1087271"/>
                <a:gd name="connsiteX3" fmla="*/ 649659 w 676229"/>
                <a:gd name="connsiteY3" fmla="*/ 568591 h 1087271"/>
                <a:gd name="connsiteX4" fmla="*/ 667426 w 676229"/>
                <a:gd name="connsiteY4" fmla="*/ 563022 h 1087271"/>
                <a:gd name="connsiteX5" fmla="*/ 685592 w 676229"/>
                <a:gd name="connsiteY5" fmla="*/ 555995 h 1087271"/>
                <a:gd name="connsiteX6" fmla="*/ 671802 w 676229"/>
                <a:gd name="connsiteY6" fmla="*/ 542603 h 1087271"/>
                <a:gd name="connsiteX7" fmla="*/ 651648 w 676229"/>
                <a:gd name="connsiteY7" fmla="*/ 535973 h 1087271"/>
                <a:gd name="connsiteX8" fmla="*/ 637460 w 676229"/>
                <a:gd name="connsiteY8" fmla="*/ 529211 h 1087271"/>
                <a:gd name="connsiteX9" fmla="*/ 616643 w 676229"/>
                <a:gd name="connsiteY9" fmla="*/ 543399 h 1087271"/>
                <a:gd name="connsiteX10" fmla="*/ 610278 w 676229"/>
                <a:gd name="connsiteY10" fmla="*/ 545785 h 1087271"/>
                <a:gd name="connsiteX11" fmla="*/ 613461 w 676229"/>
                <a:gd name="connsiteY11" fmla="*/ 530802 h 1087271"/>
                <a:gd name="connsiteX12" fmla="*/ 602455 w 676229"/>
                <a:gd name="connsiteY12" fmla="*/ 515819 h 1087271"/>
                <a:gd name="connsiteX13" fmla="*/ 585881 w 676229"/>
                <a:gd name="connsiteY13" fmla="*/ 530802 h 1087271"/>
                <a:gd name="connsiteX14" fmla="*/ 570102 w 676229"/>
                <a:gd name="connsiteY14" fmla="*/ 551752 h 1087271"/>
                <a:gd name="connsiteX15" fmla="*/ 570500 w 676229"/>
                <a:gd name="connsiteY15" fmla="*/ 529344 h 1087271"/>
                <a:gd name="connsiteX16" fmla="*/ 553528 w 676229"/>
                <a:gd name="connsiteY16" fmla="*/ 538360 h 1087271"/>
                <a:gd name="connsiteX17" fmla="*/ 527938 w 676229"/>
                <a:gd name="connsiteY17" fmla="*/ 563553 h 1087271"/>
                <a:gd name="connsiteX18" fmla="*/ 532711 w 676229"/>
                <a:gd name="connsiteY18" fmla="*/ 546581 h 1087271"/>
                <a:gd name="connsiteX19" fmla="*/ 550081 w 676229"/>
                <a:gd name="connsiteY19" fmla="*/ 526029 h 1087271"/>
                <a:gd name="connsiteX20" fmla="*/ 546899 w 676229"/>
                <a:gd name="connsiteY20" fmla="*/ 515819 h 1087271"/>
                <a:gd name="connsiteX21" fmla="*/ 532313 w 676229"/>
                <a:gd name="connsiteY21" fmla="*/ 527620 h 1087271"/>
                <a:gd name="connsiteX22" fmla="*/ 513352 w 676229"/>
                <a:gd name="connsiteY22" fmla="*/ 525233 h 1087271"/>
                <a:gd name="connsiteX23" fmla="*/ 508579 w 676229"/>
                <a:gd name="connsiteY23" fmla="*/ 535443 h 1087271"/>
                <a:gd name="connsiteX24" fmla="*/ 502612 w 676229"/>
                <a:gd name="connsiteY24" fmla="*/ 539421 h 1087271"/>
                <a:gd name="connsiteX25" fmla="*/ 484049 w 676229"/>
                <a:gd name="connsiteY25" fmla="*/ 545785 h 1087271"/>
                <a:gd name="connsiteX26" fmla="*/ 477684 w 676229"/>
                <a:gd name="connsiteY26" fmla="*/ 555995 h 1087271"/>
                <a:gd name="connsiteX27" fmla="*/ 474900 w 676229"/>
                <a:gd name="connsiteY27" fmla="*/ 571376 h 1087271"/>
                <a:gd name="connsiteX28" fmla="*/ 465088 w 676229"/>
                <a:gd name="connsiteY28" fmla="*/ 554006 h 1087271"/>
                <a:gd name="connsiteX29" fmla="*/ 470524 w 676229"/>
                <a:gd name="connsiteY29" fmla="*/ 543796 h 1087271"/>
                <a:gd name="connsiteX30" fmla="*/ 484712 w 676229"/>
                <a:gd name="connsiteY30" fmla="*/ 530006 h 1087271"/>
                <a:gd name="connsiteX31" fmla="*/ 475298 w 676229"/>
                <a:gd name="connsiteY31" fmla="*/ 532393 h 1087271"/>
                <a:gd name="connsiteX32" fmla="*/ 453685 w 676229"/>
                <a:gd name="connsiteY32" fmla="*/ 536769 h 1087271"/>
                <a:gd name="connsiteX33" fmla="*/ 455276 w 676229"/>
                <a:gd name="connsiteY33" fmla="*/ 554536 h 1087271"/>
                <a:gd name="connsiteX34" fmla="*/ 447718 w 676229"/>
                <a:gd name="connsiteY34" fmla="*/ 560105 h 1087271"/>
                <a:gd name="connsiteX35" fmla="*/ 427564 w 676229"/>
                <a:gd name="connsiteY35" fmla="*/ 560503 h 1087271"/>
                <a:gd name="connsiteX36" fmla="*/ 442547 w 676229"/>
                <a:gd name="connsiteY36" fmla="*/ 573895 h 1087271"/>
                <a:gd name="connsiteX37" fmla="*/ 429950 w 676229"/>
                <a:gd name="connsiteY37" fmla="*/ 572304 h 1087271"/>
                <a:gd name="connsiteX38" fmla="*/ 415763 w 676229"/>
                <a:gd name="connsiteY38" fmla="*/ 563685 h 1087271"/>
                <a:gd name="connsiteX39" fmla="*/ 407144 w 676229"/>
                <a:gd name="connsiteY39" fmla="*/ 568857 h 1087271"/>
                <a:gd name="connsiteX40" fmla="*/ 413376 w 676229"/>
                <a:gd name="connsiteY40" fmla="*/ 586226 h 1087271"/>
                <a:gd name="connsiteX41" fmla="*/ 404360 w 676229"/>
                <a:gd name="connsiteY41" fmla="*/ 580657 h 1087271"/>
                <a:gd name="connsiteX42" fmla="*/ 389377 w 676229"/>
                <a:gd name="connsiteY42" fmla="*/ 579464 h 1087271"/>
                <a:gd name="connsiteX43" fmla="*/ 387388 w 676229"/>
                <a:gd name="connsiteY43" fmla="*/ 564083 h 1087271"/>
                <a:gd name="connsiteX44" fmla="*/ 368825 w 676229"/>
                <a:gd name="connsiteY44" fmla="*/ 565674 h 1087271"/>
                <a:gd name="connsiteX45" fmla="*/ 361400 w 676229"/>
                <a:gd name="connsiteY45" fmla="*/ 573100 h 1087271"/>
                <a:gd name="connsiteX46" fmla="*/ 359013 w 676229"/>
                <a:gd name="connsiteY46" fmla="*/ 585298 h 1087271"/>
                <a:gd name="connsiteX47" fmla="*/ 350394 w 676229"/>
                <a:gd name="connsiteY47" fmla="*/ 591663 h 1087271"/>
                <a:gd name="connsiteX48" fmla="*/ 340980 w 676229"/>
                <a:gd name="connsiteY48" fmla="*/ 592856 h 1087271"/>
                <a:gd name="connsiteX49" fmla="*/ 322815 w 676229"/>
                <a:gd name="connsiteY49" fmla="*/ 595243 h 1087271"/>
                <a:gd name="connsiteX50" fmla="*/ 309025 w 676229"/>
                <a:gd name="connsiteY50" fmla="*/ 613408 h 1087271"/>
                <a:gd name="connsiteX51" fmla="*/ 325997 w 676229"/>
                <a:gd name="connsiteY51" fmla="*/ 612215 h 1087271"/>
                <a:gd name="connsiteX52" fmla="*/ 329577 w 676229"/>
                <a:gd name="connsiteY52" fmla="*/ 621629 h 1087271"/>
                <a:gd name="connsiteX53" fmla="*/ 327190 w 676229"/>
                <a:gd name="connsiteY53" fmla="*/ 628789 h 1087271"/>
                <a:gd name="connsiteX54" fmla="*/ 313401 w 676229"/>
                <a:gd name="connsiteY54" fmla="*/ 630380 h 1087271"/>
                <a:gd name="connsiteX55" fmla="*/ 301600 w 676229"/>
                <a:gd name="connsiteY55" fmla="*/ 623220 h 1087271"/>
                <a:gd name="connsiteX56" fmla="*/ 287014 w 676229"/>
                <a:gd name="connsiteY56" fmla="*/ 630380 h 1087271"/>
                <a:gd name="connsiteX57" fmla="*/ 293246 w 676229"/>
                <a:gd name="connsiteY57" fmla="*/ 608370 h 1087271"/>
                <a:gd name="connsiteX58" fmla="*/ 277467 w 676229"/>
                <a:gd name="connsiteY58" fmla="*/ 620966 h 1087271"/>
                <a:gd name="connsiteX59" fmla="*/ 260495 w 676229"/>
                <a:gd name="connsiteY59" fmla="*/ 633960 h 1087271"/>
                <a:gd name="connsiteX60" fmla="*/ 249092 w 676229"/>
                <a:gd name="connsiteY60" fmla="*/ 648148 h 1087271"/>
                <a:gd name="connsiteX61" fmla="*/ 216342 w 676229"/>
                <a:gd name="connsiteY61" fmla="*/ 666313 h 1087271"/>
                <a:gd name="connsiteX62" fmla="*/ 225358 w 676229"/>
                <a:gd name="connsiteY62" fmla="*/ 667109 h 1087271"/>
                <a:gd name="connsiteX63" fmla="*/ 245114 w 676229"/>
                <a:gd name="connsiteY63" fmla="*/ 657297 h 1087271"/>
                <a:gd name="connsiteX64" fmla="*/ 271103 w 676229"/>
                <a:gd name="connsiteY64" fmla="*/ 647883 h 1087271"/>
                <a:gd name="connsiteX65" fmla="*/ 286882 w 676229"/>
                <a:gd name="connsiteY65" fmla="*/ 645496 h 1087271"/>
                <a:gd name="connsiteX66" fmla="*/ 303456 w 676229"/>
                <a:gd name="connsiteY66" fmla="*/ 644303 h 1087271"/>
                <a:gd name="connsiteX67" fmla="*/ 301069 w 676229"/>
                <a:gd name="connsiteY67" fmla="*/ 658490 h 1087271"/>
                <a:gd name="connsiteX68" fmla="*/ 293644 w 676229"/>
                <a:gd name="connsiteY68" fmla="*/ 662866 h 1087271"/>
                <a:gd name="connsiteX69" fmla="*/ 283036 w 676229"/>
                <a:gd name="connsiteY69" fmla="*/ 657695 h 1087271"/>
                <a:gd name="connsiteX70" fmla="*/ 270440 w 676229"/>
                <a:gd name="connsiteY70" fmla="*/ 668700 h 1087271"/>
                <a:gd name="connsiteX71" fmla="*/ 259832 w 676229"/>
                <a:gd name="connsiteY71" fmla="*/ 688059 h 1087271"/>
                <a:gd name="connsiteX72" fmla="*/ 250021 w 676229"/>
                <a:gd name="connsiteY72" fmla="*/ 696279 h 1087271"/>
                <a:gd name="connsiteX73" fmla="*/ 225623 w 676229"/>
                <a:gd name="connsiteY73" fmla="*/ 729826 h 1087271"/>
                <a:gd name="connsiteX74" fmla="*/ 221248 w 676229"/>
                <a:gd name="connsiteY74" fmla="*/ 749582 h 1087271"/>
                <a:gd name="connsiteX75" fmla="*/ 200430 w 676229"/>
                <a:gd name="connsiteY75" fmla="*/ 753162 h 1087271"/>
                <a:gd name="connsiteX76" fmla="*/ 196850 w 676229"/>
                <a:gd name="connsiteY76" fmla="*/ 777560 h 1087271"/>
                <a:gd name="connsiteX77" fmla="*/ 196850 w 676229"/>
                <a:gd name="connsiteY77" fmla="*/ 795725 h 1087271"/>
                <a:gd name="connsiteX78" fmla="*/ 180276 w 676229"/>
                <a:gd name="connsiteY78" fmla="*/ 798112 h 1087271"/>
                <a:gd name="connsiteX79" fmla="*/ 161713 w 676229"/>
                <a:gd name="connsiteY79" fmla="*/ 804078 h 1087271"/>
                <a:gd name="connsiteX80" fmla="*/ 176696 w 676229"/>
                <a:gd name="connsiteY80" fmla="*/ 820653 h 1087271"/>
                <a:gd name="connsiteX81" fmla="*/ 168343 w 676229"/>
                <a:gd name="connsiteY81" fmla="*/ 824233 h 1087271"/>
                <a:gd name="connsiteX82" fmla="*/ 144741 w 676229"/>
                <a:gd name="connsiteY82" fmla="*/ 833647 h 1087271"/>
                <a:gd name="connsiteX83" fmla="*/ 128167 w 676229"/>
                <a:gd name="connsiteY83" fmla="*/ 850619 h 1087271"/>
                <a:gd name="connsiteX84" fmla="*/ 115172 w 676229"/>
                <a:gd name="connsiteY84" fmla="*/ 870773 h 1087271"/>
                <a:gd name="connsiteX85" fmla="*/ 100587 w 676229"/>
                <a:gd name="connsiteY85" fmla="*/ 859370 h 1087271"/>
                <a:gd name="connsiteX86" fmla="*/ 97405 w 676229"/>
                <a:gd name="connsiteY86" fmla="*/ 874353 h 1087271"/>
                <a:gd name="connsiteX87" fmla="*/ 82819 w 676229"/>
                <a:gd name="connsiteY87" fmla="*/ 883370 h 1087271"/>
                <a:gd name="connsiteX88" fmla="*/ 57229 w 676229"/>
                <a:gd name="connsiteY88" fmla="*/ 892784 h 1087271"/>
                <a:gd name="connsiteX89" fmla="*/ 71416 w 676229"/>
                <a:gd name="connsiteY89" fmla="*/ 903391 h 1087271"/>
                <a:gd name="connsiteX90" fmla="*/ 48610 w 676229"/>
                <a:gd name="connsiteY90" fmla="*/ 903789 h 1087271"/>
                <a:gd name="connsiteX91" fmla="*/ 34423 w 676229"/>
                <a:gd name="connsiteY91" fmla="*/ 913203 h 1087271"/>
                <a:gd name="connsiteX92" fmla="*/ 22224 w 676229"/>
                <a:gd name="connsiteY92" fmla="*/ 925402 h 1087271"/>
                <a:gd name="connsiteX93" fmla="*/ 12412 w 676229"/>
                <a:gd name="connsiteY93" fmla="*/ 928186 h 1087271"/>
                <a:gd name="connsiteX94" fmla="*/ 213 w 676229"/>
                <a:gd name="connsiteY94" fmla="*/ 939987 h 1087271"/>
                <a:gd name="connsiteX95" fmla="*/ 10423 w 676229"/>
                <a:gd name="connsiteY95" fmla="*/ 953379 h 1087271"/>
                <a:gd name="connsiteX96" fmla="*/ 7241 w 676229"/>
                <a:gd name="connsiteY96" fmla="*/ 963324 h 1087271"/>
                <a:gd name="connsiteX97" fmla="*/ 4456 w 676229"/>
                <a:gd name="connsiteY97" fmla="*/ 973136 h 1087271"/>
                <a:gd name="connsiteX98" fmla="*/ 4456 w 676229"/>
                <a:gd name="connsiteY98" fmla="*/ 985732 h 1087271"/>
                <a:gd name="connsiteX99" fmla="*/ 2467 w 676229"/>
                <a:gd name="connsiteY99" fmla="*/ 1001909 h 1087271"/>
                <a:gd name="connsiteX100" fmla="*/ 16257 w 676229"/>
                <a:gd name="connsiteY100" fmla="*/ 1006284 h 1087271"/>
                <a:gd name="connsiteX101" fmla="*/ 35218 w 676229"/>
                <a:gd name="connsiteY101" fmla="*/ 999124 h 1087271"/>
                <a:gd name="connsiteX102" fmla="*/ 39991 w 676229"/>
                <a:gd name="connsiteY102" fmla="*/ 1007478 h 1087271"/>
                <a:gd name="connsiteX103" fmla="*/ 26202 w 676229"/>
                <a:gd name="connsiteY103" fmla="*/ 1018483 h 1087271"/>
                <a:gd name="connsiteX104" fmla="*/ 15594 w 676229"/>
                <a:gd name="connsiteY104" fmla="*/ 1015698 h 1087271"/>
                <a:gd name="connsiteX105" fmla="*/ 6578 w 676229"/>
                <a:gd name="connsiteY105" fmla="*/ 1023521 h 1087271"/>
                <a:gd name="connsiteX106" fmla="*/ 4589 w 676229"/>
                <a:gd name="connsiteY106" fmla="*/ 1039300 h 1087271"/>
                <a:gd name="connsiteX107" fmla="*/ 19572 w 676229"/>
                <a:gd name="connsiteY107" fmla="*/ 1037311 h 1087271"/>
                <a:gd name="connsiteX108" fmla="*/ 33759 w 676229"/>
                <a:gd name="connsiteY108" fmla="*/ 1038902 h 1087271"/>
                <a:gd name="connsiteX109" fmla="*/ 27130 w 676229"/>
                <a:gd name="connsiteY109" fmla="*/ 1049510 h 1087271"/>
                <a:gd name="connsiteX110" fmla="*/ 16125 w 676229"/>
                <a:gd name="connsiteY110" fmla="*/ 1057731 h 1087271"/>
                <a:gd name="connsiteX111" fmla="*/ 44102 w 676229"/>
                <a:gd name="connsiteY111" fmla="*/ 1079874 h 1087271"/>
                <a:gd name="connsiteX112" fmla="*/ 75261 w 676229"/>
                <a:gd name="connsiteY112" fmla="*/ 1088095 h 1087271"/>
                <a:gd name="connsiteX113" fmla="*/ 124984 w 676229"/>
                <a:gd name="connsiteY113" fmla="*/ 1051499 h 1087271"/>
                <a:gd name="connsiteX114" fmla="*/ 143548 w 676229"/>
                <a:gd name="connsiteY114" fmla="*/ 1047521 h 1087271"/>
                <a:gd name="connsiteX115" fmla="*/ 150310 w 676229"/>
                <a:gd name="connsiteY115" fmla="*/ 1028162 h 1087271"/>
                <a:gd name="connsiteX116" fmla="*/ 160917 w 676229"/>
                <a:gd name="connsiteY116" fmla="*/ 1042748 h 1087271"/>
                <a:gd name="connsiteX117" fmla="*/ 167282 w 676229"/>
                <a:gd name="connsiteY117" fmla="*/ 1054814 h 1087271"/>
                <a:gd name="connsiteX118" fmla="*/ 175635 w 676229"/>
                <a:gd name="connsiteY118" fmla="*/ 1056007 h 1087271"/>
                <a:gd name="connsiteX119" fmla="*/ 182000 w 676229"/>
                <a:gd name="connsiteY119" fmla="*/ 1038239 h 1087271"/>
                <a:gd name="connsiteX120" fmla="*/ 185845 w 676229"/>
                <a:gd name="connsiteY120" fmla="*/ 1016627 h 1087271"/>
                <a:gd name="connsiteX121" fmla="*/ 203613 w 676229"/>
                <a:gd name="connsiteY121" fmla="*/ 1010262 h 1087271"/>
                <a:gd name="connsiteX122" fmla="*/ 202419 w 676229"/>
                <a:gd name="connsiteY122" fmla="*/ 984937 h 1087271"/>
                <a:gd name="connsiteX123" fmla="*/ 201093 w 676229"/>
                <a:gd name="connsiteY123" fmla="*/ 972208 h 1087271"/>
                <a:gd name="connsiteX124" fmla="*/ 211170 w 676229"/>
                <a:gd name="connsiteY124" fmla="*/ 958285 h 1087271"/>
                <a:gd name="connsiteX125" fmla="*/ 193403 w 676229"/>
                <a:gd name="connsiteY125" fmla="*/ 939324 h 1087271"/>
                <a:gd name="connsiteX126" fmla="*/ 194596 w 676229"/>
                <a:gd name="connsiteY126" fmla="*/ 913999 h 1087271"/>
                <a:gd name="connsiteX127" fmla="*/ 194596 w 676229"/>
                <a:gd name="connsiteY127" fmla="*/ 887347 h 1087271"/>
                <a:gd name="connsiteX128" fmla="*/ 197115 w 676229"/>
                <a:gd name="connsiteY128" fmla="*/ 860696 h 1087271"/>
                <a:gd name="connsiteX129" fmla="*/ 223767 w 676229"/>
                <a:gd name="connsiteY129" fmla="*/ 842928 h 1087271"/>
                <a:gd name="connsiteX130" fmla="*/ 241534 w 676229"/>
                <a:gd name="connsiteY130" fmla="*/ 841603 h 1087271"/>
                <a:gd name="connsiteX131" fmla="*/ 241534 w 676229"/>
                <a:gd name="connsiteY131" fmla="*/ 826354 h 1087271"/>
                <a:gd name="connsiteX132" fmla="*/ 235170 w 676229"/>
                <a:gd name="connsiteY132" fmla="*/ 812432 h 1087271"/>
                <a:gd name="connsiteX133" fmla="*/ 252938 w 676229"/>
                <a:gd name="connsiteY133" fmla="*/ 778222 h 1087271"/>
                <a:gd name="connsiteX134" fmla="*/ 254131 w 676229"/>
                <a:gd name="connsiteY134" fmla="*/ 754090 h 1087271"/>
                <a:gd name="connsiteX135" fmla="*/ 274418 w 676229"/>
                <a:gd name="connsiteY135" fmla="*/ 749052 h 1087271"/>
                <a:gd name="connsiteX136" fmla="*/ 279457 w 676229"/>
                <a:gd name="connsiteY136" fmla="*/ 733804 h 1087271"/>
                <a:gd name="connsiteX137" fmla="*/ 293379 w 676229"/>
                <a:gd name="connsiteY137" fmla="*/ 713517 h 1087271"/>
                <a:gd name="connsiteX138" fmla="*/ 299743 w 676229"/>
                <a:gd name="connsiteY138" fmla="*/ 699594 h 1087271"/>
                <a:gd name="connsiteX139" fmla="*/ 307301 w 676229"/>
                <a:gd name="connsiteY139" fmla="*/ 680633 h 1087271"/>
                <a:gd name="connsiteX140" fmla="*/ 327588 w 676229"/>
                <a:gd name="connsiteY140" fmla="*/ 665385 h 1087271"/>
                <a:gd name="connsiteX141" fmla="*/ 347875 w 676229"/>
                <a:gd name="connsiteY141" fmla="*/ 657827 h 1087271"/>
                <a:gd name="connsiteX142" fmla="*/ 354239 w 676229"/>
                <a:gd name="connsiteY142" fmla="*/ 638866 h 1087271"/>
                <a:gd name="connsiteX143" fmla="*/ 382084 w 676229"/>
                <a:gd name="connsiteY143" fmla="*/ 643905 h 1087271"/>
                <a:gd name="connsiteX144" fmla="*/ 399852 w 676229"/>
                <a:gd name="connsiteY144" fmla="*/ 638866 h 1087271"/>
                <a:gd name="connsiteX145" fmla="*/ 415100 w 676229"/>
                <a:gd name="connsiteY145" fmla="*/ 618579 h 1087271"/>
                <a:gd name="connsiteX146" fmla="*/ 417619 w 676229"/>
                <a:gd name="connsiteY146" fmla="*/ 620170 h 1087271"/>
                <a:gd name="connsiteX147" fmla="*/ 435255 w 676229"/>
                <a:gd name="connsiteY147" fmla="*/ 607176 h 1087271"/>
                <a:gd name="connsiteX148" fmla="*/ 464425 w 676229"/>
                <a:gd name="connsiteY148" fmla="*/ 628656 h 1087271"/>
                <a:gd name="connsiteX149" fmla="*/ 493596 w 676229"/>
                <a:gd name="connsiteY149" fmla="*/ 629982 h 1087271"/>
                <a:gd name="connsiteX150" fmla="*/ 513883 w 676229"/>
                <a:gd name="connsiteY150" fmla="*/ 631308 h 1087271"/>
                <a:gd name="connsiteX151" fmla="*/ 529131 w 676229"/>
                <a:gd name="connsiteY151" fmla="*/ 635154 h 1087271"/>
                <a:gd name="connsiteX152" fmla="*/ 540534 w 676229"/>
                <a:gd name="connsiteY152" fmla="*/ 619905 h 1087271"/>
                <a:gd name="connsiteX153" fmla="*/ 545572 w 676229"/>
                <a:gd name="connsiteY153" fmla="*/ 597099 h 1087271"/>
                <a:gd name="connsiteX154" fmla="*/ 562014 w 676229"/>
                <a:gd name="connsiteY154" fmla="*/ 579331 h 1087271"/>
                <a:gd name="connsiteX155" fmla="*/ 588666 w 676229"/>
                <a:gd name="connsiteY155" fmla="*/ 572967 h 1087271"/>
                <a:gd name="connsiteX156" fmla="*/ 610278 w 676229"/>
                <a:gd name="connsiteY156" fmla="*/ 572967 h 1087271"/>
                <a:gd name="connsiteX157" fmla="*/ 638123 w 676229"/>
                <a:gd name="connsiteY157" fmla="*/ 591928 h 1087271"/>
                <a:gd name="connsiteX158" fmla="*/ 638123 w 676229"/>
                <a:gd name="connsiteY158" fmla="*/ 606778 h 1087271"/>
                <a:gd name="connsiteX159" fmla="*/ 650322 w 676229"/>
                <a:gd name="connsiteY159" fmla="*/ 600679 h 1087271"/>
                <a:gd name="connsiteX160" fmla="*/ 672332 w 676229"/>
                <a:gd name="connsiteY160" fmla="*/ 590469 h 1087271"/>
                <a:gd name="connsiteX161" fmla="*/ 685857 w 676229"/>
                <a:gd name="connsiteY161" fmla="*/ 580923 h 1087271"/>
                <a:gd name="connsiteX162" fmla="*/ 665438 w 676229"/>
                <a:gd name="connsiteY162" fmla="*/ 581983 h 1087271"/>
                <a:gd name="connsiteX163" fmla="*/ 188762 w 676229"/>
                <a:gd name="connsiteY163" fmla="*/ 76667 h 1087271"/>
                <a:gd name="connsiteX164" fmla="*/ 173381 w 676229"/>
                <a:gd name="connsiteY164" fmla="*/ 102656 h 1087271"/>
                <a:gd name="connsiteX165" fmla="*/ 200032 w 676229"/>
                <a:gd name="connsiteY165" fmla="*/ 132224 h 1087271"/>
                <a:gd name="connsiteX166" fmla="*/ 237822 w 676229"/>
                <a:gd name="connsiteY166" fmla="*/ 134611 h 1087271"/>
                <a:gd name="connsiteX167" fmla="*/ 253203 w 676229"/>
                <a:gd name="connsiteY167" fmla="*/ 113926 h 1087271"/>
                <a:gd name="connsiteX168" fmla="*/ 266197 w 676229"/>
                <a:gd name="connsiteY168" fmla="*/ 102126 h 1087271"/>
                <a:gd name="connsiteX169" fmla="*/ 268584 w 676229"/>
                <a:gd name="connsiteY169" fmla="*/ 118037 h 1087271"/>
                <a:gd name="connsiteX170" fmla="*/ 291655 w 676229"/>
                <a:gd name="connsiteY170" fmla="*/ 115650 h 1087271"/>
                <a:gd name="connsiteX171" fmla="*/ 302262 w 676229"/>
                <a:gd name="connsiteY171" fmla="*/ 124534 h 1087271"/>
                <a:gd name="connsiteX172" fmla="*/ 270308 w 676229"/>
                <a:gd name="connsiteY172" fmla="*/ 139252 h 1087271"/>
                <a:gd name="connsiteX173" fmla="*/ 228408 w 676229"/>
                <a:gd name="connsiteY173" fmla="*/ 153439 h 1087271"/>
                <a:gd name="connsiteX174" fmla="*/ 252672 w 676229"/>
                <a:gd name="connsiteY174" fmla="*/ 162854 h 1087271"/>
                <a:gd name="connsiteX175" fmla="*/ 305843 w 676229"/>
                <a:gd name="connsiteY175" fmla="*/ 160467 h 1087271"/>
                <a:gd name="connsiteX176" fmla="*/ 281578 w 676229"/>
                <a:gd name="connsiteY176" fmla="*/ 166434 h 1087271"/>
                <a:gd name="connsiteX177" fmla="*/ 258506 w 676229"/>
                <a:gd name="connsiteY177" fmla="*/ 176511 h 1087271"/>
                <a:gd name="connsiteX178" fmla="*/ 232518 w 676229"/>
                <a:gd name="connsiteY178" fmla="*/ 181815 h 1087271"/>
                <a:gd name="connsiteX179" fmla="*/ 259169 w 676229"/>
                <a:gd name="connsiteY179" fmla="*/ 203030 h 1087271"/>
                <a:gd name="connsiteX180" fmla="*/ 285158 w 676229"/>
                <a:gd name="connsiteY180" fmla="*/ 205947 h 1087271"/>
                <a:gd name="connsiteX181" fmla="*/ 272164 w 676229"/>
                <a:gd name="connsiteY181" fmla="*/ 216024 h 1087271"/>
                <a:gd name="connsiteX182" fmla="*/ 294042 w 676229"/>
                <a:gd name="connsiteY182" fmla="*/ 229018 h 1087271"/>
                <a:gd name="connsiteX183" fmla="*/ 311809 w 676229"/>
                <a:gd name="connsiteY183" fmla="*/ 223714 h 1087271"/>
                <a:gd name="connsiteX184" fmla="*/ 342571 w 676229"/>
                <a:gd name="connsiteY184" fmla="*/ 175848 h 1087271"/>
                <a:gd name="connsiteX185" fmla="*/ 352648 w 676229"/>
                <a:gd name="connsiteY185" fmla="*/ 153439 h 1087271"/>
                <a:gd name="connsiteX186" fmla="*/ 365112 w 676229"/>
                <a:gd name="connsiteY186" fmla="*/ 143362 h 1087271"/>
                <a:gd name="connsiteX187" fmla="*/ 374526 w 676229"/>
                <a:gd name="connsiteY187" fmla="*/ 120954 h 1087271"/>
                <a:gd name="connsiteX188" fmla="*/ 406481 w 676229"/>
                <a:gd name="connsiteY188" fmla="*/ 111540 h 1087271"/>
                <a:gd name="connsiteX189" fmla="*/ 411785 w 676229"/>
                <a:gd name="connsiteY189" fmla="*/ 117506 h 1087271"/>
                <a:gd name="connsiteX190" fmla="*/ 415896 w 676229"/>
                <a:gd name="connsiteY190" fmla="*/ 137661 h 1087271"/>
                <a:gd name="connsiteX191" fmla="*/ 425310 w 676229"/>
                <a:gd name="connsiteY191" fmla="*/ 147075 h 1087271"/>
                <a:gd name="connsiteX192" fmla="*/ 420536 w 676229"/>
                <a:gd name="connsiteY192" fmla="*/ 172533 h 1087271"/>
                <a:gd name="connsiteX193" fmla="*/ 445995 w 676229"/>
                <a:gd name="connsiteY193" fmla="*/ 177837 h 1087271"/>
                <a:gd name="connsiteX194" fmla="*/ 460712 w 676229"/>
                <a:gd name="connsiteY194" fmla="*/ 191494 h 1087271"/>
                <a:gd name="connsiteX195" fmla="*/ 494391 w 676229"/>
                <a:gd name="connsiteY195" fmla="*/ 175583 h 1087271"/>
                <a:gd name="connsiteX196" fmla="*/ 517463 w 676229"/>
                <a:gd name="connsiteY196" fmla="*/ 160202 h 1087271"/>
                <a:gd name="connsiteX197" fmla="*/ 498502 w 676229"/>
                <a:gd name="connsiteY197" fmla="*/ 155428 h 1087271"/>
                <a:gd name="connsiteX198" fmla="*/ 476624 w 676229"/>
                <a:gd name="connsiteY198" fmla="*/ 150125 h 1087271"/>
                <a:gd name="connsiteX199" fmla="*/ 471850 w 676229"/>
                <a:gd name="connsiteY199" fmla="*/ 139517 h 1087271"/>
                <a:gd name="connsiteX200" fmla="*/ 451166 w 676229"/>
                <a:gd name="connsiteY200" fmla="*/ 131827 h 1087271"/>
                <a:gd name="connsiteX201" fmla="*/ 436315 w 676229"/>
                <a:gd name="connsiteY201" fmla="*/ 117109 h 1087271"/>
                <a:gd name="connsiteX202" fmla="*/ 431011 w 676229"/>
                <a:gd name="connsiteY202" fmla="*/ 101728 h 1087271"/>
                <a:gd name="connsiteX203" fmla="*/ 412051 w 676229"/>
                <a:gd name="connsiteY203" fmla="*/ 89927 h 1087271"/>
                <a:gd name="connsiteX204" fmla="*/ 398393 w 676229"/>
                <a:gd name="connsiteY204" fmla="*/ 87010 h 1087271"/>
                <a:gd name="connsiteX205" fmla="*/ 387786 w 676229"/>
                <a:gd name="connsiteY205" fmla="*/ 83430 h 1087271"/>
                <a:gd name="connsiteX206" fmla="*/ 362991 w 676229"/>
                <a:gd name="connsiteY206" fmla="*/ 78656 h 1087271"/>
                <a:gd name="connsiteX207" fmla="*/ 352383 w 676229"/>
                <a:gd name="connsiteY207" fmla="*/ 57972 h 1087271"/>
                <a:gd name="connsiteX208" fmla="*/ 330505 w 676229"/>
                <a:gd name="connsiteY208" fmla="*/ 67386 h 1087271"/>
                <a:gd name="connsiteX209" fmla="*/ 337532 w 676229"/>
                <a:gd name="connsiteY209" fmla="*/ 48425 h 1087271"/>
                <a:gd name="connsiteX210" fmla="*/ 309688 w 676229"/>
                <a:gd name="connsiteY210" fmla="*/ 39011 h 1087271"/>
                <a:gd name="connsiteX211" fmla="*/ 295500 w 676229"/>
                <a:gd name="connsiteY211" fmla="*/ 26547 h 1087271"/>
                <a:gd name="connsiteX212" fmla="*/ 289003 w 676229"/>
                <a:gd name="connsiteY212" fmla="*/ 39541 h 1087271"/>
                <a:gd name="connsiteX213" fmla="*/ 285423 w 676229"/>
                <a:gd name="connsiteY213" fmla="*/ 52005 h 1087271"/>
                <a:gd name="connsiteX214" fmla="*/ 301997 w 676229"/>
                <a:gd name="connsiteY214" fmla="*/ 92181 h 1087271"/>
                <a:gd name="connsiteX215" fmla="*/ 272429 w 676229"/>
                <a:gd name="connsiteY215" fmla="*/ 58502 h 1087271"/>
                <a:gd name="connsiteX216" fmla="*/ 254131 w 676229"/>
                <a:gd name="connsiteY216" fmla="*/ 44845 h 1087271"/>
                <a:gd name="connsiteX217" fmla="*/ 243523 w 676229"/>
                <a:gd name="connsiteY217" fmla="*/ 66060 h 1087271"/>
                <a:gd name="connsiteX218" fmla="*/ 236363 w 676229"/>
                <a:gd name="connsiteY218" fmla="*/ 70833 h 1087271"/>
                <a:gd name="connsiteX219" fmla="*/ 216209 w 676229"/>
                <a:gd name="connsiteY219" fmla="*/ 54922 h 1087271"/>
                <a:gd name="connsiteX220" fmla="*/ 238750 w 676229"/>
                <a:gd name="connsiteY220" fmla="*/ 46701 h 1087271"/>
                <a:gd name="connsiteX221" fmla="*/ 223369 w 676229"/>
                <a:gd name="connsiteY221" fmla="*/ 41397 h 1087271"/>
                <a:gd name="connsiteX222" fmla="*/ 200961 w 676229"/>
                <a:gd name="connsiteY222" fmla="*/ 44977 h 1087271"/>
                <a:gd name="connsiteX223" fmla="*/ 182000 w 676229"/>
                <a:gd name="connsiteY223" fmla="*/ 43254 h 1087271"/>
                <a:gd name="connsiteX224" fmla="*/ 160652 w 676229"/>
                <a:gd name="connsiteY224" fmla="*/ 52668 h 1087271"/>
                <a:gd name="connsiteX225" fmla="*/ 160652 w 676229"/>
                <a:gd name="connsiteY225" fmla="*/ 79319 h 1087271"/>
                <a:gd name="connsiteX226" fmla="*/ 188762 w 676229"/>
                <a:gd name="connsiteY226" fmla="*/ 76667 h 1087271"/>
                <a:gd name="connsiteX227" fmla="*/ 164497 w 676229"/>
                <a:gd name="connsiteY227" fmla="*/ 124534 h 1087271"/>
                <a:gd name="connsiteX228" fmla="*/ 183458 w 676229"/>
                <a:gd name="connsiteY228" fmla="*/ 137528 h 1087271"/>
                <a:gd name="connsiteX229" fmla="*/ 165691 w 676229"/>
                <a:gd name="connsiteY229" fmla="*/ 114457 h 1087271"/>
                <a:gd name="connsiteX230" fmla="*/ 147923 w 676229"/>
                <a:gd name="connsiteY230" fmla="*/ 100800 h 1087271"/>
                <a:gd name="connsiteX231" fmla="*/ 164497 w 676229"/>
                <a:gd name="connsiteY231" fmla="*/ 124534 h 1087271"/>
                <a:gd name="connsiteX232" fmla="*/ 352516 w 676229"/>
                <a:gd name="connsiteY232" fmla="*/ 28801 h 1087271"/>
                <a:gd name="connsiteX233" fmla="*/ 349599 w 676229"/>
                <a:gd name="connsiteY233" fmla="*/ 38878 h 1087271"/>
                <a:gd name="connsiteX234" fmla="*/ 446525 w 676229"/>
                <a:gd name="connsiteY234" fmla="*/ 41795 h 1087271"/>
                <a:gd name="connsiteX235" fmla="*/ 390968 w 676229"/>
                <a:gd name="connsiteY235" fmla="*/ 60756 h 1087271"/>
                <a:gd name="connsiteX236" fmla="*/ 453685 w 676229"/>
                <a:gd name="connsiteY236" fmla="*/ 68977 h 1087271"/>
                <a:gd name="connsiteX237" fmla="*/ 485640 w 676229"/>
                <a:gd name="connsiteY237" fmla="*/ 79585 h 1087271"/>
                <a:gd name="connsiteX238" fmla="*/ 515739 w 676229"/>
                <a:gd name="connsiteY238" fmla="*/ 71894 h 1087271"/>
                <a:gd name="connsiteX239" fmla="*/ 550081 w 676229"/>
                <a:gd name="connsiteY239" fmla="*/ 57176 h 1087271"/>
                <a:gd name="connsiteX240" fmla="*/ 586677 w 676229"/>
                <a:gd name="connsiteY240" fmla="*/ 27077 h 1087271"/>
                <a:gd name="connsiteX241" fmla="*/ 534037 w 676229"/>
                <a:gd name="connsiteY241" fmla="*/ 17663 h 1087271"/>
                <a:gd name="connsiteX242" fmla="*/ 494391 w 676229"/>
                <a:gd name="connsiteY242" fmla="*/ 13553 h 1087271"/>
                <a:gd name="connsiteX243" fmla="*/ 479673 w 676229"/>
                <a:gd name="connsiteY243" fmla="*/ 20713 h 1087271"/>
                <a:gd name="connsiteX244" fmla="*/ 464292 w 676229"/>
                <a:gd name="connsiteY244" fmla="*/ 3608 h 1087271"/>
                <a:gd name="connsiteX245" fmla="*/ 459519 w 676229"/>
                <a:gd name="connsiteY245" fmla="*/ 29597 h 1087271"/>
                <a:gd name="connsiteX246" fmla="*/ 438171 w 676229"/>
                <a:gd name="connsiteY246" fmla="*/ 17796 h 1087271"/>
                <a:gd name="connsiteX247" fmla="*/ 416293 w 676229"/>
                <a:gd name="connsiteY247" fmla="*/ 16602 h 1087271"/>
                <a:gd name="connsiteX248" fmla="*/ 387255 w 676229"/>
                <a:gd name="connsiteY248" fmla="*/ 28 h 1087271"/>
                <a:gd name="connsiteX249" fmla="*/ 388979 w 676229"/>
                <a:gd name="connsiteY249" fmla="*/ 11829 h 1087271"/>
                <a:gd name="connsiteX250" fmla="*/ 369488 w 676229"/>
                <a:gd name="connsiteY250" fmla="*/ 6525 h 1087271"/>
                <a:gd name="connsiteX251" fmla="*/ 370018 w 676229"/>
                <a:gd name="connsiteY251" fmla="*/ 21243 h 1087271"/>
                <a:gd name="connsiteX252" fmla="*/ 349864 w 676229"/>
                <a:gd name="connsiteY252" fmla="*/ 7056 h 1087271"/>
                <a:gd name="connsiteX253" fmla="*/ 338593 w 676229"/>
                <a:gd name="connsiteY253" fmla="*/ 17133 h 1087271"/>
                <a:gd name="connsiteX254" fmla="*/ 352516 w 676229"/>
                <a:gd name="connsiteY254" fmla="*/ 28801 h 1087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</a:cxnLst>
              <a:rect l="l" t="t" r="r" b="b"/>
              <a:pathLst>
                <a:path w="676229" h="1087271">
                  <a:moveTo>
                    <a:pt x="665438" y="581983"/>
                  </a:moveTo>
                  <a:cubicBezTo>
                    <a:pt x="663847" y="587950"/>
                    <a:pt x="653239" y="586757"/>
                    <a:pt x="653637" y="580790"/>
                  </a:cubicBezTo>
                  <a:cubicBezTo>
                    <a:pt x="654035" y="574823"/>
                    <a:pt x="637062" y="570182"/>
                    <a:pt x="636267" y="567398"/>
                  </a:cubicBezTo>
                  <a:cubicBezTo>
                    <a:pt x="635471" y="564614"/>
                    <a:pt x="643427" y="565011"/>
                    <a:pt x="649659" y="568591"/>
                  </a:cubicBezTo>
                  <a:cubicBezTo>
                    <a:pt x="655891" y="572171"/>
                    <a:pt x="660266" y="569785"/>
                    <a:pt x="667426" y="563022"/>
                  </a:cubicBezTo>
                  <a:cubicBezTo>
                    <a:pt x="674587" y="556260"/>
                    <a:pt x="684398" y="561829"/>
                    <a:pt x="685592" y="555995"/>
                  </a:cubicBezTo>
                  <a:cubicBezTo>
                    <a:pt x="686785" y="550028"/>
                    <a:pt x="674189" y="546183"/>
                    <a:pt x="671802" y="542603"/>
                  </a:cubicBezTo>
                  <a:cubicBezTo>
                    <a:pt x="669415" y="539023"/>
                    <a:pt x="660399" y="534382"/>
                    <a:pt x="651648" y="535973"/>
                  </a:cubicBezTo>
                  <a:cubicBezTo>
                    <a:pt x="643029" y="537564"/>
                    <a:pt x="642631" y="533984"/>
                    <a:pt x="637460" y="529211"/>
                  </a:cubicBezTo>
                  <a:cubicBezTo>
                    <a:pt x="632289" y="524438"/>
                    <a:pt x="616643" y="532393"/>
                    <a:pt x="616643" y="543399"/>
                  </a:cubicBezTo>
                  <a:cubicBezTo>
                    <a:pt x="616643" y="554404"/>
                    <a:pt x="606699" y="551619"/>
                    <a:pt x="610278" y="545785"/>
                  </a:cubicBezTo>
                  <a:cubicBezTo>
                    <a:pt x="613858" y="539818"/>
                    <a:pt x="605505" y="532791"/>
                    <a:pt x="613461" y="530802"/>
                  </a:cubicBezTo>
                  <a:cubicBezTo>
                    <a:pt x="621284" y="528813"/>
                    <a:pt x="617041" y="517012"/>
                    <a:pt x="602455" y="515819"/>
                  </a:cubicBezTo>
                  <a:cubicBezTo>
                    <a:pt x="587870" y="514626"/>
                    <a:pt x="582301" y="526824"/>
                    <a:pt x="585881" y="530802"/>
                  </a:cubicBezTo>
                  <a:cubicBezTo>
                    <a:pt x="589461" y="534780"/>
                    <a:pt x="576069" y="551752"/>
                    <a:pt x="570102" y="551752"/>
                  </a:cubicBezTo>
                  <a:cubicBezTo>
                    <a:pt x="564136" y="551752"/>
                    <a:pt x="570898" y="537167"/>
                    <a:pt x="570500" y="529344"/>
                  </a:cubicBezTo>
                  <a:cubicBezTo>
                    <a:pt x="570102" y="521520"/>
                    <a:pt x="564534" y="525763"/>
                    <a:pt x="553528" y="538360"/>
                  </a:cubicBezTo>
                  <a:cubicBezTo>
                    <a:pt x="542523" y="550956"/>
                    <a:pt x="534170" y="562359"/>
                    <a:pt x="527938" y="563553"/>
                  </a:cubicBezTo>
                  <a:cubicBezTo>
                    <a:pt x="521573" y="564746"/>
                    <a:pt x="522369" y="552150"/>
                    <a:pt x="532711" y="546581"/>
                  </a:cubicBezTo>
                  <a:cubicBezTo>
                    <a:pt x="542921" y="541012"/>
                    <a:pt x="543319" y="526029"/>
                    <a:pt x="550081" y="526029"/>
                  </a:cubicBezTo>
                  <a:cubicBezTo>
                    <a:pt x="556843" y="526029"/>
                    <a:pt x="556843" y="518206"/>
                    <a:pt x="546899" y="515819"/>
                  </a:cubicBezTo>
                  <a:cubicBezTo>
                    <a:pt x="537087" y="513432"/>
                    <a:pt x="535496" y="524438"/>
                    <a:pt x="532313" y="527620"/>
                  </a:cubicBezTo>
                  <a:cubicBezTo>
                    <a:pt x="529131" y="530802"/>
                    <a:pt x="512954" y="522051"/>
                    <a:pt x="513352" y="525233"/>
                  </a:cubicBezTo>
                  <a:cubicBezTo>
                    <a:pt x="513750" y="528415"/>
                    <a:pt x="504734" y="529609"/>
                    <a:pt x="508579" y="535443"/>
                  </a:cubicBezTo>
                  <a:cubicBezTo>
                    <a:pt x="512557" y="541410"/>
                    <a:pt x="506590" y="546448"/>
                    <a:pt x="502612" y="539421"/>
                  </a:cubicBezTo>
                  <a:cubicBezTo>
                    <a:pt x="498634" y="532261"/>
                    <a:pt x="488822" y="537830"/>
                    <a:pt x="484049" y="545785"/>
                  </a:cubicBezTo>
                  <a:cubicBezTo>
                    <a:pt x="479275" y="553741"/>
                    <a:pt x="473044" y="553210"/>
                    <a:pt x="477684" y="555995"/>
                  </a:cubicBezTo>
                  <a:cubicBezTo>
                    <a:pt x="482458" y="558779"/>
                    <a:pt x="482060" y="569387"/>
                    <a:pt x="474900" y="571376"/>
                  </a:cubicBezTo>
                  <a:cubicBezTo>
                    <a:pt x="467740" y="573365"/>
                    <a:pt x="470524" y="552017"/>
                    <a:pt x="465088" y="554006"/>
                  </a:cubicBezTo>
                  <a:cubicBezTo>
                    <a:pt x="459519" y="555995"/>
                    <a:pt x="463099" y="543796"/>
                    <a:pt x="470524" y="543796"/>
                  </a:cubicBezTo>
                  <a:cubicBezTo>
                    <a:pt x="477949" y="543796"/>
                    <a:pt x="485507" y="532791"/>
                    <a:pt x="484712" y="530006"/>
                  </a:cubicBezTo>
                  <a:cubicBezTo>
                    <a:pt x="483386" y="525366"/>
                    <a:pt x="475298" y="526426"/>
                    <a:pt x="475298" y="532393"/>
                  </a:cubicBezTo>
                  <a:cubicBezTo>
                    <a:pt x="475298" y="538360"/>
                    <a:pt x="463497" y="537167"/>
                    <a:pt x="453685" y="536769"/>
                  </a:cubicBezTo>
                  <a:cubicBezTo>
                    <a:pt x="443873" y="536371"/>
                    <a:pt x="444271" y="548172"/>
                    <a:pt x="455276" y="554536"/>
                  </a:cubicBezTo>
                  <a:cubicBezTo>
                    <a:pt x="466282" y="560901"/>
                    <a:pt x="453287" y="564746"/>
                    <a:pt x="447718" y="560105"/>
                  </a:cubicBezTo>
                  <a:cubicBezTo>
                    <a:pt x="442149" y="555332"/>
                    <a:pt x="433531" y="557719"/>
                    <a:pt x="427564" y="560503"/>
                  </a:cubicBezTo>
                  <a:cubicBezTo>
                    <a:pt x="421597" y="563288"/>
                    <a:pt x="441752" y="570315"/>
                    <a:pt x="442547" y="573895"/>
                  </a:cubicBezTo>
                  <a:cubicBezTo>
                    <a:pt x="443343" y="577475"/>
                    <a:pt x="432337" y="569520"/>
                    <a:pt x="429950" y="572304"/>
                  </a:cubicBezTo>
                  <a:cubicBezTo>
                    <a:pt x="427564" y="575088"/>
                    <a:pt x="416559" y="570315"/>
                    <a:pt x="415763" y="563685"/>
                  </a:cubicBezTo>
                  <a:cubicBezTo>
                    <a:pt x="414967" y="556923"/>
                    <a:pt x="397200" y="566470"/>
                    <a:pt x="407144" y="568857"/>
                  </a:cubicBezTo>
                  <a:cubicBezTo>
                    <a:pt x="416957" y="571243"/>
                    <a:pt x="413376" y="577608"/>
                    <a:pt x="413376" y="586226"/>
                  </a:cubicBezTo>
                  <a:cubicBezTo>
                    <a:pt x="413376" y="594845"/>
                    <a:pt x="401973" y="588215"/>
                    <a:pt x="404360" y="580657"/>
                  </a:cubicBezTo>
                  <a:cubicBezTo>
                    <a:pt x="406747" y="573232"/>
                    <a:pt x="397200" y="574691"/>
                    <a:pt x="389377" y="579464"/>
                  </a:cubicBezTo>
                  <a:cubicBezTo>
                    <a:pt x="381554" y="584237"/>
                    <a:pt x="390570" y="570845"/>
                    <a:pt x="387388" y="564083"/>
                  </a:cubicBezTo>
                  <a:cubicBezTo>
                    <a:pt x="384206" y="557453"/>
                    <a:pt x="377178" y="564083"/>
                    <a:pt x="368825" y="565674"/>
                  </a:cubicBezTo>
                  <a:cubicBezTo>
                    <a:pt x="360604" y="567265"/>
                    <a:pt x="356228" y="567663"/>
                    <a:pt x="361400" y="573100"/>
                  </a:cubicBezTo>
                  <a:cubicBezTo>
                    <a:pt x="366571" y="578669"/>
                    <a:pt x="365775" y="586492"/>
                    <a:pt x="359013" y="585298"/>
                  </a:cubicBezTo>
                  <a:cubicBezTo>
                    <a:pt x="352383" y="584105"/>
                    <a:pt x="349599" y="585298"/>
                    <a:pt x="350394" y="591663"/>
                  </a:cubicBezTo>
                  <a:cubicBezTo>
                    <a:pt x="351190" y="597895"/>
                    <a:pt x="341776" y="598292"/>
                    <a:pt x="340980" y="592856"/>
                  </a:cubicBezTo>
                  <a:cubicBezTo>
                    <a:pt x="340184" y="587287"/>
                    <a:pt x="326792" y="588878"/>
                    <a:pt x="322815" y="595243"/>
                  </a:cubicBezTo>
                  <a:cubicBezTo>
                    <a:pt x="318837" y="601475"/>
                    <a:pt x="307831" y="606248"/>
                    <a:pt x="309025" y="613408"/>
                  </a:cubicBezTo>
                  <a:cubicBezTo>
                    <a:pt x="310218" y="620436"/>
                    <a:pt x="318837" y="609828"/>
                    <a:pt x="325997" y="612215"/>
                  </a:cubicBezTo>
                  <a:cubicBezTo>
                    <a:pt x="333157" y="614601"/>
                    <a:pt x="325599" y="618182"/>
                    <a:pt x="329577" y="621629"/>
                  </a:cubicBezTo>
                  <a:cubicBezTo>
                    <a:pt x="333555" y="625209"/>
                    <a:pt x="332759" y="633828"/>
                    <a:pt x="327190" y="628789"/>
                  </a:cubicBezTo>
                  <a:cubicBezTo>
                    <a:pt x="321621" y="623618"/>
                    <a:pt x="314594" y="622027"/>
                    <a:pt x="313401" y="630380"/>
                  </a:cubicBezTo>
                  <a:cubicBezTo>
                    <a:pt x="312207" y="638601"/>
                    <a:pt x="306373" y="629187"/>
                    <a:pt x="301600" y="623220"/>
                  </a:cubicBezTo>
                  <a:cubicBezTo>
                    <a:pt x="296826" y="617253"/>
                    <a:pt x="292185" y="634225"/>
                    <a:pt x="287014" y="630380"/>
                  </a:cubicBezTo>
                  <a:cubicBezTo>
                    <a:pt x="281843" y="626402"/>
                    <a:pt x="297224" y="614204"/>
                    <a:pt x="293246" y="608370"/>
                  </a:cubicBezTo>
                  <a:cubicBezTo>
                    <a:pt x="289268" y="602403"/>
                    <a:pt x="286484" y="611950"/>
                    <a:pt x="277467" y="620966"/>
                  </a:cubicBezTo>
                  <a:cubicBezTo>
                    <a:pt x="268451" y="629982"/>
                    <a:pt x="256253" y="629585"/>
                    <a:pt x="260495" y="633960"/>
                  </a:cubicBezTo>
                  <a:cubicBezTo>
                    <a:pt x="264871" y="638336"/>
                    <a:pt x="251479" y="640723"/>
                    <a:pt x="249092" y="648148"/>
                  </a:cubicBezTo>
                  <a:cubicBezTo>
                    <a:pt x="246706" y="655706"/>
                    <a:pt x="228142" y="658358"/>
                    <a:pt x="216342" y="666313"/>
                  </a:cubicBezTo>
                  <a:cubicBezTo>
                    <a:pt x="204541" y="674136"/>
                    <a:pt x="218728" y="674534"/>
                    <a:pt x="225358" y="667109"/>
                  </a:cubicBezTo>
                  <a:cubicBezTo>
                    <a:pt x="232120" y="659551"/>
                    <a:pt x="234374" y="663926"/>
                    <a:pt x="245114" y="657297"/>
                  </a:cubicBezTo>
                  <a:cubicBezTo>
                    <a:pt x="255722" y="650667"/>
                    <a:pt x="267125" y="645098"/>
                    <a:pt x="271103" y="647883"/>
                  </a:cubicBezTo>
                  <a:cubicBezTo>
                    <a:pt x="275081" y="650667"/>
                    <a:pt x="281710" y="652656"/>
                    <a:pt x="286882" y="645496"/>
                  </a:cubicBezTo>
                  <a:cubicBezTo>
                    <a:pt x="292053" y="638336"/>
                    <a:pt x="298285" y="639927"/>
                    <a:pt x="303456" y="644303"/>
                  </a:cubicBezTo>
                  <a:cubicBezTo>
                    <a:pt x="308627" y="648678"/>
                    <a:pt x="294837" y="652126"/>
                    <a:pt x="301069" y="658490"/>
                  </a:cubicBezTo>
                  <a:cubicBezTo>
                    <a:pt x="307434" y="664855"/>
                    <a:pt x="293644" y="668302"/>
                    <a:pt x="293644" y="662866"/>
                  </a:cubicBezTo>
                  <a:cubicBezTo>
                    <a:pt x="293644" y="657297"/>
                    <a:pt x="285821" y="652656"/>
                    <a:pt x="283036" y="657695"/>
                  </a:cubicBezTo>
                  <a:cubicBezTo>
                    <a:pt x="280252" y="662866"/>
                    <a:pt x="275611" y="668302"/>
                    <a:pt x="270440" y="668700"/>
                  </a:cubicBezTo>
                  <a:cubicBezTo>
                    <a:pt x="265269" y="669098"/>
                    <a:pt x="259832" y="678512"/>
                    <a:pt x="259832" y="688059"/>
                  </a:cubicBezTo>
                  <a:cubicBezTo>
                    <a:pt x="259832" y="697473"/>
                    <a:pt x="250816" y="688059"/>
                    <a:pt x="250021" y="696279"/>
                  </a:cubicBezTo>
                  <a:cubicBezTo>
                    <a:pt x="249225" y="704500"/>
                    <a:pt x="236629" y="719086"/>
                    <a:pt x="225623" y="729826"/>
                  </a:cubicBezTo>
                  <a:cubicBezTo>
                    <a:pt x="214618" y="740433"/>
                    <a:pt x="224827" y="742820"/>
                    <a:pt x="221248" y="749582"/>
                  </a:cubicBezTo>
                  <a:cubicBezTo>
                    <a:pt x="217668" y="756212"/>
                    <a:pt x="204673" y="750378"/>
                    <a:pt x="200430" y="753162"/>
                  </a:cubicBezTo>
                  <a:cubicBezTo>
                    <a:pt x="196055" y="755947"/>
                    <a:pt x="202817" y="772521"/>
                    <a:pt x="196850" y="777560"/>
                  </a:cubicBezTo>
                  <a:cubicBezTo>
                    <a:pt x="190883" y="782731"/>
                    <a:pt x="196850" y="789758"/>
                    <a:pt x="196850" y="795725"/>
                  </a:cubicBezTo>
                  <a:cubicBezTo>
                    <a:pt x="196850" y="801692"/>
                    <a:pt x="181469" y="792145"/>
                    <a:pt x="180276" y="798112"/>
                  </a:cubicBezTo>
                  <a:cubicBezTo>
                    <a:pt x="179083" y="804078"/>
                    <a:pt x="165691" y="802487"/>
                    <a:pt x="161713" y="804078"/>
                  </a:cubicBezTo>
                  <a:cubicBezTo>
                    <a:pt x="157735" y="805669"/>
                    <a:pt x="169536" y="815084"/>
                    <a:pt x="176696" y="820653"/>
                  </a:cubicBezTo>
                  <a:cubicBezTo>
                    <a:pt x="183724" y="826222"/>
                    <a:pt x="169934" y="830465"/>
                    <a:pt x="168343" y="824233"/>
                  </a:cubicBezTo>
                  <a:cubicBezTo>
                    <a:pt x="166752" y="817868"/>
                    <a:pt x="156939" y="828210"/>
                    <a:pt x="144741" y="833647"/>
                  </a:cubicBezTo>
                  <a:cubicBezTo>
                    <a:pt x="132542" y="839216"/>
                    <a:pt x="137581" y="850221"/>
                    <a:pt x="128167" y="850619"/>
                  </a:cubicBezTo>
                  <a:cubicBezTo>
                    <a:pt x="118752" y="851017"/>
                    <a:pt x="121404" y="866000"/>
                    <a:pt x="115172" y="870773"/>
                  </a:cubicBezTo>
                  <a:cubicBezTo>
                    <a:pt x="108808" y="875547"/>
                    <a:pt x="110399" y="859768"/>
                    <a:pt x="100587" y="859370"/>
                  </a:cubicBezTo>
                  <a:cubicBezTo>
                    <a:pt x="90775" y="858972"/>
                    <a:pt x="91571" y="866000"/>
                    <a:pt x="97405" y="874353"/>
                  </a:cubicBezTo>
                  <a:cubicBezTo>
                    <a:pt x="103371" y="882574"/>
                    <a:pt x="88388" y="876342"/>
                    <a:pt x="82819" y="883370"/>
                  </a:cubicBezTo>
                  <a:cubicBezTo>
                    <a:pt x="77251" y="890530"/>
                    <a:pt x="61472" y="886950"/>
                    <a:pt x="57229" y="892784"/>
                  </a:cubicBezTo>
                  <a:cubicBezTo>
                    <a:pt x="52853" y="898751"/>
                    <a:pt x="69029" y="898751"/>
                    <a:pt x="71416" y="903391"/>
                  </a:cubicBezTo>
                  <a:cubicBezTo>
                    <a:pt x="73803" y="908165"/>
                    <a:pt x="57229" y="905778"/>
                    <a:pt x="48610" y="903789"/>
                  </a:cubicBezTo>
                  <a:cubicBezTo>
                    <a:pt x="39991" y="901800"/>
                    <a:pt x="42246" y="914794"/>
                    <a:pt x="34423" y="913203"/>
                  </a:cubicBezTo>
                  <a:cubicBezTo>
                    <a:pt x="26467" y="911612"/>
                    <a:pt x="16655" y="919833"/>
                    <a:pt x="22224" y="925402"/>
                  </a:cubicBezTo>
                  <a:cubicBezTo>
                    <a:pt x="27793" y="930971"/>
                    <a:pt x="17848" y="931634"/>
                    <a:pt x="12412" y="928186"/>
                  </a:cubicBezTo>
                  <a:cubicBezTo>
                    <a:pt x="6843" y="924606"/>
                    <a:pt x="2202" y="933358"/>
                    <a:pt x="213" y="939987"/>
                  </a:cubicBezTo>
                  <a:cubicBezTo>
                    <a:pt x="-1776" y="946617"/>
                    <a:pt x="10821" y="950197"/>
                    <a:pt x="10423" y="953379"/>
                  </a:cubicBezTo>
                  <a:cubicBezTo>
                    <a:pt x="10025" y="956562"/>
                    <a:pt x="213" y="961600"/>
                    <a:pt x="7241" y="963324"/>
                  </a:cubicBezTo>
                  <a:cubicBezTo>
                    <a:pt x="14401" y="964915"/>
                    <a:pt x="9230" y="971147"/>
                    <a:pt x="4456" y="973136"/>
                  </a:cubicBezTo>
                  <a:cubicBezTo>
                    <a:pt x="-317" y="975125"/>
                    <a:pt x="-317" y="979898"/>
                    <a:pt x="4456" y="985732"/>
                  </a:cubicBezTo>
                  <a:cubicBezTo>
                    <a:pt x="9230" y="991699"/>
                    <a:pt x="-3765" y="992892"/>
                    <a:pt x="2467" y="1001909"/>
                  </a:cubicBezTo>
                  <a:cubicBezTo>
                    <a:pt x="8832" y="1010925"/>
                    <a:pt x="13473" y="999522"/>
                    <a:pt x="16257" y="1006284"/>
                  </a:cubicBezTo>
                  <a:cubicBezTo>
                    <a:pt x="19042" y="1013047"/>
                    <a:pt x="26467" y="1007080"/>
                    <a:pt x="35218" y="999124"/>
                  </a:cubicBezTo>
                  <a:cubicBezTo>
                    <a:pt x="43837" y="991301"/>
                    <a:pt x="47019" y="1007743"/>
                    <a:pt x="39991" y="1007478"/>
                  </a:cubicBezTo>
                  <a:cubicBezTo>
                    <a:pt x="32832" y="1007080"/>
                    <a:pt x="24611" y="1011455"/>
                    <a:pt x="26202" y="1018483"/>
                  </a:cubicBezTo>
                  <a:cubicBezTo>
                    <a:pt x="27793" y="1025510"/>
                    <a:pt x="15196" y="1024450"/>
                    <a:pt x="15594" y="1015698"/>
                  </a:cubicBezTo>
                  <a:cubicBezTo>
                    <a:pt x="15992" y="1007080"/>
                    <a:pt x="1009" y="1017290"/>
                    <a:pt x="6578" y="1023521"/>
                  </a:cubicBezTo>
                  <a:cubicBezTo>
                    <a:pt x="12147" y="1029753"/>
                    <a:pt x="4589" y="1033333"/>
                    <a:pt x="4589" y="1039300"/>
                  </a:cubicBezTo>
                  <a:cubicBezTo>
                    <a:pt x="4589" y="1045267"/>
                    <a:pt x="15196" y="1044074"/>
                    <a:pt x="19572" y="1037311"/>
                  </a:cubicBezTo>
                  <a:cubicBezTo>
                    <a:pt x="23948" y="1030682"/>
                    <a:pt x="30975" y="1032140"/>
                    <a:pt x="33759" y="1038902"/>
                  </a:cubicBezTo>
                  <a:cubicBezTo>
                    <a:pt x="36544" y="1045532"/>
                    <a:pt x="27130" y="1040494"/>
                    <a:pt x="27130" y="1049510"/>
                  </a:cubicBezTo>
                  <a:cubicBezTo>
                    <a:pt x="27130" y="1058526"/>
                    <a:pt x="21163" y="1050703"/>
                    <a:pt x="16125" y="1057731"/>
                  </a:cubicBezTo>
                  <a:cubicBezTo>
                    <a:pt x="10954" y="1064891"/>
                    <a:pt x="36279" y="1077885"/>
                    <a:pt x="44102" y="1079874"/>
                  </a:cubicBezTo>
                  <a:cubicBezTo>
                    <a:pt x="52057" y="1081863"/>
                    <a:pt x="59483" y="1090482"/>
                    <a:pt x="75261" y="1088095"/>
                  </a:cubicBezTo>
                  <a:cubicBezTo>
                    <a:pt x="91040" y="1085708"/>
                    <a:pt x="121006" y="1056537"/>
                    <a:pt x="124984" y="1051499"/>
                  </a:cubicBezTo>
                  <a:cubicBezTo>
                    <a:pt x="128962" y="1046328"/>
                    <a:pt x="137581" y="1052294"/>
                    <a:pt x="143548" y="1047521"/>
                  </a:cubicBezTo>
                  <a:cubicBezTo>
                    <a:pt x="149514" y="1042748"/>
                    <a:pt x="145934" y="1030549"/>
                    <a:pt x="150310" y="1028162"/>
                  </a:cubicBezTo>
                  <a:cubicBezTo>
                    <a:pt x="154685" y="1025776"/>
                    <a:pt x="156939" y="1041156"/>
                    <a:pt x="160917" y="1042748"/>
                  </a:cubicBezTo>
                  <a:cubicBezTo>
                    <a:pt x="164497" y="1044206"/>
                    <a:pt x="167017" y="1046991"/>
                    <a:pt x="167282" y="1054814"/>
                  </a:cubicBezTo>
                  <a:cubicBezTo>
                    <a:pt x="170464" y="1054416"/>
                    <a:pt x="173646" y="1054549"/>
                    <a:pt x="175635" y="1056007"/>
                  </a:cubicBezTo>
                  <a:cubicBezTo>
                    <a:pt x="180674" y="1059852"/>
                    <a:pt x="182000" y="1043411"/>
                    <a:pt x="182000" y="1038239"/>
                  </a:cubicBezTo>
                  <a:cubicBezTo>
                    <a:pt x="182000" y="1033201"/>
                    <a:pt x="187038" y="1022991"/>
                    <a:pt x="185845" y="1016627"/>
                  </a:cubicBezTo>
                  <a:cubicBezTo>
                    <a:pt x="184519" y="1010262"/>
                    <a:pt x="201093" y="1015433"/>
                    <a:pt x="203613" y="1010262"/>
                  </a:cubicBezTo>
                  <a:cubicBezTo>
                    <a:pt x="206132" y="1005224"/>
                    <a:pt x="207458" y="987456"/>
                    <a:pt x="202419" y="984937"/>
                  </a:cubicBezTo>
                  <a:cubicBezTo>
                    <a:pt x="197381" y="982417"/>
                    <a:pt x="196055" y="972208"/>
                    <a:pt x="201093" y="972208"/>
                  </a:cubicBezTo>
                  <a:cubicBezTo>
                    <a:pt x="206132" y="972208"/>
                    <a:pt x="212496" y="968362"/>
                    <a:pt x="211170" y="958285"/>
                  </a:cubicBezTo>
                  <a:cubicBezTo>
                    <a:pt x="209845" y="948208"/>
                    <a:pt x="194729" y="949401"/>
                    <a:pt x="193403" y="939324"/>
                  </a:cubicBezTo>
                  <a:cubicBezTo>
                    <a:pt x="192077" y="929247"/>
                    <a:pt x="200961" y="926595"/>
                    <a:pt x="194596" y="913999"/>
                  </a:cubicBezTo>
                  <a:cubicBezTo>
                    <a:pt x="188232" y="901270"/>
                    <a:pt x="197115" y="893712"/>
                    <a:pt x="194596" y="887347"/>
                  </a:cubicBezTo>
                  <a:cubicBezTo>
                    <a:pt x="192077" y="880983"/>
                    <a:pt x="189557" y="873425"/>
                    <a:pt x="197115" y="860696"/>
                  </a:cubicBezTo>
                  <a:cubicBezTo>
                    <a:pt x="204673" y="847967"/>
                    <a:pt x="218596" y="841735"/>
                    <a:pt x="223767" y="842928"/>
                  </a:cubicBezTo>
                  <a:cubicBezTo>
                    <a:pt x="228806" y="844122"/>
                    <a:pt x="237689" y="849293"/>
                    <a:pt x="241534" y="841603"/>
                  </a:cubicBezTo>
                  <a:cubicBezTo>
                    <a:pt x="245380" y="834045"/>
                    <a:pt x="245380" y="827680"/>
                    <a:pt x="241534" y="826354"/>
                  </a:cubicBezTo>
                  <a:cubicBezTo>
                    <a:pt x="237689" y="825161"/>
                    <a:pt x="227612" y="822509"/>
                    <a:pt x="235170" y="812432"/>
                  </a:cubicBezTo>
                  <a:cubicBezTo>
                    <a:pt x="242728" y="802355"/>
                    <a:pt x="251612" y="789626"/>
                    <a:pt x="252938" y="778222"/>
                  </a:cubicBezTo>
                  <a:cubicBezTo>
                    <a:pt x="254131" y="766819"/>
                    <a:pt x="250418" y="757936"/>
                    <a:pt x="254131" y="754090"/>
                  </a:cubicBezTo>
                  <a:cubicBezTo>
                    <a:pt x="257976" y="750245"/>
                    <a:pt x="266860" y="754090"/>
                    <a:pt x="274418" y="749052"/>
                  </a:cubicBezTo>
                  <a:cubicBezTo>
                    <a:pt x="281975" y="744013"/>
                    <a:pt x="275744" y="737649"/>
                    <a:pt x="279457" y="733804"/>
                  </a:cubicBezTo>
                  <a:cubicBezTo>
                    <a:pt x="283301" y="729958"/>
                    <a:pt x="288340" y="717362"/>
                    <a:pt x="293379" y="713517"/>
                  </a:cubicBezTo>
                  <a:cubicBezTo>
                    <a:pt x="298417" y="709671"/>
                    <a:pt x="303456" y="704633"/>
                    <a:pt x="299743" y="699594"/>
                  </a:cubicBezTo>
                  <a:cubicBezTo>
                    <a:pt x="295898" y="694556"/>
                    <a:pt x="307301" y="689385"/>
                    <a:pt x="307301" y="680633"/>
                  </a:cubicBezTo>
                  <a:cubicBezTo>
                    <a:pt x="307301" y="671882"/>
                    <a:pt x="319898" y="665385"/>
                    <a:pt x="327588" y="665385"/>
                  </a:cubicBezTo>
                  <a:cubicBezTo>
                    <a:pt x="335146" y="665385"/>
                    <a:pt x="347875" y="665385"/>
                    <a:pt x="347875" y="657827"/>
                  </a:cubicBezTo>
                  <a:cubicBezTo>
                    <a:pt x="347875" y="650269"/>
                    <a:pt x="342836" y="633695"/>
                    <a:pt x="354239" y="638866"/>
                  </a:cubicBezTo>
                  <a:cubicBezTo>
                    <a:pt x="365643" y="643905"/>
                    <a:pt x="374526" y="637540"/>
                    <a:pt x="382084" y="643905"/>
                  </a:cubicBezTo>
                  <a:cubicBezTo>
                    <a:pt x="389642" y="650269"/>
                    <a:pt x="399852" y="648943"/>
                    <a:pt x="399852" y="638866"/>
                  </a:cubicBezTo>
                  <a:cubicBezTo>
                    <a:pt x="399852" y="628656"/>
                    <a:pt x="403697" y="612215"/>
                    <a:pt x="415100" y="618579"/>
                  </a:cubicBezTo>
                  <a:cubicBezTo>
                    <a:pt x="416028" y="619110"/>
                    <a:pt x="416824" y="619640"/>
                    <a:pt x="417619" y="620170"/>
                  </a:cubicBezTo>
                  <a:cubicBezTo>
                    <a:pt x="421332" y="611684"/>
                    <a:pt x="428625" y="606381"/>
                    <a:pt x="435255" y="607176"/>
                  </a:cubicBezTo>
                  <a:cubicBezTo>
                    <a:pt x="445464" y="608502"/>
                    <a:pt x="451696" y="626137"/>
                    <a:pt x="464425" y="628656"/>
                  </a:cubicBezTo>
                  <a:cubicBezTo>
                    <a:pt x="477154" y="631176"/>
                    <a:pt x="489751" y="636214"/>
                    <a:pt x="493596" y="629982"/>
                  </a:cubicBezTo>
                  <a:cubicBezTo>
                    <a:pt x="497441" y="623618"/>
                    <a:pt x="506325" y="633828"/>
                    <a:pt x="513883" y="631308"/>
                  </a:cubicBezTo>
                  <a:cubicBezTo>
                    <a:pt x="521441" y="628789"/>
                    <a:pt x="521441" y="645231"/>
                    <a:pt x="529131" y="635154"/>
                  </a:cubicBezTo>
                  <a:cubicBezTo>
                    <a:pt x="536689" y="625076"/>
                    <a:pt x="527805" y="618712"/>
                    <a:pt x="540534" y="619905"/>
                  </a:cubicBezTo>
                  <a:cubicBezTo>
                    <a:pt x="553263" y="621099"/>
                    <a:pt x="545572" y="605983"/>
                    <a:pt x="545572" y="597099"/>
                  </a:cubicBezTo>
                  <a:cubicBezTo>
                    <a:pt x="545572" y="588215"/>
                    <a:pt x="562014" y="587022"/>
                    <a:pt x="562014" y="579331"/>
                  </a:cubicBezTo>
                  <a:cubicBezTo>
                    <a:pt x="562014" y="571774"/>
                    <a:pt x="584821" y="578006"/>
                    <a:pt x="588666" y="572967"/>
                  </a:cubicBezTo>
                  <a:cubicBezTo>
                    <a:pt x="592511" y="567928"/>
                    <a:pt x="605107" y="564083"/>
                    <a:pt x="610278" y="572967"/>
                  </a:cubicBezTo>
                  <a:cubicBezTo>
                    <a:pt x="615317" y="581851"/>
                    <a:pt x="636797" y="584370"/>
                    <a:pt x="638123" y="591928"/>
                  </a:cubicBezTo>
                  <a:cubicBezTo>
                    <a:pt x="638786" y="595641"/>
                    <a:pt x="638123" y="601342"/>
                    <a:pt x="638123" y="606778"/>
                  </a:cubicBezTo>
                  <a:cubicBezTo>
                    <a:pt x="641571" y="603331"/>
                    <a:pt x="646079" y="600679"/>
                    <a:pt x="650322" y="600679"/>
                  </a:cubicBezTo>
                  <a:cubicBezTo>
                    <a:pt x="658145" y="600679"/>
                    <a:pt x="665305" y="588878"/>
                    <a:pt x="672332" y="590469"/>
                  </a:cubicBezTo>
                  <a:cubicBezTo>
                    <a:pt x="678299" y="591795"/>
                    <a:pt x="684133" y="590735"/>
                    <a:pt x="685857" y="580923"/>
                  </a:cubicBezTo>
                  <a:cubicBezTo>
                    <a:pt x="678962" y="577077"/>
                    <a:pt x="666896" y="576547"/>
                    <a:pt x="665438" y="581983"/>
                  </a:cubicBezTo>
                  <a:close/>
                  <a:moveTo>
                    <a:pt x="188762" y="76667"/>
                  </a:moveTo>
                  <a:cubicBezTo>
                    <a:pt x="200032" y="79054"/>
                    <a:pt x="176961" y="91385"/>
                    <a:pt x="173381" y="102656"/>
                  </a:cubicBezTo>
                  <a:cubicBezTo>
                    <a:pt x="169801" y="113926"/>
                    <a:pt x="191149" y="123871"/>
                    <a:pt x="200032" y="132224"/>
                  </a:cubicBezTo>
                  <a:cubicBezTo>
                    <a:pt x="208916" y="140445"/>
                    <a:pt x="230132" y="139384"/>
                    <a:pt x="237822" y="134611"/>
                  </a:cubicBezTo>
                  <a:cubicBezTo>
                    <a:pt x="245512" y="129838"/>
                    <a:pt x="243125" y="113396"/>
                    <a:pt x="253203" y="113926"/>
                  </a:cubicBezTo>
                  <a:cubicBezTo>
                    <a:pt x="263280" y="114457"/>
                    <a:pt x="257976" y="105043"/>
                    <a:pt x="266197" y="102126"/>
                  </a:cubicBezTo>
                  <a:cubicBezTo>
                    <a:pt x="274418" y="99208"/>
                    <a:pt x="275611" y="109816"/>
                    <a:pt x="268584" y="118037"/>
                  </a:cubicBezTo>
                  <a:cubicBezTo>
                    <a:pt x="261556" y="126258"/>
                    <a:pt x="281048" y="125727"/>
                    <a:pt x="291655" y="115650"/>
                  </a:cubicBezTo>
                  <a:cubicBezTo>
                    <a:pt x="302262" y="105573"/>
                    <a:pt x="304649" y="115120"/>
                    <a:pt x="302262" y="124534"/>
                  </a:cubicBezTo>
                  <a:cubicBezTo>
                    <a:pt x="299876" y="133948"/>
                    <a:pt x="277998" y="128644"/>
                    <a:pt x="270308" y="139252"/>
                  </a:cubicBezTo>
                  <a:cubicBezTo>
                    <a:pt x="262617" y="149859"/>
                    <a:pt x="239015" y="141639"/>
                    <a:pt x="228408" y="153439"/>
                  </a:cubicBezTo>
                  <a:cubicBezTo>
                    <a:pt x="217800" y="165240"/>
                    <a:pt x="237822" y="165903"/>
                    <a:pt x="252672" y="162854"/>
                  </a:cubicBezTo>
                  <a:cubicBezTo>
                    <a:pt x="267523" y="159937"/>
                    <a:pt x="295235" y="158080"/>
                    <a:pt x="305843" y="160467"/>
                  </a:cubicBezTo>
                  <a:cubicBezTo>
                    <a:pt x="316450" y="162854"/>
                    <a:pt x="299346" y="166434"/>
                    <a:pt x="281578" y="166434"/>
                  </a:cubicBezTo>
                  <a:cubicBezTo>
                    <a:pt x="263810" y="166434"/>
                    <a:pt x="257976" y="171737"/>
                    <a:pt x="258506" y="176511"/>
                  </a:cubicBezTo>
                  <a:cubicBezTo>
                    <a:pt x="259037" y="181284"/>
                    <a:pt x="233711" y="171207"/>
                    <a:pt x="232518" y="181815"/>
                  </a:cubicBezTo>
                  <a:cubicBezTo>
                    <a:pt x="231325" y="192422"/>
                    <a:pt x="256120" y="196532"/>
                    <a:pt x="259169" y="203030"/>
                  </a:cubicBezTo>
                  <a:cubicBezTo>
                    <a:pt x="262086" y="209527"/>
                    <a:pt x="278661" y="203693"/>
                    <a:pt x="285158" y="205947"/>
                  </a:cubicBezTo>
                  <a:cubicBezTo>
                    <a:pt x="291655" y="208333"/>
                    <a:pt x="274550" y="213107"/>
                    <a:pt x="272164" y="216024"/>
                  </a:cubicBezTo>
                  <a:cubicBezTo>
                    <a:pt x="269777" y="218941"/>
                    <a:pt x="290462" y="223184"/>
                    <a:pt x="294042" y="229018"/>
                  </a:cubicBezTo>
                  <a:cubicBezTo>
                    <a:pt x="297622" y="234985"/>
                    <a:pt x="312340" y="231935"/>
                    <a:pt x="311809" y="223714"/>
                  </a:cubicBezTo>
                  <a:cubicBezTo>
                    <a:pt x="311014" y="213372"/>
                    <a:pt x="324803" y="182345"/>
                    <a:pt x="342571" y="175848"/>
                  </a:cubicBezTo>
                  <a:cubicBezTo>
                    <a:pt x="360339" y="169351"/>
                    <a:pt x="350262" y="163384"/>
                    <a:pt x="352648" y="153439"/>
                  </a:cubicBezTo>
                  <a:cubicBezTo>
                    <a:pt x="355035" y="143362"/>
                    <a:pt x="369223" y="151716"/>
                    <a:pt x="365112" y="143362"/>
                  </a:cubicBezTo>
                  <a:cubicBezTo>
                    <a:pt x="361002" y="135141"/>
                    <a:pt x="363388" y="131561"/>
                    <a:pt x="374526" y="120954"/>
                  </a:cubicBezTo>
                  <a:cubicBezTo>
                    <a:pt x="385797" y="110346"/>
                    <a:pt x="392824" y="118037"/>
                    <a:pt x="406481" y="111540"/>
                  </a:cubicBezTo>
                  <a:cubicBezTo>
                    <a:pt x="420139" y="105043"/>
                    <a:pt x="426636" y="116313"/>
                    <a:pt x="411785" y="117506"/>
                  </a:cubicBezTo>
                  <a:cubicBezTo>
                    <a:pt x="398791" y="118567"/>
                    <a:pt x="405288" y="133418"/>
                    <a:pt x="415896" y="137661"/>
                  </a:cubicBezTo>
                  <a:cubicBezTo>
                    <a:pt x="426503" y="141771"/>
                    <a:pt x="417089" y="145351"/>
                    <a:pt x="425310" y="147075"/>
                  </a:cubicBezTo>
                  <a:cubicBezTo>
                    <a:pt x="433663" y="148799"/>
                    <a:pt x="431276" y="161262"/>
                    <a:pt x="420536" y="172533"/>
                  </a:cubicBezTo>
                  <a:cubicBezTo>
                    <a:pt x="409929" y="183803"/>
                    <a:pt x="423453" y="186190"/>
                    <a:pt x="445995" y="177837"/>
                  </a:cubicBezTo>
                  <a:cubicBezTo>
                    <a:pt x="468403" y="169616"/>
                    <a:pt x="454215" y="184997"/>
                    <a:pt x="460712" y="191494"/>
                  </a:cubicBezTo>
                  <a:cubicBezTo>
                    <a:pt x="467209" y="197991"/>
                    <a:pt x="484977" y="186721"/>
                    <a:pt x="494391" y="175583"/>
                  </a:cubicBezTo>
                  <a:cubicBezTo>
                    <a:pt x="503805" y="164312"/>
                    <a:pt x="517993" y="166168"/>
                    <a:pt x="517463" y="160202"/>
                  </a:cubicBezTo>
                  <a:cubicBezTo>
                    <a:pt x="516932" y="153705"/>
                    <a:pt x="506855" y="151981"/>
                    <a:pt x="498502" y="155428"/>
                  </a:cubicBezTo>
                  <a:cubicBezTo>
                    <a:pt x="490281" y="159008"/>
                    <a:pt x="469596" y="156622"/>
                    <a:pt x="476624" y="150125"/>
                  </a:cubicBezTo>
                  <a:cubicBezTo>
                    <a:pt x="483784" y="143627"/>
                    <a:pt x="482590" y="138324"/>
                    <a:pt x="471850" y="139517"/>
                  </a:cubicBezTo>
                  <a:cubicBezTo>
                    <a:pt x="461243" y="140710"/>
                    <a:pt x="442282" y="135407"/>
                    <a:pt x="451166" y="131827"/>
                  </a:cubicBezTo>
                  <a:cubicBezTo>
                    <a:pt x="460050" y="128247"/>
                    <a:pt x="444669" y="116446"/>
                    <a:pt x="436315" y="117109"/>
                  </a:cubicBezTo>
                  <a:cubicBezTo>
                    <a:pt x="428094" y="117639"/>
                    <a:pt x="430348" y="108225"/>
                    <a:pt x="431011" y="101728"/>
                  </a:cubicBezTo>
                  <a:cubicBezTo>
                    <a:pt x="431542" y="95231"/>
                    <a:pt x="407410" y="92314"/>
                    <a:pt x="412051" y="89927"/>
                  </a:cubicBezTo>
                  <a:cubicBezTo>
                    <a:pt x="416824" y="87540"/>
                    <a:pt x="401973" y="82236"/>
                    <a:pt x="398393" y="87010"/>
                  </a:cubicBezTo>
                  <a:cubicBezTo>
                    <a:pt x="394813" y="91783"/>
                    <a:pt x="387786" y="90590"/>
                    <a:pt x="387786" y="83430"/>
                  </a:cubicBezTo>
                  <a:cubicBezTo>
                    <a:pt x="387786" y="76270"/>
                    <a:pt x="370018" y="78126"/>
                    <a:pt x="362991" y="78656"/>
                  </a:cubicBezTo>
                  <a:cubicBezTo>
                    <a:pt x="355830" y="79187"/>
                    <a:pt x="359411" y="63275"/>
                    <a:pt x="352383" y="57972"/>
                  </a:cubicBezTo>
                  <a:cubicBezTo>
                    <a:pt x="345223" y="52668"/>
                    <a:pt x="335809" y="68579"/>
                    <a:pt x="330505" y="67386"/>
                  </a:cubicBezTo>
                  <a:cubicBezTo>
                    <a:pt x="325201" y="66193"/>
                    <a:pt x="334615" y="55585"/>
                    <a:pt x="337532" y="48425"/>
                  </a:cubicBezTo>
                  <a:cubicBezTo>
                    <a:pt x="340449" y="41265"/>
                    <a:pt x="312737" y="31851"/>
                    <a:pt x="309688" y="39011"/>
                  </a:cubicBezTo>
                  <a:cubicBezTo>
                    <a:pt x="306771" y="46171"/>
                    <a:pt x="301467" y="28403"/>
                    <a:pt x="295500" y="26547"/>
                  </a:cubicBezTo>
                  <a:cubicBezTo>
                    <a:pt x="289533" y="24823"/>
                    <a:pt x="294307" y="38348"/>
                    <a:pt x="289003" y="39541"/>
                  </a:cubicBezTo>
                  <a:cubicBezTo>
                    <a:pt x="283699" y="40734"/>
                    <a:pt x="276539" y="46038"/>
                    <a:pt x="285423" y="52005"/>
                  </a:cubicBezTo>
                  <a:cubicBezTo>
                    <a:pt x="294307" y="57972"/>
                    <a:pt x="303191" y="87408"/>
                    <a:pt x="301997" y="92181"/>
                  </a:cubicBezTo>
                  <a:cubicBezTo>
                    <a:pt x="300804" y="96954"/>
                    <a:pt x="273622" y="70966"/>
                    <a:pt x="272429" y="58502"/>
                  </a:cubicBezTo>
                  <a:cubicBezTo>
                    <a:pt x="271235" y="46038"/>
                    <a:pt x="257711" y="36094"/>
                    <a:pt x="254131" y="44845"/>
                  </a:cubicBezTo>
                  <a:cubicBezTo>
                    <a:pt x="250551" y="53729"/>
                    <a:pt x="240474" y="57309"/>
                    <a:pt x="243523" y="66060"/>
                  </a:cubicBezTo>
                  <a:cubicBezTo>
                    <a:pt x="246440" y="74944"/>
                    <a:pt x="236363" y="77861"/>
                    <a:pt x="236363" y="70833"/>
                  </a:cubicBezTo>
                  <a:cubicBezTo>
                    <a:pt x="236363" y="63673"/>
                    <a:pt x="221645" y="55452"/>
                    <a:pt x="216209" y="54922"/>
                  </a:cubicBezTo>
                  <a:cubicBezTo>
                    <a:pt x="210905" y="54392"/>
                    <a:pt x="229866" y="50812"/>
                    <a:pt x="238750" y="46701"/>
                  </a:cubicBezTo>
                  <a:cubicBezTo>
                    <a:pt x="247634" y="42591"/>
                    <a:pt x="231059" y="36624"/>
                    <a:pt x="223369" y="41397"/>
                  </a:cubicBezTo>
                  <a:cubicBezTo>
                    <a:pt x="215678" y="46171"/>
                    <a:pt x="205602" y="38480"/>
                    <a:pt x="200961" y="44977"/>
                  </a:cubicBezTo>
                  <a:cubicBezTo>
                    <a:pt x="196187" y="51475"/>
                    <a:pt x="190353" y="44977"/>
                    <a:pt x="182000" y="43254"/>
                  </a:cubicBezTo>
                  <a:cubicBezTo>
                    <a:pt x="173779" y="41530"/>
                    <a:pt x="166619" y="55055"/>
                    <a:pt x="160652" y="52668"/>
                  </a:cubicBezTo>
                  <a:cubicBezTo>
                    <a:pt x="154685" y="50281"/>
                    <a:pt x="151238" y="64469"/>
                    <a:pt x="160652" y="79319"/>
                  </a:cubicBezTo>
                  <a:cubicBezTo>
                    <a:pt x="170464" y="93905"/>
                    <a:pt x="177624" y="74281"/>
                    <a:pt x="188762" y="76667"/>
                  </a:cubicBezTo>
                  <a:close/>
                  <a:moveTo>
                    <a:pt x="164497" y="124534"/>
                  </a:moveTo>
                  <a:cubicBezTo>
                    <a:pt x="171658" y="126258"/>
                    <a:pt x="176961" y="138191"/>
                    <a:pt x="183458" y="137528"/>
                  </a:cubicBezTo>
                  <a:cubicBezTo>
                    <a:pt x="186375" y="137263"/>
                    <a:pt x="173381" y="122810"/>
                    <a:pt x="165691" y="114457"/>
                  </a:cubicBezTo>
                  <a:cubicBezTo>
                    <a:pt x="158000" y="106236"/>
                    <a:pt x="158663" y="97883"/>
                    <a:pt x="147923" y="100800"/>
                  </a:cubicBezTo>
                  <a:cubicBezTo>
                    <a:pt x="137316" y="103849"/>
                    <a:pt x="157470" y="122810"/>
                    <a:pt x="164497" y="124534"/>
                  </a:cubicBezTo>
                  <a:close/>
                  <a:moveTo>
                    <a:pt x="352516" y="28801"/>
                  </a:moveTo>
                  <a:cubicBezTo>
                    <a:pt x="357819" y="32911"/>
                    <a:pt x="343764" y="33044"/>
                    <a:pt x="349599" y="38878"/>
                  </a:cubicBezTo>
                  <a:cubicBezTo>
                    <a:pt x="367366" y="56646"/>
                    <a:pt x="437111" y="36491"/>
                    <a:pt x="446525" y="41795"/>
                  </a:cubicBezTo>
                  <a:cubicBezTo>
                    <a:pt x="455939" y="47099"/>
                    <a:pt x="388051" y="53596"/>
                    <a:pt x="390968" y="60756"/>
                  </a:cubicBezTo>
                  <a:cubicBezTo>
                    <a:pt x="393885" y="67916"/>
                    <a:pt x="449575" y="73750"/>
                    <a:pt x="453685" y="68977"/>
                  </a:cubicBezTo>
                  <a:cubicBezTo>
                    <a:pt x="457795" y="64204"/>
                    <a:pt x="467342" y="78391"/>
                    <a:pt x="485640" y="79585"/>
                  </a:cubicBezTo>
                  <a:cubicBezTo>
                    <a:pt x="503938" y="80778"/>
                    <a:pt x="502214" y="72424"/>
                    <a:pt x="515739" y="71894"/>
                  </a:cubicBezTo>
                  <a:cubicBezTo>
                    <a:pt x="529396" y="71364"/>
                    <a:pt x="549418" y="64867"/>
                    <a:pt x="550081" y="57176"/>
                  </a:cubicBezTo>
                  <a:cubicBezTo>
                    <a:pt x="550611" y="49486"/>
                    <a:pt x="590257" y="40072"/>
                    <a:pt x="586677" y="27077"/>
                  </a:cubicBezTo>
                  <a:cubicBezTo>
                    <a:pt x="583097" y="14083"/>
                    <a:pt x="544645" y="22967"/>
                    <a:pt x="534037" y="17663"/>
                  </a:cubicBezTo>
                  <a:cubicBezTo>
                    <a:pt x="523430" y="12359"/>
                    <a:pt x="498634" y="5199"/>
                    <a:pt x="494391" y="13553"/>
                  </a:cubicBezTo>
                  <a:cubicBezTo>
                    <a:pt x="490281" y="21774"/>
                    <a:pt x="483121" y="24160"/>
                    <a:pt x="479673" y="20713"/>
                  </a:cubicBezTo>
                  <a:cubicBezTo>
                    <a:pt x="476093" y="17133"/>
                    <a:pt x="481397" y="-1696"/>
                    <a:pt x="464292" y="3608"/>
                  </a:cubicBezTo>
                  <a:cubicBezTo>
                    <a:pt x="447188" y="8912"/>
                    <a:pt x="463099" y="27210"/>
                    <a:pt x="459519" y="29597"/>
                  </a:cubicBezTo>
                  <a:cubicBezTo>
                    <a:pt x="455939" y="31983"/>
                    <a:pt x="439365" y="26017"/>
                    <a:pt x="438171" y="17796"/>
                  </a:cubicBezTo>
                  <a:cubicBezTo>
                    <a:pt x="436978" y="9575"/>
                    <a:pt x="418680" y="26680"/>
                    <a:pt x="416293" y="16602"/>
                  </a:cubicBezTo>
                  <a:cubicBezTo>
                    <a:pt x="413907" y="6525"/>
                    <a:pt x="392029" y="-502"/>
                    <a:pt x="387255" y="28"/>
                  </a:cubicBezTo>
                  <a:cubicBezTo>
                    <a:pt x="382482" y="558"/>
                    <a:pt x="392029" y="7056"/>
                    <a:pt x="388979" y="11829"/>
                  </a:cubicBezTo>
                  <a:cubicBezTo>
                    <a:pt x="386062" y="16602"/>
                    <a:pt x="374261" y="7056"/>
                    <a:pt x="369488" y="6525"/>
                  </a:cubicBezTo>
                  <a:cubicBezTo>
                    <a:pt x="364714" y="5995"/>
                    <a:pt x="372405" y="16602"/>
                    <a:pt x="370018" y="21243"/>
                  </a:cubicBezTo>
                  <a:cubicBezTo>
                    <a:pt x="367632" y="26017"/>
                    <a:pt x="358217" y="7056"/>
                    <a:pt x="349864" y="7056"/>
                  </a:cubicBezTo>
                  <a:cubicBezTo>
                    <a:pt x="341510" y="7056"/>
                    <a:pt x="344560" y="16470"/>
                    <a:pt x="338593" y="17133"/>
                  </a:cubicBezTo>
                  <a:cubicBezTo>
                    <a:pt x="333024" y="17531"/>
                    <a:pt x="347212" y="24691"/>
                    <a:pt x="352516" y="28801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E843737A-FBF2-46AA-8BB9-F2F1EF089C51}"/>
                </a:ext>
              </a:extLst>
            </p:cNvPr>
            <p:cNvSpPr/>
            <p:nvPr/>
          </p:nvSpPr>
          <p:spPr>
            <a:xfrm>
              <a:off x="10498196" y="2804095"/>
              <a:ext cx="79556" cy="13259"/>
            </a:xfrm>
            <a:custGeom>
              <a:avLst/>
              <a:gdLst>
                <a:gd name="connsiteX0" fmla="*/ 34147 w 79556"/>
                <a:gd name="connsiteY0" fmla="*/ 692 h 13259"/>
                <a:gd name="connsiteX1" fmla="*/ 998 w 79556"/>
                <a:gd name="connsiteY1" fmla="*/ 10902 h 13259"/>
                <a:gd name="connsiteX2" fmla="*/ 50721 w 79556"/>
                <a:gd name="connsiteY2" fmla="*/ 21907 h 13259"/>
                <a:gd name="connsiteX3" fmla="*/ 83074 w 79556"/>
                <a:gd name="connsiteY3" fmla="*/ 17134 h 13259"/>
                <a:gd name="connsiteX4" fmla="*/ 34147 w 79556"/>
                <a:gd name="connsiteY4" fmla="*/ 692 h 13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556" h="13259">
                  <a:moveTo>
                    <a:pt x="34147" y="692"/>
                  </a:moveTo>
                  <a:cubicBezTo>
                    <a:pt x="28578" y="4670"/>
                    <a:pt x="-6294" y="2681"/>
                    <a:pt x="998" y="10902"/>
                  </a:cubicBezTo>
                  <a:cubicBezTo>
                    <a:pt x="7362" y="17930"/>
                    <a:pt x="37196" y="14084"/>
                    <a:pt x="50721" y="21907"/>
                  </a:cubicBezTo>
                  <a:cubicBezTo>
                    <a:pt x="64113" y="29730"/>
                    <a:pt x="83074" y="23499"/>
                    <a:pt x="83074" y="17134"/>
                  </a:cubicBezTo>
                  <a:cubicBezTo>
                    <a:pt x="83074" y="10902"/>
                    <a:pt x="39715" y="-3285"/>
                    <a:pt x="34147" y="692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ABDB355D-E15E-44AD-B581-62B3ABE7F4D6}"/>
                </a:ext>
              </a:extLst>
            </p:cNvPr>
            <p:cNvSpPr/>
            <p:nvPr/>
          </p:nvSpPr>
          <p:spPr>
            <a:xfrm>
              <a:off x="8915376" y="3481631"/>
              <a:ext cx="450820" cy="437560"/>
            </a:xfrm>
            <a:custGeom>
              <a:avLst/>
              <a:gdLst>
                <a:gd name="connsiteX0" fmla="*/ 428394 w 450819"/>
                <a:gd name="connsiteY0" fmla="*/ 42745 h 437560"/>
                <a:gd name="connsiteX1" fmla="*/ 401611 w 450819"/>
                <a:gd name="connsiteY1" fmla="*/ 49109 h 437560"/>
                <a:gd name="connsiteX2" fmla="*/ 343269 w 450819"/>
                <a:gd name="connsiteY2" fmla="*/ 6547 h 437560"/>
                <a:gd name="connsiteX3" fmla="*/ 325899 w 450819"/>
                <a:gd name="connsiteY3" fmla="*/ 14370 h 437560"/>
                <a:gd name="connsiteX4" fmla="*/ 324308 w 450819"/>
                <a:gd name="connsiteY4" fmla="*/ 41949 h 437560"/>
                <a:gd name="connsiteX5" fmla="*/ 316485 w 450819"/>
                <a:gd name="connsiteY5" fmla="*/ 65551 h 437560"/>
                <a:gd name="connsiteX6" fmla="*/ 294342 w 450819"/>
                <a:gd name="connsiteY6" fmla="*/ 74965 h 437560"/>
                <a:gd name="connsiteX7" fmla="*/ 284132 w 450819"/>
                <a:gd name="connsiteY7" fmla="*/ 90744 h 437560"/>
                <a:gd name="connsiteX8" fmla="*/ 279358 w 450819"/>
                <a:gd name="connsiteY8" fmla="*/ 106522 h 437560"/>
                <a:gd name="connsiteX9" fmla="*/ 279358 w 450819"/>
                <a:gd name="connsiteY9" fmla="*/ 126942 h 437560"/>
                <a:gd name="connsiteX10" fmla="*/ 292751 w 450819"/>
                <a:gd name="connsiteY10" fmla="*/ 121373 h 437560"/>
                <a:gd name="connsiteX11" fmla="*/ 306938 w 450819"/>
                <a:gd name="connsiteY11" fmla="*/ 118191 h 437560"/>
                <a:gd name="connsiteX12" fmla="*/ 291160 w 450819"/>
                <a:gd name="connsiteY12" fmla="*/ 98434 h 437560"/>
                <a:gd name="connsiteX13" fmla="*/ 313302 w 450819"/>
                <a:gd name="connsiteY13" fmla="*/ 96048 h 437560"/>
                <a:gd name="connsiteX14" fmla="*/ 353479 w 450819"/>
                <a:gd name="connsiteY14" fmla="*/ 105462 h 437560"/>
                <a:gd name="connsiteX15" fmla="*/ 370849 w 450819"/>
                <a:gd name="connsiteY15" fmla="*/ 99230 h 437560"/>
                <a:gd name="connsiteX16" fmla="*/ 409433 w 450819"/>
                <a:gd name="connsiteY16" fmla="*/ 81064 h 437560"/>
                <a:gd name="connsiteX17" fmla="*/ 423621 w 450819"/>
                <a:gd name="connsiteY17" fmla="*/ 68468 h 437560"/>
                <a:gd name="connsiteX18" fmla="*/ 452792 w 450819"/>
                <a:gd name="connsiteY18" fmla="*/ 35319 h 437560"/>
                <a:gd name="connsiteX19" fmla="*/ 428394 w 450819"/>
                <a:gd name="connsiteY19" fmla="*/ 42745 h 437560"/>
                <a:gd name="connsiteX20" fmla="*/ 283336 w 450819"/>
                <a:gd name="connsiteY20" fmla="*/ 150809 h 437560"/>
                <a:gd name="connsiteX21" fmla="*/ 278563 w 450819"/>
                <a:gd name="connsiteY21" fmla="*/ 186211 h 437560"/>
                <a:gd name="connsiteX22" fmla="*/ 265171 w 450819"/>
                <a:gd name="connsiteY22" fmla="*/ 221747 h 437560"/>
                <a:gd name="connsiteX23" fmla="*/ 248597 w 450819"/>
                <a:gd name="connsiteY23" fmla="*/ 247735 h 437560"/>
                <a:gd name="connsiteX24" fmla="*/ 224200 w 450819"/>
                <a:gd name="connsiteY24" fmla="*/ 266696 h 437560"/>
                <a:gd name="connsiteX25" fmla="*/ 206830 w 450819"/>
                <a:gd name="connsiteY25" fmla="*/ 258077 h 437560"/>
                <a:gd name="connsiteX26" fmla="*/ 187073 w 450819"/>
                <a:gd name="connsiteY26" fmla="*/ 279425 h 437560"/>
                <a:gd name="connsiteX27" fmla="*/ 170498 w 450819"/>
                <a:gd name="connsiteY27" fmla="*/ 306209 h 437560"/>
                <a:gd name="connsiteX28" fmla="*/ 153924 w 450819"/>
                <a:gd name="connsiteY28" fmla="*/ 311778 h 437560"/>
                <a:gd name="connsiteX29" fmla="*/ 121571 w 450819"/>
                <a:gd name="connsiteY29" fmla="*/ 315756 h 437560"/>
                <a:gd name="connsiteX30" fmla="*/ 82191 w 450819"/>
                <a:gd name="connsiteY30" fmla="*/ 318143 h 437560"/>
                <a:gd name="connsiteX31" fmla="*/ 41219 w 450819"/>
                <a:gd name="connsiteY31" fmla="*/ 348904 h 437560"/>
                <a:gd name="connsiteX32" fmla="*/ 41219 w 450819"/>
                <a:gd name="connsiteY32" fmla="*/ 364683 h 437560"/>
                <a:gd name="connsiteX33" fmla="*/ 70390 w 450819"/>
                <a:gd name="connsiteY33" fmla="*/ 357523 h 437560"/>
                <a:gd name="connsiteX34" fmla="*/ 137350 w 450819"/>
                <a:gd name="connsiteY34" fmla="*/ 340949 h 437560"/>
                <a:gd name="connsiteX35" fmla="*/ 148355 w 450819"/>
                <a:gd name="connsiteY35" fmla="*/ 364550 h 437560"/>
                <a:gd name="connsiteX36" fmla="*/ 179913 w 450819"/>
                <a:gd name="connsiteY36" fmla="*/ 362959 h 437560"/>
                <a:gd name="connsiteX37" fmla="*/ 189327 w 450819"/>
                <a:gd name="connsiteY37" fmla="*/ 344794 h 437560"/>
                <a:gd name="connsiteX38" fmla="*/ 197283 w 450819"/>
                <a:gd name="connsiteY38" fmla="*/ 340816 h 437560"/>
                <a:gd name="connsiteX39" fmla="*/ 231227 w 450819"/>
                <a:gd name="connsiteY39" fmla="*/ 338429 h 437560"/>
                <a:gd name="connsiteX40" fmla="*/ 250983 w 450819"/>
                <a:gd name="connsiteY40" fmla="*/ 340020 h 437560"/>
                <a:gd name="connsiteX41" fmla="*/ 266762 w 450819"/>
                <a:gd name="connsiteY41" fmla="*/ 324242 h 437560"/>
                <a:gd name="connsiteX42" fmla="*/ 291955 w 450819"/>
                <a:gd name="connsiteY42" fmla="*/ 320264 h 437560"/>
                <a:gd name="connsiteX43" fmla="*/ 299115 w 450819"/>
                <a:gd name="connsiteY43" fmla="*/ 282475 h 437560"/>
                <a:gd name="connsiteX44" fmla="*/ 305480 w 450819"/>
                <a:gd name="connsiteY44" fmla="*/ 241503 h 437560"/>
                <a:gd name="connsiteX45" fmla="*/ 329877 w 450819"/>
                <a:gd name="connsiteY45" fmla="*/ 212333 h 437560"/>
                <a:gd name="connsiteX46" fmla="*/ 317280 w 450819"/>
                <a:gd name="connsiteY46" fmla="*/ 141395 h 437560"/>
                <a:gd name="connsiteX47" fmla="*/ 283336 w 450819"/>
                <a:gd name="connsiteY47" fmla="*/ 150809 h 437560"/>
                <a:gd name="connsiteX48" fmla="*/ 109904 w 450819"/>
                <a:gd name="connsiteY48" fmla="*/ 355667 h 437560"/>
                <a:gd name="connsiteX49" fmla="*/ 84710 w 450819"/>
                <a:gd name="connsiteY49" fmla="*/ 362827 h 437560"/>
                <a:gd name="connsiteX50" fmla="*/ 80733 w 450819"/>
                <a:gd name="connsiteY50" fmla="*/ 398229 h 437560"/>
                <a:gd name="connsiteX51" fmla="*/ 95716 w 450819"/>
                <a:gd name="connsiteY51" fmla="*/ 391069 h 437560"/>
                <a:gd name="connsiteX52" fmla="*/ 118522 w 450819"/>
                <a:gd name="connsiteY52" fmla="*/ 382318 h 437560"/>
                <a:gd name="connsiteX53" fmla="*/ 136687 w 450819"/>
                <a:gd name="connsiteY53" fmla="*/ 358716 h 437560"/>
                <a:gd name="connsiteX54" fmla="*/ 109904 w 450819"/>
                <a:gd name="connsiteY54" fmla="*/ 355667 h 437560"/>
                <a:gd name="connsiteX55" fmla="*/ 55540 w 450819"/>
                <a:gd name="connsiteY55" fmla="*/ 386428 h 437560"/>
                <a:gd name="connsiteX56" fmla="*/ 37374 w 450819"/>
                <a:gd name="connsiteY56" fmla="*/ 373036 h 437560"/>
                <a:gd name="connsiteX57" fmla="*/ 12977 w 450819"/>
                <a:gd name="connsiteY57" fmla="*/ 378605 h 437560"/>
                <a:gd name="connsiteX58" fmla="*/ 1972 w 450819"/>
                <a:gd name="connsiteY58" fmla="*/ 397566 h 437560"/>
                <a:gd name="connsiteX59" fmla="*/ 16955 w 450819"/>
                <a:gd name="connsiteY59" fmla="*/ 389743 h 437560"/>
                <a:gd name="connsiteX60" fmla="*/ 20933 w 450819"/>
                <a:gd name="connsiteY60" fmla="*/ 416527 h 437560"/>
                <a:gd name="connsiteX61" fmla="*/ 31143 w 450819"/>
                <a:gd name="connsiteY61" fmla="*/ 448880 h 437560"/>
                <a:gd name="connsiteX62" fmla="*/ 61108 w 450819"/>
                <a:gd name="connsiteY62" fmla="*/ 403931 h 437560"/>
                <a:gd name="connsiteX63" fmla="*/ 55540 w 450819"/>
                <a:gd name="connsiteY63" fmla="*/ 386428 h 437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450819" h="437560">
                  <a:moveTo>
                    <a:pt x="428394" y="42745"/>
                  </a:moveTo>
                  <a:cubicBezTo>
                    <a:pt x="422825" y="35717"/>
                    <a:pt x="413411" y="46723"/>
                    <a:pt x="401611" y="49109"/>
                  </a:cubicBezTo>
                  <a:cubicBezTo>
                    <a:pt x="389810" y="51496"/>
                    <a:pt x="352683" y="20734"/>
                    <a:pt x="343269" y="6547"/>
                  </a:cubicBezTo>
                  <a:cubicBezTo>
                    <a:pt x="333854" y="-7641"/>
                    <a:pt x="318076" y="4160"/>
                    <a:pt x="325899" y="14370"/>
                  </a:cubicBezTo>
                  <a:cubicBezTo>
                    <a:pt x="333722" y="24579"/>
                    <a:pt x="324308" y="27761"/>
                    <a:pt x="324308" y="41949"/>
                  </a:cubicBezTo>
                  <a:cubicBezTo>
                    <a:pt x="324308" y="56137"/>
                    <a:pt x="314894" y="56137"/>
                    <a:pt x="316485" y="65551"/>
                  </a:cubicBezTo>
                  <a:cubicBezTo>
                    <a:pt x="318076" y="74965"/>
                    <a:pt x="303888" y="73374"/>
                    <a:pt x="294342" y="74965"/>
                  </a:cubicBezTo>
                  <a:cubicBezTo>
                    <a:pt x="284927" y="76556"/>
                    <a:pt x="295137" y="85970"/>
                    <a:pt x="284132" y="90744"/>
                  </a:cubicBezTo>
                  <a:cubicBezTo>
                    <a:pt x="273127" y="95517"/>
                    <a:pt x="273922" y="103340"/>
                    <a:pt x="279358" y="106522"/>
                  </a:cubicBezTo>
                  <a:cubicBezTo>
                    <a:pt x="284927" y="109705"/>
                    <a:pt x="280950" y="119914"/>
                    <a:pt x="279358" y="126942"/>
                  </a:cubicBezTo>
                  <a:cubicBezTo>
                    <a:pt x="277767" y="134102"/>
                    <a:pt x="286386" y="128533"/>
                    <a:pt x="292751" y="121373"/>
                  </a:cubicBezTo>
                  <a:cubicBezTo>
                    <a:pt x="298982" y="114346"/>
                    <a:pt x="305612" y="124820"/>
                    <a:pt x="306938" y="118191"/>
                  </a:cubicBezTo>
                  <a:cubicBezTo>
                    <a:pt x="308529" y="110368"/>
                    <a:pt x="290364" y="106390"/>
                    <a:pt x="291160" y="98434"/>
                  </a:cubicBezTo>
                  <a:cubicBezTo>
                    <a:pt x="291955" y="90611"/>
                    <a:pt x="303756" y="100821"/>
                    <a:pt x="313302" y="96048"/>
                  </a:cubicBezTo>
                  <a:cubicBezTo>
                    <a:pt x="322850" y="91274"/>
                    <a:pt x="341678" y="95252"/>
                    <a:pt x="353479" y="105462"/>
                  </a:cubicBezTo>
                  <a:cubicBezTo>
                    <a:pt x="365279" y="115671"/>
                    <a:pt x="368462" y="111826"/>
                    <a:pt x="370849" y="99230"/>
                  </a:cubicBezTo>
                  <a:cubicBezTo>
                    <a:pt x="373235" y="86633"/>
                    <a:pt x="391401" y="81064"/>
                    <a:pt x="409433" y="81064"/>
                  </a:cubicBezTo>
                  <a:cubicBezTo>
                    <a:pt x="427598" y="81064"/>
                    <a:pt x="429190" y="72313"/>
                    <a:pt x="423621" y="68468"/>
                  </a:cubicBezTo>
                  <a:cubicBezTo>
                    <a:pt x="418052" y="64490"/>
                    <a:pt x="453587" y="41684"/>
                    <a:pt x="452792" y="35319"/>
                  </a:cubicBezTo>
                  <a:cubicBezTo>
                    <a:pt x="451996" y="29353"/>
                    <a:pt x="433831" y="49905"/>
                    <a:pt x="428394" y="42745"/>
                  </a:cubicBezTo>
                  <a:close/>
                  <a:moveTo>
                    <a:pt x="283336" y="150809"/>
                  </a:moveTo>
                  <a:cubicBezTo>
                    <a:pt x="275514" y="154787"/>
                    <a:pt x="269944" y="179184"/>
                    <a:pt x="278563" y="186211"/>
                  </a:cubicBezTo>
                  <a:cubicBezTo>
                    <a:pt x="287182" y="193371"/>
                    <a:pt x="264375" y="206763"/>
                    <a:pt x="265171" y="221747"/>
                  </a:cubicBezTo>
                  <a:cubicBezTo>
                    <a:pt x="265966" y="236730"/>
                    <a:pt x="250983" y="236730"/>
                    <a:pt x="248597" y="247735"/>
                  </a:cubicBezTo>
                  <a:cubicBezTo>
                    <a:pt x="246210" y="258740"/>
                    <a:pt x="237591" y="256486"/>
                    <a:pt x="224200" y="266696"/>
                  </a:cubicBezTo>
                  <a:cubicBezTo>
                    <a:pt x="210808" y="276906"/>
                    <a:pt x="203647" y="265105"/>
                    <a:pt x="206830" y="258077"/>
                  </a:cubicBezTo>
                  <a:cubicBezTo>
                    <a:pt x="210012" y="250917"/>
                    <a:pt x="186410" y="262055"/>
                    <a:pt x="187073" y="279425"/>
                  </a:cubicBezTo>
                  <a:cubicBezTo>
                    <a:pt x="187868" y="296795"/>
                    <a:pt x="165062" y="298386"/>
                    <a:pt x="170498" y="306209"/>
                  </a:cubicBezTo>
                  <a:cubicBezTo>
                    <a:pt x="176068" y="314165"/>
                    <a:pt x="153129" y="318806"/>
                    <a:pt x="153924" y="311778"/>
                  </a:cubicBezTo>
                  <a:cubicBezTo>
                    <a:pt x="154720" y="304750"/>
                    <a:pt x="139737" y="308596"/>
                    <a:pt x="121571" y="315756"/>
                  </a:cubicBezTo>
                  <a:cubicBezTo>
                    <a:pt x="103406" y="322916"/>
                    <a:pt x="92401" y="307933"/>
                    <a:pt x="82191" y="318143"/>
                  </a:cubicBezTo>
                  <a:cubicBezTo>
                    <a:pt x="71981" y="328352"/>
                    <a:pt x="54611" y="346518"/>
                    <a:pt x="41219" y="348904"/>
                  </a:cubicBezTo>
                  <a:cubicBezTo>
                    <a:pt x="27828" y="351291"/>
                    <a:pt x="35518" y="367468"/>
                    <a:pt x="41219" y="364683"/>
                  </a:cubicBezTo>
                  <a:cubicBezTo>
                    <a:pt x="50634" y="359910"/>
                    <a:pt x="65617" y="364683"/>
                    <a:pt x="70390" y="357523"/>
                  </a:cubicBezTo>
                  <a:cubicBezTo>
                    <a:pt x="75163" y="350363"/>
                    <a:pt x="113749" y="341744"/>
                    <a:pt x="137350" y="340949"/>
                  </a:cubicBezTo>
                  <a:cubicBezTo>
                    <a:pt x="160952" y="340153"/>
                    <a:pt x="146764" y="351954"/>
                    <a:pt x="148355" y="364550"/>
                  </a:cubicBezTo>
                  <a:cubicBezTo>
                    <a:pt x="149947" y="377147"/>
                    <a:pt x="169703" y="374760"/>
                    <a:pt x="179913" y="362959"/>
                  </a:cubicBezTo>
                  <a:cubicBezTo>
                    <a:pt x="190123" y="351158"/>
                    <a:pt x="198078" y="351954"/>
                    <a:pt x="189327" y="344794"/>
                  </a:cubicBezTo>
                  <a:cubicBezTo>
                    <a:pt x="180708" y="337766"/>
                    <a:pt x="190918" y="331402"/>
                    <a:pt x="197283" y="340816"/>
                  </a:cubicBezTo>
                  <a:cubicBezTo>
                    <a:pt x="203515" y="350230"/>
                    <a:pt x="223271" y="351026"/>
                    <a:pt x="231227" y="338429"/>
                  </a:cubicBezTo>
                  <a:cubicBezTo>
                    <a:pt x="239050" y="325833"/>
                    <a:pt x="241437" y="340816"/>
                    <a:pt x="250983" y="340020"/>
                  </a:cubicBezTo>
                  <a:cubicBezTo>
                    <a:pt x="260398" y="339225"/>
                    <a:pt x="265966" y="315623"/>
                    <a:pt x="266762" y="324242"/>
                  </a:cubicBezTo>
                  <a:cubicBezTo>
                    <a:pt x="267557" y="332860"/>
                    <a:pt x="282541" y="330606"/>
                    <a:pt x="291955" y="320264"/>
                  </a:cubicBezTo>
                  <a:cubicBezTo>
                    <a:pt x="301369" y="310054"/>
                    <a:pt x="292751" y="291889"/>
                    <a:pt x="299115" y="282475"/>
                  </a:cubicBezTo>
                  <a:cubicBezTo>
                    <a:pt x="305480" y="273060"/>
                    <a:pt x="311711" y="253304"/>
                    <a:pt x="305480" y="241503"/>
                  </a:cubicBezTo>
                  <a:cubicBezTo>
                    <a:pt x="299115" y="229702"/>
                    <a:pt x="319667" y="221747"/>
                    <a:pt x="329877" y="212333"/>
                  </a:cubicBezTo>
                  <a:cubicBezTo>
                    <a:pt x="340087" y="202918"/>
                    <a:pt x="318076" y="155582"/>
                    <a:pt x="317280" y="141395"/>
                  </a:cubicBezTo>
                  <a:cubicBezTo>
                    <a:pt x="316352" y="127074"/>
                    <a:pt x="291160" y="146831"/>
                    <a:pt x="283336" y="150809"/>
                  </a:cubicBezTo>
                  <a:close/>
                  <a:moveTo>
                    <a:pt x="109904" y="355667"/>
                  </a:moveTo>
                  <a:cubicBezTo>
                    <a:pt x="106721" y="364285"/>
                    <a:pt x="97307" y="360440"/>
                    <a:pt x="84710" y="362827"/>
                  </a:cubicBezTo>
                  <a:cubicBezTo>
                    <a:pt x="72114" y="365213"/>
                    <a:pt x="71717" y="395312"/>
                    <a:pt x="80733" y="398229"/>
                  </a:cubicBezTo>
                  <a:cubicBezTo>
                    <a:pt x="87760" y="400616"/>
                    <a:pt x="93329" y="400616"/>
                    <a:pt x="95716" y="391069"/>
                  </a:cubicBezTo>
                  <a:cubicBezTo>
                    <a:pt x="98103" y="381655"/>
                    <a:pt x="110699" y="378473"/>
                    <a:pt x="118522" y="382318"/>
                  </a:cubicBezTo>
                  <a:cubicBezTo>
                    <a:pt x="126345" y="386296"/>
                    <a:pt x="136687" y="370517"/>
                    <a:pt x="136687" y="358716"/>
                  </a:cubicBezTo>
                  <a:cubicBezTo>
                    <a:pt x="136687" y="346915"/>
                    <a:pt x="113086" y="347048"/>
                    <a:pt x="109904" y="355667"/>
                  </a:cubicBezTo>
                  <a:close/>
                  <a:moveTo>
                    <a:pt x="55540" y="386428"/>
                  </a:moveTo>
                  <a:cubicBezTo>
                    <a:pt x="55540" y="378605"/>
                    <a:pt x="38170" y="380064"/>
                    <a:pt x="37374" y="373036"/>
                  </a:cubicBezTo>
                  <a:cubicBezTo>
                    <a:pt x="36579" y="365876"/>
                    <a:pt x="24778" y="369854"/>
                    <a:pt x="12977" y="378605"/>
                  </a:cubicBezTo>
                  <a:cubicBezTo>
                    <a:pt x="1176" y="387224"/>
                    <a:pt x="-2801" y="388815"/>
                    <a:pt x="1972" y="397566"/>
                  </a:cubicBezTo>
                  <a:cubicBezTo>
                    <a:pt x="6745" y="406185"/>
                    <a:pt x="13773" y="398362"/>
                    <a:pt x="16955" y="389743"/>
                  </a:cubicBezTo>
                  <a:cubicBezTo>
                    <a:pt x="20137" y="381125"/>
                    <a:pt x="27960" y="402340"/>
                    <a:pt x="20933" y="416527"/>
                  </a:cubicBezTo>
                  <a:cubicBezTo>
                    <a:pt x="13773" y="430715"/>
                    <a:pt x="21861" y="450737"/>
                    <a:pt x="31143" y="448880"/>
                  </a:cubicBezTo>
                  <a:cubicBezTo>
                    <a:pt x="38965" y="447289"/>
                    <a:pt x="49308" y="418914"/>
                    <a:pt x="61108" y="403931"/>
                  </a:cubicBezTo>
                  <a:cubicBezTo>
                    <a:pt x="72777" y="388815"/>
                    <a:pt x="55540" y="394384"/>
                    <a:pt x="55540" y="386428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84532DC0-59F6-4FB4-A1C5-C0B708AEA83C}"/>
                </a:ext>
              </a:extLst>
            </p:cNvPr>
            <p:cNvSpPr/>
            <p:nvPr/>
          </p:nvSpPr>
          <p:spPr>
            <a:xfrm>
              <a:off x="7454570" y="3199557"/>
              <a:ext cx="1591128" cy="1087271"/>
            </a:xfrm>
            <a:custGeom>
              <a:avLst/>
              <a:gdLst>
                <a:gd name="connsiteX0" fmla="*/ 1592720 w 1591128"/>
                <a:gd name="connsiteY0" fmla="*/ 195539 h 1087271"/>
                <a:gd name="connsiteX1" fmla="*/ 1571372 w 1591128"/>
                <a:gd name="connsiteY1" fmla="*/ 189970 h 1087271"/>
                <a:gd name="connsiteX2" fmla="*/ 1545383 w 1591128"/>
                <a:gd name="connsiteY2" fmla="*/ 199384 h 1087271"/>
                <a:gd name="connsiteX3" fmla="*/ 1521782 w 1591128"/>
                <a:gd name="connsiteY3" fmla="*/ 204953 h 1087271"/>
                <a:gd name="connsiteX4" fmla="*/ 1495793 w 1591128"/>
                <a:gd name="connsiteY4" fmla="*/ 194744 h 1087271"/>
                <a:gd name="connsiteX5" fmla="*/ 1490225 w 1591128"/>
                <a:gd name="connsiteY5" fmla="*/ 171937 h 1087271"/>
                <a:gd name="connsiteX6" fmla="*/ 1471264 w 1591128"/>
                <a:gd name="connsiteY6" fmla="*/ 159341 h 1087271"/>
                <a:gd name="connsiteX7" fmla="*/ 1444480 w 1591128"/>
                <a:gd name="connsiteY7" fmla="*/ 147540 h 1087271"/>
                <a:gd name="connsiteX8" fmla="*/ 1418491 w 1591128"/>
                <a:gd name="connsiteY8" fmla="*/ 138126 h 1087271"/>
                <a:gd name="connsiteX9" fmla="*/ 1408282 w 1591128"/>
                <a:gd name="connsiteY9" fmla="*/ 123143 h 1087271"/>
                <a:gd name="connsiteX10" fmla="*/ 1394890 w 1591128"/>
                <a:gd name="connsiteY10" fmla="*/ 90790 h 1087271"/>
                <a:gd name="connsiteX11" fmla="*/ 1379111 w 1591128"/>
                <a:gd name="connsiteY11" fmla="*/ 59232 h 1087271"/>
                <a:gd name="connsiteX12" fmla="*/ 1366514 w 1591128"/>
                <a:gd name="connsiteY12" fmla="*/ 34835 h 1087271"/>
                <a:gd name="connsiteX13" fmla="*/ 1349144 w 1591128"/>
                <a:gd name="connsiteY13" fmla="*/ 15079 h 1087271"/>
                <a:gd name="connsiteX14" fmla="*/ 1316791 w 1591128"/>
                <a:gd name="connsiteY14" fmla="*/ 5664 h 1087271"/>
                <a:gd name="connsiteX15" fmla="*/ 1286825 w 1591128"/>
                <a:gd name="connsiteY15" fmla="*/ 891 h 1087271"/>
                <a:gd name="connsiteX16" fmla="*/ 1247445 w 1591128"/>
                <a:gd name="connsiteY16" fmla="*/ 4073 h 1087271"/>
                <a:gd name="connsiteX17" fmla="*/ 1213501 w 1591128"/>
                <a:gd name="connsiteY17" fmla="*/ 15079 h 1087271"/>
                <a:gd name="connsiteX18" fmla="*/ 1215888 w 1591128"/>
                <a:gd name="connsiteY18" fmla="*/ 29266 h 1087271"/>
                <a:gd name="connsiteX19" fmla="*/ 1223710 w 1591128"/>
                <a:gd name="connsiteY19" fmla="*/ 48227 h 1087271"/>
                <a:gd name="connsiteX20" fmla="*/ 1211909 w 1591128"/>
                <a:gd name="connsiteY20" fmla="*/ 61619 h 1087271"/>
                <a:gd name="connsiteX21" fmla="*/ 1195335 w 1591128"/>
                <a:gd name="connsiteY21" fmla="*/ 86812 h 1087271"/>
                <a:gd name="connsiteX22" fmla="*/ 1182739 w 1591128"/>
                <a:gd name="connsiteY22" fmla="*/ 114392 h 1087271"/>
                <a:gd name="connsiteX23" fmla="*/ 1170938 w 1591128"/>
                <a:gd name="connsiteY23" fmla="*/ 126192 h 1087271"/>
                <a:gd name="connsiteX24" fmla="*/ 1145745 w 1591128"/>
                <a:gd name="connsiteY24" fmla="*/ 139584 h 1087271"/>
                <a:gd name="connsiteX25" fmla="*/ 1119757 w 1591128"/>
                <a:gd name="connsiteY25" fmla="*/ 132424 h 1087271"/>
                <a:gd name="connsiteX26" fmla="*/ 1113790 w 1591128"/>
                <a:gd name="connsiteY26" fmla="*/ 128049 h 1087271"/>
                <a:gd name="connsiteX27" fmla="*/ 1092443 w 1591128"/>
                <a:gd name="connsiteY27" fmla="*/ 170744 h 1087271"/>
                <a:gd name="connsiteX28" fmla="*/ 1090719 w 1591128"/>
                <a:gd name="connsiteY28" fmla="*/ 184534 h 1087271"/>
                <a:gd name="connsiteX29" fmla="*/ 1087271 w 1591128"/>
                <a:gd name="connsiteY29" fmla="*/ 198324 h 1087271"/>
                <a:gd name="connsiteX30" fmla="*/ 1114718 w 1591128"/>
                <a:gd name="connsiteY30" fmla="*/ 200047 h 1087271"/>
                <a:gd name="connsiteX31" fmla="*/ 1140442 w 1591128"/>
                <a:gd name="connsiteY31" fmla="*/ 203495 h 1087271"/>
                <a:gd name="connsiteX32" fmla="*/ 1166165 w 1591128"/>
                <a:gd name="connsiteY32" fmla="*/ 200047 h 1087271"/>
                <a:gd name="connsiteX33" fmla="*/ 1200506 w 1591128"/>
                <a:gd name="connsiteY33" fmla="*/ 236113 h 1087271"/>
                <a:gd name="connsiteX34" fmla="*/ 1173059 w 1591128"/>
                <a:gd name="connsiteY34" fmla="*/ 239560 h 1087271"/>
                <a:gd name="connsiteX35" fmla="*/ 1138718 w 1591128"/>
                <a:gd name="connsiteY35" fmla="*/ 246455 h 1087271"/>
                <a:gd name="connsiteX36" fmla="*/ 1106099 w 1591128"/>
                <a:gd name="connsiteY36" fmla="*/ 260245 h 1087271"/>
                <a:gd name="connsiteX37" fmla="*/ 1082100 w 1591128"/>
                <a:gd name="connsiteY37" fmla="*/ 282521 h 1087271"/>
                <a:gd name="connsiteX38" fmla="*/ 1042587 w 1591128"/>
                <a:gd name="connsiteY38" fmla="*/ 294587 h 1087271"/>
                <a:gd name="connsiteX39" fmla="*/ 999627 w 1591128"/>
                <a:gd name="connsiteY39" fmla="*/ 298034 h 1087271"/>
                <a:gd name="connsiteX40" fmla="*/ 973903 w 1591128"/>
                <a:gd name="connsiteY40" fmla="*/ 304929 h 1087271"/>
                <a:gd name="connsiteX41" fmla="*/ 980798 w 1591128"/>
                <a:gd name="connsiteY41" fmla="*/ 335824 h 1087271"/>
                <a:gd name="connsiteX42" fmla="*/ 948180 w 1591128"/>
                <a:gd name="connsiteY42" fmla="*/ 361547 h 1087271"/>
                <a:gd name="connsiteX43" fmla="*/ 900048 w 1591128"/>
                <a:gd name="connsiteY43" fmla="*/ 382231 h 1087271"/>
                <a:gd name="connsiteX44" fmla="*/ 839983 w 1591128"/>
                <a:gd name="connsiteY44" fmla="*/ 383955 h 1087271"/>
                <a:gd name="connsiteX45" fmla="*/ 793575 w 1591128"/>
                <a:gd name="connsiteY45" fmla="*/ 407955 h 1087271"/>
                <a:gd name="connsiteX46" fmla="*/ 773023 w 1591128"/>
                <a:gd name="connsiteY46" fmla="*/ 397612 h 1087271"/>
                <a:gd name="connsiteX47" fmla="*/ 745576 w 1591128"/>
                <a:gd name="connsiteY47" fmla="*/ 390718 h 1087271"/>
                <a:gd name="connsiteX48" fmla="*/ 716405 w 1591128"/>
                <a:gd name="connsiteY48" fmla="*/ 383823 h 1087271"/>
                <a:gd name="connsiteX49" fmla="*/ 668274 w 1591128"/>
                <a:gd name="connsiteY49" fmla="*/ 373480 h 1087271"/>
                <a:gd name="connsiteX50" fmla="*/ 604761 w 1591128"/>
                <a:gd name="connsiteY50" fmla="*/ 371757 h 1087271"/>
                <a:gd name="connsiteX51" fmla="*/ 570420 w 1591128"/>
                <a:gd name="connsiteY51" fmla="*/ 368309 h 1087271"/>
                <a:gd name="connsiteX52" fmla="*/ 554906 w 1591128"/>
                <a:gd name="connsiteY52" fmla="*/ 340862 h 1087271"/>
                <a:gd name="connsiteX53" fmla="*/ 534354 w 1591128"/>
                <a:gd name="connsiteY53" fmla="*/ 318586 h 1087271"/>
                <a:gd name="connsiteX54" fmla="*/ 517117 w 1591128"/>
                <a:gd name="connsiteY54" fmla="*/ 306520 h 1087271"/>
                <a:gd name="connsiteX55" fmla="*/ 497095 w 1591128"/>
                <a:gd name="connsiteY55" fmla="*/ 294454 h 1087271"/>
                <a:gd name="connsiteX56" fmla="*/ 437030 w 1591128"/>
                <a:gd name="connsiteY56" fmla="*/ 279736 h 1087271"/>
                <a:gd name="connsiteX57" fmla="*/ 442996 w 1591128"/>
                <a:gd name="connsiteY57" fmla="*/ 257858 h 1087271"/>
                <a:gd name="connsiteX58" fmla="*/ 444587 w 1591128"/>
                <a:gd name="connsiteY58" fmla="*/ 231074 h 1087271"/>
                <a:gd name="connsiteX59" fmla="*/ 430401 w 1591128"/>
                <a:gd name="connsiteY59" fmla="*/ 210920 h 1087271"/>
                <a:gd name="connsiteX60" fmla="*/ 407461 w 1591128"/>
                <a:gd name="connsiteY60" fmla="*/ 192357 h 1087271"/>
                <a:gd name="connsiteX61" fmla="*/ 383462 w 1591128"/>
                <a:gd name="connsiteY61" fmla="*/ 179230 h 1087271"/>
                <a:gd name="connsiteX62" fmla="*/ 364368 w 1591128"/>
                <a:gd name="connsiteY62" fmla="*/ 154700 h 1087271"/>
                <a:gd name="connsiteX63" fmla="*/ 363440 w 1591128"/>
                <a:gd name="connsiteY63" fmla="*/ 151518 h 1087271"/>
                <a:gd name="connsiteX64" fmla="*/ 353231 w 1591128"/>
                <a:gd name="connsiteY64" fmla="*/ 149927 h 1087271"/>
                <a:gd name="connsiteX65" fmla="*/ 346203 w 1591128"/>
                <a:gd name="connsiteY65" fmla="*/ 145816 h 1087271"/>
                <a:gd name="connsiteX66" fmla="*/ 336921 w 1591128"/>
                <a:gd name="connsiteY66" fmla="*/ 162921 h 1087271"/>
                <a:gd name="connsiteX67" fmla="*/ 325518 w 1591128"/>
                <a:gd name="connsiteY67" fmla="*/ 177639 h 1087271"/>
                <a:gd name="connsiteX68" fmla="*/ 308016 w 1591128"/>
                <a:gd name="connsiteY68" fmla="*/ 197793 h 1087271"/>
                <a:gd name="connsiteX69" fmla="*/ 311861 w 1591128"/>
                <a:gd name="connsiteY69" fmla="*/ 219141 h 1087271"/>
                <a:gd name="connsiteX70" fmla="*/ 286801 w 1591128"/>
                <a:gd name="connsiteY70" fmla="*/ 228422 h 1087271"/>
                <a:gd name="connsiteX71" fmla="*/ 262271 w 1591128"/>
                <a:gd name="connsiteY71" fmla="*/ 226301 h 1087271"/>
                <a:gd name="connsiteX72" fmla="*/ 244238 w 1591128"/>
                <a:gd name="connsiteY72" fmla="*/ 226301 h 1087271"/>
                <a:gd name="connsiteX73" fmla="*/ 227929 w 1591128"/>
                <a:gd name="connsiteY73" fmla="*/ 277615 h 1087271"/>
                <a:gd name="connsiteX74" fmla="*/ 227929 w 1591128"/>
                <a:gd name="connsiteY74" fmla="*/ 290211 h 1087271"/>
                <a:gd name="connsiteX75" fmla="*/ 208836 w 1591128"/>
                <a:gd name="connsiteY75" fmla="*/ 285305 h 1087271"/>
                <a:gd name="connsiteX76" fmla="*/ 183775 w 1591128"/>
                <a:gd name="connsiteY76" fmla="*/ 290211 h 1087271"/>
                <a:gd name="connsiteX77" fmla="*/ 168394 w 1591128"/>
                <a:gd name="connsiteY77" fmla="*/ 300686 h 1087271"/>
                <a:gd name="connsiteX78" fmla="*/ 174361 w 1591128"/>
                <a:gd name="connsiteY78" fmla="*/ 323757 h 1087271"/>
                <a:gd name="connsiteX79" fmla="*/ 184968 w 1591128"/>
                <a:gd name="connsiteY79" fmla="*/ 353326 h 1087271"/>
                <a:gd name="connsiteX80" fmla="*/ 170781 w 1591128"/>
                <a:gd name="connsiteY80" fmla="*/ 373480 h 1087271"/>
                <a:gd name="connsiteX81" fmla="*/ 169057 w 1591128"/>
                <a:gd name="connsiteY81" fmla="*/ 390054 h 1087271"/>
                <a:gd name="connsiteX82" fmla="*/ 145456 w 1591128"/>
                <a:gd name="connsiteY82" fmla="*/ 401855 h 1087271"/>
                <a:gd name="connsiteX83" fmla="*/ 124771 w 1591128"/>
                <a:gd name="connsiteY83" fmla="*/ 413656 h 1087271"/>
                <a:gd name="connsiteX84" fmla="*/ 103556 w 1591128"/>
                <a:gd name="connsiteY84" fmla="*/ 425457 h 1087271"/>
                <a:gd name="connsiteX85" fmla="*/ 79291 w 1591128"/>
                <a:gd name="connsiteY85" fmla="*/ 432485 h 1087271"/>
                <a:gd name="connsiteX86" fmla="*/ 63380 w 1591128"/>
                <a:gd name="connsiteY86" fmla="*/ 443092 h 1087271"/>
                <a:gd name="connsiteX87" fmla="*/ 46806 w 1591128"/>
                <a:gd name="connsiteY87" fmla="*/ 437788 h 1087271"/>
                <a:gd name="connsiteX88" fmla="*/ 30894 w 1591128"/>
                <a:gd name="connsiteY88" fmla="*/ 443092 h 1087271"/>
                <a:gd name="connsiteX89" fmla="*/ 16176 w 1591128"/>
                <a:gd name="connsiteY89" fmla="*/ 452506 h 1087271"/>
                <a:gd name="connsiteX90" fmla="*/ 4375 w 1591128"/>
                <a:gd name="connsiteY90" fmla="*/ 459666 h 1087271"/>
                <a:gd name="connsiteX91" fmla="*/ 0 w 1591128"/>
                <a:gd name="connsiteY91" fmla="*/ 472926 h 1087271"/>
                <a:gd name="connsiteX92" fmla="*/ 0 w 1591128"/>
                <a:gd name="connsiteY92" fmla="*/ 472926 h 1087271"/>
                <a:gd name="connsiteX93" fmla="*/ 4243 w 1591128"/>
                <a:gd name="connsiteY93" fmla="*/ 496130 h 1087271"/>
                <a:gd name="connsiteX94" fmla="*/ 30629 w 1591128"/>
                <a:gd name="connsiteY94" fmla="*/ 512969 h 1087271"/>
                <a:gd name="connsiteX95" fmla="*/ 35933 w 1591128"/>
                <a:gd name="connsiteY95" fmla="*/ 548770 h 1087271"/>
                <a:gd name="connsiteX96" fmla="*/ 35137 w 1591128"/>
                <a:gd name="connsiteY96" fmla="*/ 548902 h 1087271"/>
                <a:gd name="connsiteX97" fmla="*/ 59402 w 1591128"/>
                <a:gd name="connsiteY97" fmla="*/ 568659 h 1087271"/>
                <a:gd name="connsiteX98" fmla="*/ 73059 w 1591128"/>
                <a:gd name="connsiteY98" fmla="*/ 588813 h 1087271"/>
                <a:gd name="connsiteX99" fmla="*/ 93876 w 1591128"/>
                <a:gd name="connsiteY99" fmla="*/ 599818 h 1087271"/>
                <a:gd name="connsiteX100" fmla="*/ 94937 w 1591128"/>
                <a:gd name="connsiteY100" fmla="*/ 597299 h 1087271"/>
                <a:gd name="connsiteX101" fmla="*/ 105412 w 1591128"/>
                <a:gd name="connsiteY101" fmla="*/ 596238 h 1087271"/>
                <a:gd name="connsiteX102" fmla="*/ 111512 w 1591128"/>
                <a:gd name="connsiteY102" fmla="*/ 601409 h 1087271"/>
                <a:gd name="connsiteX103" fmla="*/ 141743 w 1591128"/>
                <a:gd name="connsiteY103" fmla="*/ 584040 h 1087271"/>
                <a:gd name="connsiteX104" fmla="*/ 172505 w 1591128"/>
                <a:gd name="connsiteY104" fmla="*/ 609498 h 1087271"/>
                <a:gd name="connsiteX105" fmla="*/ 145853 w 1591128"/>
                <a:gd name="connsiteY105" fmla="*/ 641453 h 1087271"/>
                <a:gd name="connsiteX106" fmla="*/ 134450 w 1591128"/>
                <a:gd name="connsiteY106" fmla="*/ 642646 h 1087271"/>
                <a:gd name="connsiteX107" fmla="*/ 132859 w 1591128"/>
                <a:gd name="connsiteY107" fmla="*/ 652193 h 1087271"/>
                <a:gd name="connsiteX108" fmla="*/ 147577 w 1591128"/>
                <a:gd name="connsiteY108" fmla="*/ 675397 h 1087271"/>
                <a:gd name="connsiteX109" fmla="*/ 131799 w 1591128"/>
                <a:gd name="connsiteY109" fmla="*/ 684811 h 1087271"/>
                <a:gd name="connsiteX110" fmla="*/ 125434 w 1591128"/>
                <a:gd name="connsiteY110" fmla="*/ 696347 h 1087271"/>
                <a:gd name="connsiteX111" fmla="*/ 134848 w 1591128"/>
                <a:gd name="connsiteY111" fmla="*/ 717429 h 1087271"/>
                <a:gd name="connsiteX112" fmla="*/ 156991 w 1591128"/>
                <a:gd name="connsiteY112" fmla="*/ 733208 h 1087271"/>
                <a:gd name="connsiteX113" fmla="*/ 172770 w 1591128"/>
                <a:gd name="connsiteY113" fmla="*/ 746865 h 1087271"/>
                <a:gd name="connsiteX114" fmla="*/ 184306 w 1591128"/>
                <a:gd name="connsiteY114" fmla="*/ 758401 h 1087271"/>
                <a:gd name="connsiteX115" fmla="*/ 183775 w 1591128"/>
                <a:gd name="connsiteY115" fmla="*/ 759992 h 1087271"/>
                <a:gd name="connsiteX116" fmla="*/ 200084 w 1591128"/>
                <a:gd name="connsiteY116" fmla="*/ 754953 h 1087271"/>
                <a:gd name="connsiteX117" fmla="*/ 221432 w 1591128"/>
                <a:gd name="connsiteY117" fmla="*/ 759064 h 1087271"/>
                <a:gd name="connsiteX118" fmla="*/ 275795 w 1591128"/>
                <a:gd name="connsiteY118" fmla="*/ 798709 h 1087271"/>
                <a:gd name="connsiteX119" fmla="*/ 327242 w 1591128"/>
                <a:gd name="connsiteY119" fmla="*/ 819394 h 1087271"/>
                <a:gd name="connsiteX120" fmla="*/ 362114 w 1591128"/>
                <a:gd name="connsiteY120" fmla="*/ 825891 h 1087271"/>
                <a:gd name="connsiteX121" fmla="*/ 368214 w 1591128"/>
                <a:gd name="connsiteY121" fmla="*/ 826024 h 1087271"/>
                <a:gd name="connsiteX122" fmla="*/ 376965 w 1591128"/>
                <a:gd name="connsiteY122" fmla="*/ 819394 h 1087271"/>
                <a:gd name="connsiteX123" fmla="*/ 385451 w 1591128"/>
                <a:gd name="connsiteY123" fmla="*/ 833051 h 1087271"/>
                <a:gd name="connsiteX124" fmla="*/ 386909 w 1591128"/>
                <a:gd name="connsiteY124" fmla="*/ 844720 h 1087271"/>
                <a:gd name="connsiteX125" fmla="*/ 392876 w 1591128"/>
                <a:gd name="connsiteY125" fmla="*/ 833449 h 1087271"/>
                <a:gd name="connsiteX126" fmla="*/ 411837 w 1591128"/>
                <a:gd name="connsiteY126" fmla="*/ 816875 h 1087271"/>
                <a:gd name="connsiteX127" fmla="*/ 433715 w 1591128"/>
                <a:gd name="connsiteY127" fmla="*/ 820455 h 1087271"/>
                <a:gd name="connsiteX128" fmla="*/ 464477 w 1591128"/>
                <a:gd name="connsiteY128" fmla="*/ 828808 h 1087271"/>
                <a:gd name="connsiteX129" fmla="*/ 473758 w 1591128"/>
                <a:gd name="connsiteY129" fmla="*/ 825626 h 1087271"/>
                <a:gd name="connsiteX130" fmla="*/ 486355 w 1591128"/>
                <a:gd name="connsiteY130" fmla="*/ 814090 h 1087271"/>
                <a:gd name="connsiteX131" fmla="*/ 496830 w 1591128"/>
                <a:gd name="connsiteY131" fmla="*/ 803615 h 1087271"/>
                <a:gd name="connsiteX132" fmla="*/ 520033 w 1591128"/>
                <a:gd name="connsiteY132" fmla="*/ 788897 h 1087271"/>
                <a:gd name="connsiteX133" fmla="*/ 551591 w 1591128"/>
                <a:gd name="connsiteY133" fmla="*/ 787837 h 1087271"/>
                <a:gd name="connsiteX134" fmla="*/ 565248 w 1591128"/>
                <a:gd name="connsiteY134" fmla="*/ 785715 h 1087271"/>
                <a:gd name="connsiteX135" fmla="*/ 575723 w 1591128"/>
                <a:gd name="connsiteY135" fmla="*/ 803615 h 1087271"/>
                <a:gd name="connsiteX136" fmla="*/ 590972 w 1591128"/>
                <a:gd name="connsiteY136" fmla="*/ 811969 h 1087271"/>
                <a:gd name="connsiteX137" fmla="*/ 595480 w 1591128"/>
                <a:gd name="connsiteY137" fmla="*/ 809317 h 1087271"/>
                <a:gd name="connsiteX138" fmla="*/ 613247 w 1591128"/>
                <a:gd name="connsiteY138" fmla="*/ 817007 h 1087271"/>
                <a:gd name="connsiteX139" fmla="*/ 619214 w 1591128"/>
                <a:gd name="connsiteY139" fmla="*/ 831725 h 1087271"/>
                <a:gd name="connsiteX140" fmla="*/ 629822 w 1591128"/>
                <a:gd name="connsiteY140" fmla="*/ 844720 h 1087271"/>
                <a:gd name="connsiteX141" fmla="*/ 623325 w 1591128"/>
                <a:gd name="connsiteY141" fmla="*/ 883702 h 1087271"/>
                <a:gd name="connsiteX142" fmla="*/ 601446 w 1591128"/>
                <a:gd name="connsiteY142" fmla="*/ 920961 h 1087271"/>
                <a:gd name="connsiteX143" fmla="*/ 606220 w 1591128"/>
                <a:gd name="connsiteY143" fmla="*/ 933955 h 1087271"/>
                <a:gd name="connsiteX144" fmla="*/ 630485 w 1591128"/>
                <a:gd name="connsiteY144" fmla="*/ 938729 h 1087271"/>
                <a:gd name="connsiteX145" fmla="*/ 638705 w 1591128"/>
                <a:gd name="connsiteY145" fmla="*/ 960607 h 1087271"/>
                <a:gd name="connsiteX146" fmla="*/ 648783 w 1591128"/>
                <a:gd name="connsiteY146" fmla="*/ 972407 h 1087271"/>
                <a:gd name="connsiteX147" fmla="*/ 648783 w 1591128"/>
                <a:gd name="connsiteY147" fmla="*/ 990175 h 1087271"/>
                <a:gd name="connsiteX148" fmla="*/ 663633 w 1591128"/>
                <a:gd name="connsiteY148" fmla="*/ 997335 h 1087271"/>
                <a:gd name="connsiteX149" fmla="*/ 680207 w 1591128"/>
                <a:gd name="connsiteY149" fmla="*/ 1006219 h 1087271"/>
                <a:gd name="connsiteX150" fmla="*/ 692274 w 1591128"/>
                <a:gd name="connsiteY150" fmla="*/ 1003700 h 1087271"/>
                <a:gd name="connsiteX151" fmla="*/ 705400 w 1591128"/>
                <a:gd name="connsiteY151" fmla="*/ 1016296 h 1087271"/>
                <a:gd name="connsiteX152" fmla="*/ 706461 w 1591128"/>
                <a:gd name="connsiteY152" fmla="*/ 995214 h 1087271"/>
                <a:gd name="connsiteX153" fmla="*/ 710704 w 1591128"/>
                <a:gd name="connsiteY153" fmla="*/ 981557 h 1087271"/>
                <a:gd name="connsiteX154" fmla="*/ 728604 w 1591128"/>
                <a:gd name="connsiteY154" fmla="*/ 975192 h 1087271"/>
                <a:gd name="connsiteX155" fmla="*/ 748626 w 1591128"/>
                <a:gd name="connsiteY155" fmla="*/ 973070 h 1087271"/>
                <a:gd name="connsiteX156" fmla="*/ 771830 w 1591128"/>
                <a:gd name="connsiteY156" fmla="*/ 973070 h 1087271"/>
                <a:gd name="connsiteX157" fmla="*/ 789730 w 1591128"/>
                <a:gd name="connsiteY157" fmla="*/ 969888 h 1087271"/>
                <a:gd name="connsiteX158" fmla="*/ 810812 w 1591128"/>
                <a:gd name="connsiteY158" fmla="*/ 956231 h 1087271"/>
                <a:gd name="connsiteX159" fmla="*/ 832956 w 1591128"/>
                <a:gd name="connsiteY159" fmla="*/ 967767 h 1087271"/>
                <a:gd name="connsiteX160" fmla="*/ 840381 w 1591128"/>
                <a:gd name="connsiteY160" fmla="*/ 983546 h 1087271"/>
                <a:gd name="connsiteX161" fmla="*/ 866634 w 1591128"/>
                <a:gd name="connsiteY161" fmla="*/ 1003567 h 1087271"/>
                <a:gd name="connsiteX162" fmla="*/ 872071 w 1591128"/>
                <a:gd name="connsiteY162" fmla="*/ 1007943 h 1087271"/>
                <a:gd name="connsiteX163" fmla="*/ 888380 w 1591128"/>
                <a:gd name="connsiteY163" fmla="*/ 1003567 h 1087271"/>
                <a:gd name="connsiteX164" fmla="*/ 902965 w 1591128"/>
                <a:gd name="connsiteY164" fmla="*/ 1004363 h 1087271"/>
                <a:gd name="connsiteX165" fmla="*/ 918346 w 1591128"/>
                <a:gd name="connsiteY165" fmla="*/ 1004363 h 1087271"/>
                <a:gd name="connsiteX166" fmla="*/ 925506 w 1591128"/>
                <a:gd name="connsiteY166" fmla="*/ 1015368 h 1087271"/>
                <a:gd name="connsiteX167" fmla="*/ 931473 w 1591128"/>
                <a:gd name="connsiteY167" fmla="*/ 1038572 h 1087271"/>
                <a:gd name="connsiteX168" fmla="*/ 938633 w 1591128"/>
                <a:gd name="connsiteY168" fmla="*/ 1027169 h 1087271"/>
                <a:gd name="connsiteX169" fmla="*/ 976025 w 1591128"/>
                <a:gd name="connsiteY169" fmla="*/ 1004760 h 1087271"/>
                <a:gd name="connsiteX170" fmla="*/ 1028001 w 1591128"/>
                <a:gd name="connsiteY170" fmla="*/ 974397 h 1087271"/>
                <a:gd name="connsiteX171" fmla="*/ 1053990 w 1591128"/>
                <a:gd name="connsiteY171" fmla="*/ 975192 h 1087271"/>
                <a:gd name="connsiteX172" fmla="*/ 1100132 w 1591128"/>
                <a:gd name="connsiteY172" fmla="*/ 967634 h 1087271"/>
                <a:gd name="connsiteX173" fmla="*/ 1115911 w 1591128"/>
                <a:gd name="connsiteY173" fmla="*/ 953844 h 1087271"/>
                <a:gd name="connsiteX174" fmla="*/ 1131690 w 1591128"/>
                <a:gd name="connsiteY174" fmla="*/ 941248 h 1087271"/>
                <a:gd name="connsiteX175" fmla="*/ 1147071 w 1591128"/>
                <a:gd name="connsiteY175" fmla="*/ 925072 h 1087271"/>
                <a:gd name="connsiteX176" fmla="*/ 1165237 w 1591128"/>
                <a:gd name="connsiteY176" fmla="*/ 913668 h 1087271"/>
                <a:gd name="connsiteX177" fmla="*/ 1178629 w 1591128"/>
                <a:gd name="connsiteY177" fmla="*/ 900674 h 1087271"/>
                <a:gd name="connsiteX178" fmla="*/ 1190032 w 1591128"/>
                <a:gd name="connsiteY178" fmla="*/ 890862 h 1087271"/>
                <a:gd name="connsiteX179" fmla="*/ 1193612 w 1591128"/>
                <a:gd name="connsiteY179" fmla="*/ 870443 h 1087271"/>
                <a:gd name="connsiteX180" fmla="*/ 1190032 w 1591128"/>
                <a:gd name="connsiteY180" fmla="*/ 857448 h 1087271"/>
                <a:gd name="connsiteX181" fmla="*/ 1208462 w 1591128"/>
                <a:gd name="connsiteY181" fmla="*/ 848830 h 1087271"/>
                <a:gd name="connsiteX182" fmla="*/ 1220661 w 1591128"/>
                <a:gd name="connsiteY182" fmla="*/ 830267 h 1087271"/>
                <a:gd name="connsiteX183" fmla="*/ 1238031 w 1591128"/>
                <a:gd name="connsiteY183" fmla="*/ 814090 h 1087271"/>
                <a:gd name="connsiteX184" fmla="*/ 1243599 w 1591128"/>
                <a:gd name="connsiteY184" fmla="*/ 792477 h 1087271"/>
                <a:gd name="connsiteX185" fmla="*/ 1247975 w 1591128"/>
                <a:gd name="connsiteY185" fmla="*/ 782268 h 1087271"/>
                <a:gd name="connsiteX186" fmla="*/ 1259378 w 1591128"/>
                <a:gd name="connsiteY186" fmla="*/ 766091 h 1087271"/>
                <a:gd name="connsiteX187" fmla="*/ 1248372 w 1591128"/>
                <a:gd name="connsiteY187" fmla="*/ 762909 h 1087271"/>
                <a:gd name="connsiteX188" fmla="*/ 1232992 w 1591128"/>
                <a:gd name="connsiteY188" fmla="*/ 757340 h 1087271"/>
                <a:gd name="connsiteX189" fmla="*/ 1223577 w 1591128"/>
                <a:gd name="connsiteY189" fmla="*/ 751771 h 1087271"/>
                <a:gd name="connsiteX190" fmla="*/ 1251555 w 1591128"/>
                <a:gd name="connsiteY190" fmla="*/ 737981 h 1087271"/>
                <a:gd name="connsiteX191" fmla="*/ 1235379 w 1591128"/>
                <a:gd name="connsiteY191" fmla="*/ 723396 h 1087271"/>
                <a:gd name="connsiteX192" fmla="*/ 1211777 w 1591128"/>
                <a:gd name="connsiteY192" fmla="*/ 706026 h 1087271"/>
                <a:gd name="connsiteX193" fmla="*/ 1226760 w 1591128"/>
                <a:gd name="connsiteY193" fmla="*/ 705231 h 1087271"/>
                <a:gd name="connsiteX194" fmla="*/ 1250362 w 1591128"/>
                <a:gd name="connsiteY194" fmla="*/ 710004 h 1087271"/>
                <a:gd name="connsiteX195" fmla="*/ 1227953 w 1591128"/>
                <a:gd name="connsiteY195" fmla="*/ 684811 h 1087271"/>
                <a:gd name="connsiteX196" fmla="*/ 1223180 w 1591128"/>
                <a:gd name="connsiteY196" fmla="*/ 668635 h 1087271"/>
                <a:gd name="connsiteX197" fmla="*/ 1206208 w 1591128"/>
                <a:gd name="connsiteY197" fmla="*/ 636282 h 1087271"/>
                <a:gd name="connsiteX198" fmla="*/ 1182606 w 1591128"/>
                <a:gd name="connsiteY198" fmla="*/ 619707 h 1087271"/>
                <a:gd name="connsiteX199" fmla="*/ 1195203 w 1591128"/>
                <a:gd name="connsiteY199" fmla="*/ 594912 h 1087271"/>
                <a:gd name="connsiteX200" fmla="*/ 1207799 w 1591128"/>
                <a:gd name="connsiteY200" fmla="*/ 580725 h 1087271"/>
                <a:gd name="connsiteX201" fmla="*/ 1222385 w 1591128"/>
                <a:gd name="connsiteY201" fmla="*/ 570515 h 1087271"/>
                <a:gd name="connsiteX202" fmla="*/ 1238561 w 1591128"/>
                <a:gd name="connsiteY202" fmla="*/ 562162 h 1087271"/>
                <a:gd name="connsiteX203" fmla="*/ 1268925 w 1591128"/>
                <a:gd name="connsiteY203" fmla="*/ 553145 h 1087271"/>
                <a:gd name="connsiteX204" fmla="*/ 1253544 w 1591128"/>
                <a:gd name="connsiteY204" fmla="*/ 536173 h 1087271"/>
                <a:gd name="connsiteX205" fmla="*/ 1227556 w 1591128"/>
                <a:gd name="connsiteY205" fmla="*/ 525566 h 1087271"/>
                <a:gd name="connsiteX206" fmla="*/ 1192020 w 1591128"/>
                <a:gd name="connsiteY206" fmla="*/ 548770 h 1087271"/>
                <a:gd name="connsiteX207" fmla="*/ 1175446 w 1591128"/>
                <a:gd name="connsiteY207" fmla="*/ 527422 h 1087271"/>
                <a:gd name="connsiteX208" fmla="*/ 1147867 w 1591128"/>
                <a:gd name="connsiteY208" fmla="*/ 518008 h 1087271"/>
                <a:gd name="connsiteX209" fmla="*/ 1147469 w 1591128"/>
                <a:gd name="connsiteY209" fmla="*/ 484859 h 1087271"/>
                <a:gd name="connsiteX210" fmla="*/ 1180617 w 1591128"/>
                <a:gd name="connsiteY210" fmla="*/ 475047 h 1087271"/>
                <a:gd name="connsiteX211" fmla="*/ 1211777 w 1591128"/>
                <a:gd name="connsiteY211" fmla="*/ 453434 h 1087271"/>
                <a:gd name="connsiteX212" fmla="*/ 1257124 w 1591128"/>
                <a:gd name="connsiteY212" fmla="*/ 435667 h 1087271"/>
                <a:gd name="connsiteX213" fmla="*/ 1238959 w 1591128"/>
                <a:gd name="connsiteY213" fmla="*/ 471865 h 1087271"/>
                <a:gd name="connsiteX214" fmla="*/ 1234981 w 1591128"/>
                <a:gd name="connsiteY214" fmla="*/ 492285 h 1087271"/>
                <a:gd name="connsiteX215" fmla="*/ 1253544 w 1591128"/>
                <a:gd name="connsiteY215" fmla="*/ 491887 h 1087271"/>
                <a:gd name="connsiteX216" fmla="*/ 1302869 w 1591128"/>
                <a:gd name="connsiteY216" fmla="*/ 464307 h 1087271"/>
                <a:gd name="connsiteX217" fmla="*/ 1315730 w 1591128"/>
                <a:gd name="connsiteY217" fmla="*/ 462716 h 1087271"/>
                <a:gd name="connsiteX218" fmla="*/ 1323288 w 1591128"/>
                <a:gd name="connsiteY218" fmla="*/ 451048 h 1087271"/>
                <a:gd name="connsiteX219" fmla="*/ 1373144 w 1591128"/>
                <a:gd name="connsiteY219" fmla="*/ 423601 h 1087271"/>
                <a:gd name="connsiteX220" fmla="*/ 1390248 w 1591128"/>
                <a:gd name="connsiteY220" fmla="*/ 404772 h 1087271"/>
                <a:gd name="connsiteX221" fmla="*/ 1407353 w 1591128"/>
                <a:gd name="connsiteY221" fmla="*/ 411667 h 1087271"/>
                <a:gd name="connsiteX222" fmla="*/ 1424458 w 1591128"/>
                <a:gd name="connsiteY222" fmla="*/ 406496 h 1087271"/>
                <a:gd name="connsiteX223" fmla="*/ 1434800 w 1591128"/>
                <a:gd name="connsiteY223" fmla="*/ 396154 h 1087271"/>
                <a:gd name="connsiteX224" fmla="*/ 1453761 w 1591128"/>
                <a:gd name="connsiteY224" fmla="*/ 382497 h 1087271"/>
                <a:gd name="connsiteX225" fmla="*/ 1469142 w 1591128"/>
                <a:gd name="connsiteY225" fmla="*/ 361812 h 1087271"/>
                <a:gd name="connsiteX226" fmla="*/ 1491550 w 1591128"/>
                <a:gd name="connsiteY226" fmla="*/ 370431 h 1087271"/>
                <a:gd name="connsiteX227" fmla="*/ 1498843 w 1591128"/>
                <a:gd name="connsiteY227" fmla="*/ 371491 h 1087271"/>
                <a:gd name="connsiteX228" fmla="*/ 1505340 w 1591128"/>
                <a:gd name="connsiteY228" fmla="*/ 366585 h 1087271"/>
                <a:gd name="connsiteX229" fmla="*/ 1503484 w 1591128"/>
                <a:gd name="connsiteY229" fmla="*/ 341127 h 1087271"/>
                <a:gd name="connsiteX230" fmla="*/ 1501893 w 1591128"/>
                <a:gd name="connsiteY230" fmla="*/ 319117 h 1087271"/>
                <a:gd name="connsiteX231" fmla="*/ 1505871 w 1591128"/>
                <a:gd name="connsiteY231" fmla="*/ 300156 h 1087271"/>
                <a:gd name="connsiteX232" fmla="*/ 1527881 w 1591128"/>
                <a:gd name="connsiteY232" fmla="*/ 289946 h 1087271"/>
                <a:gd name="connsiteX233" fmla="*/ 1551483 w 1591128"/>
                <a:gd name="connsiteY233" fmla="*/ 289946 h 1087271"/>
                <a:gd name="connsiteX234" fmla="*/ 1564080 w 1591128"/>
                <a:gd name="connsiteY234" fmla="*/ 272576 h 1087271"/>
                <a:gd name="connsiteX235" fmla="*/ 1579858 w 1591128"/>
                <a:gd name="connsiteY235" fmla="*/ 252157 h 1087271"/>
                <a:gd name="connsiteX236" fmla="*/ 1594045 w 1591128"/>
                <a:gd name="connsiteY236" fmla="*/ 218213 h 1087271"/>
                <a:gd name="connsiteX237" fmla="*/ 1592720 w 1591128"/>
                <a:gd name="connsiteY237" fmla="*/ 195539 h 1087271"/>
                <a:gd name="connsiteX238" fmla="*/ 1206473 w 1591128"/>
                <a:gd name="connsiteY238" fmla="*/ 942044 h 1087271"/>
                <a:gd name="connsiteX239" fmla="*/ 1220661 w 1591128"/>
                <a:gd name="connsiteY239" fmla="*/ 987788 h 1087271"/>
                <a:gd name="connsiteX240" fmla="*/ 1253809 w 1591128"/>
                <a:gd name="connsiteY240" fmla="*/ 905050 h 1087271"/>
                <a:gd name="connsiteX241" fmla="*/ 1206473 w 1591128"/>
                <a:gd name="connsiteY241" fmla="*/ 942044 h 1087271"/>
                <a:gd name="connsiteX242" fmla="*/ 925109 w 1591128"/>
                <a:gd name="connsiteY242" fmla="*/ 1049312 h 1087271"/>
                <a:gd name="connsiteX243" fmla="*/ 899120 w 1591128"/>
                <a:gd name="connsiteY243" fmla="*/ 1085510 h 1087271"/>
                <a:gd name="connsiteX244" fmla="*/ 944070 w 1591128"/>
                <a:gd name="connsiteY244" fmla="*/ 1083124 h 1087271"/>
                <a:gd name="connsiteX245" fmla="*/ 958257 w 1591128"/>
                <a:gd name="connsiteY245" fmla="*/ 1051566 h 1087271"/>
                <a:gd name="connsiteX246" fmla="*/ 925109 w 1591128"/>
                <a:gd name="connsiteY246" fmla="*/ 1049312 h 1087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</a:cxnLst>
              <a:rect l="l" t="t" r="r" b="b"/>
              <a:pathLst>
                <a:path w="1591128" h="1087271">
                  <a:moveTo>
                    <a:pt x="1592720" y="195539"/>
                  </a:moveTo>
                  <a:cubicBezTo>
                    <a:pt x="1593515" y="181352"/>
                    <a:pt x="1576941" y="186125"/>
                    <a:pt x="1571372" y="189970"/>
                  </a:cubicBezTo>
                  <a:cubicBezTo>
                    <a:pt x="1565803" y="193948"/>
                    <a:pt x="1550157" y="189970"/>
                    <a:pt x="1545383" y="199384"/>
                  </a:cubicBezTo>
                  <a:cubicBezTo>
                    <a:pt x="1540610" y="208798"/>
                    <a:pt x="1532787" y="203362"/>
                    <a:pt x="1521782" y="204953"/>
                  </a:cubicBezTo>
                  <a:cubicBezTo>
                    <a:pt x="1510777" y="206544"/>
                    <a:pt x="1494998" y="201771"/>
                    <a:pt x="1495793" y="194744"/>
                  </a:cubicBezTo>
                  <a:cubicBezTo>
                    <a:pt x="1496589" y="187583"/>
                    <a:pt x="1489429" y="180556"/>
                    <a:pt x="1490225" y="171937"/>
                  </a:cubicBezTo>
                  <a:cubicBezTo>
                    <a:pt x="1491020" y="163319"/>
                    <a:pt x="1479219" y="167164"/>
                    <a:pt x="1471264" y="159341"/>
                  </a:cubicBezTo>
                  <a:cubicBezTo>
                    <a:pt x="1463440" y="151518"/>
                    <a:pt x="1447662" y="145949"/>
                    <a:pt x="1444480" y="147540"/>
                  </a:cubicBezTo>
                  <a:cubicBezTo>
                    <a:pt x="1441297" y="149131"/>
                    <a:pt x="1431883" y="138921"/>
                    <a:pt x="1418491" y="138126"/>
                  </a:cubicBezTo>
                  <a:cubicBezTo>
                    <a:pt x="1405099" y="137330"/>
                    <a:pt x="1406690" y="128712"/>
                    <a:pt x="1408282" y="123143"/>
                  </a:cubicBezTo>
                  <a:cubicBezTo>
                    <a:pt x="1409873" y="117574"/>
                    <a:pt x="1397276" y="100337"/>
                    <a:pt x="1394890" y="90790"/>
                  </a:cubicBezTo>
                  <a:cubicBezTo>
                    <a:pt x="1392503" y="81376"/>
                    <a:pt x="1383088" y="79785"/>
                    <a:pt x="1379111" y="59232"/>
                  </a:cubicBezTo>
                  <a:cubicBezTo>
                    <a:pt x="1375133" y="38813"/>
                    <a:pt x="1364128" y="44249"/>
                    <a:pt x="1366514" y="34835"/>
                  </a:cubicBezTo>
                  <a:cubicBezTo>
                    <a:pt x="1368901" y="25421"/>
                    <a:pt x="1353122" y="20648"/>
                    <a:pt x="1349144" y="15079"/>
                  </a:cubicBezTo>
                  <a:cubicBezTo>
                    <a:pt x="1345167" y="9510"/>
                    <a:pt x="1328593" y="11896"/>
                    <a:pt x="1316791" y="5664"/>
                  </a:cubicBezTo>
                  <a:cubicBezTo>
                    <a:pt x="1304990" y="-568"/>
                    <a:pt x="1297831" y="4073"/>
                    <a:pt x="1286825" y="891"/>
                  </a:cubicBezTo>
                  <a:cubicBezTo>
                    <a:pt x="1275820" y="-2291"/>
                    <a:pt x="1250494" y="4073"/>
                    <a:pt x="1247445" y="4073"/>
                  </a:cubicBezTo>
                  <a:cubicBezTo>
                    <a:pt x="1244262" y="4073"/>
                    <a:pt x="1224506" y="95"/>
                    <a:pt x="1213501" y="15079"/>
                  </a:cubicBezTo>
                  <a:cubicBezTo>
                    <a:pt x="1202495" y="30062"/>
                    <a:pt x="1211114" y="29266"/>
                    <a:pt x="1215888" y="29266"/>
                  </a:cubicBezTo>
                  <a:cubicBezTo>
                    <a:pt x="1220661" y="29266"/>
                    <a:pt x="1223047" y="43454"/>
                    <a:pt x="1223710" y="48227"/>
                  </a:cubicBezTo>
                  <a:cubicBezTo>
                    <a:pt x="1224506" y="53000"/>
                    <a:pt x="1215888" y="60028"/>
                    <a:pt x="1211909" y="61619"/>
                  </a:cubicBezTo>
                  <a:cubicBezTo>
                    <a:pt x="1207931" y="63210"/>
                    <a:pt x="1196927" y="80580"/>
                    <a:pt x="1195335" y="86812"/>
                  </a:cubicBezTo>
                  <a:cubicBezTo>
                    <a:pt x="1193744" y="93176"/>
                    <a:pt x="1181148" y="108823"/>
                    <a:pt x="1182739" y="114392"/>
                  </a:cubicBezTo>
                  <a:cubicBezTo>
                    <a:pt x="1184330" y="119961"/>
                    <a:pt x="1176507" y="125397"/>
                    <a:pt x="1170938" y="126192"/>
                  </a:cubicBezTo>
                  <a:cubicBezTo>
                    <a:pt x="1165369" y="126988"/>
                    <a:pt x="1150519" y="137993"/>
                    <a:pt x="1145745" y="139584"/>
                  </a:cubicBezTo>
                  <a:cubicBezTo>
                    <a:pt x="1140972" y="141176"/>
                    <a:pt x="1122143" y="137993"/>
                    <a:pt x="1119757" y="132424"/>
                  </a:cubicBezTo>
                  <a:cubicBezTo>
                    <a:pt x="1118961" y="130701"/>
                    <a:pt x="1116707" y="129110"/>
                    <a:pt x="1113790" y="128049"/>
                  </a:cubicBezTo>
                  <a:lnTo>
                    <a:pt x="1092443" y="170744"/>
                  </a:lnTo>
                  <a:lnTo>
                    <a:pt x="1090719" y="184534"/>
                  </a:lnTo>
                  <a:cubicBezTo>
                    <a:pt x="1090719" y="184534"/>
                    <a:pt x="1077061" y="187981"/>
                    <a:pt x="1087271" y="198324"/>
                  </a:cubicBezTo>
                  <a:cubicBezTo>
                    <a:pt x="1097613" y="208666"/>
                    <a:pt x="1099337" y="200047"/>
                    <a:pt x="1114718" y="200047"/>
                  </a:cubicBezTo>
                  <a:cubicBezTo>
                    <a:pt x="1130099" y="200047"/>
                    <a:pt x="1136994" y="212113"/>
                    <a:pt x="1140442" y="203495"/>
                  </a:cubicBezTo>
                  <a:cubicBezTo>
                    <a:pt x="1143889" y="194876"/>
                    <a:pt x="1157546" y="189705"/>
                    <a:pt x="1166165" y="200047"/>
                  </a:cubicBezTo>
                  <a:cubicBezTo>
                    <a:pt x="1174783" y="210390"/>
                    <a:pt x="1202230" y="227494"/>
                    <a:pt x="1200506" y="236113"/>
                  </a:cubicBezTo>
                  <a:cubicBezTo>
                    <a:pt x="1198782" y="244732"/>
                    <a:pt x="1183402" y="243008"/>
                    <a:pt x="1173059" y="239560"/>
                  </a:cubicBezTo>
                  <a:cubicBezTo>
                    <a:pt x="1162717" y="236113"/>
                    <a:pt x="1149060" y="246455"/>
                    <a:pt x="1138718" y="246455"/>
                  </a:cubicBezTo>
                  <a:cubicBezTo>
                    <a:pt x="1128375" y="246455"/>
                    <a:pt x="1116442" y="249903"/>
                    <a:pt x="1106099" y="260245"/>
                  </a:cubicBezTo>
                  <a:cubicBezTo>
                    <a:pt x="1095757" y="270587"/>
                    <a:pt x="1097481" y="280797"/>
                    <a:pt x="1082100" y="282521"/>
                  </a:cubicBezTo>
                  <a:cubicBezTo>
                    <a:pt x="1066587" y="284245"/>
                    <a:pt x="1059824" y="282521"/>
                    <a:pt x="1042587" y="294587"/>
                  </a:cubicBezTo>
                  <a:cubicBezTo>
                    <a:pt x="1025482" y="306653"/>
                    <a:pt x="1006521" y="301482"/>
                    <a:pt x="999627" y="298034"/>
                  </a:cubicBezTo>
                  <a:cubicBezTo>
                    <a:pt x="992732" y="294587"/>
                    <a:pt x="980666" y="292863"/>
                    <a:pt x="973903" y="304929"/>
                  </a:cubicBezTo>
                  <a:cubicBezTo>
                    <a:pt x="967008" y="316995"/>
                    <a:pt x="982522" y="322034"/>
                    <a:pt x="980798" y="335824"/>
                  </a:cubicBezTo>
                  <a:cubicBezTo>
                    <a:pt x="979074" y="349613"/>
                    <a:pt x="961970" y="346166"/>
                    <a:pt x="948180" y="361547"/>
                  </a:cubicBezTo>
                  <a:cubicBezTo>
                    <a:pt x="934390" y="377060"/>
                    <a:pt x="912114" y="383823"/>
                    <a:pt x="900048" y="382231"/>
                  </a:cubicBezTo>
                  <a:cubicBezTo>
                    <a:pt x="887982" y="380508"/>
                    <a:pt x="862259" y="373613"/>
                    <a:pt x="839983" y="383955"/>
                  </a:cubicBezTo>
                  <a:cubicBezTo>
                    <a:pt x="817707" y="394298"/>
                    <a:pt x="802194" y="409679"/>
                    <a:pt x="793575" y="407955"/>
                  </a:cubicBezTo>
                  <a:cubicBezTo>
                    <a:pt x="784957" y="406231"/>
                    <a:pt x="784957" y="395889"/>
                    <a:pt x="773023" y="397612"/>
                  </a:cubicBezTo>
                  <a:cubicBezTo>
                    <a:pt x="760957" y="399336"/>
                    <a:pt x="754195" y="395889"/>
                    <a:pt x="745576" y="390718"/>
                  </a:cubicBezTo>
                  <a:cubicBezTo>
                    <a:pt x="736958" y="385546"/>
                    <a:pt x="730063" y="394165"/>
                    <a:pt x="716405" y="383823"/>
                  </a:cubicBezTo>
                  <a:cubicBezTo>
                    <a:pt x="702616" y="373480"/>
                    <a:pt x="678616" y="375204"/>
                    <a:pt x="668274" y="373480"/>
                  </a:cubicBezTo>
                  <a:cubicBezTo>
                    <a:pt x="657932" y="371757"/>
                    <a:pt x="618419" y="373480"/>
                    <a:pt x="604761" y="371757"/>
                  </a:cubicBezTo>
                  <a:cubicBezTo>
                    <a:pt x="590972" y="370033"/>
                    <a:pt x="572143" y="375204"/>
                    <a:pt x="570420" y="368309"/>
                  </a:cubicBezTo>
                  <a:cubicBezTo>
                    <a:pt x="568696" y="361414"/>
                    <a:pt x="558353" y="356243"/>
                    <a:pt x="554906" y="340862"/>
                  </a:cubicBezTo>
                  <a:cubicBezTo>
                    <a:pt x="551458" y="325349"/>
                    <a:pt x="542840" y="320178"/>
                    <a:pt x="534354" y="318586"/>
                  </a:cubicBezTo>
                  <a:cubicBezTo>
                    <a:pt x="525735" y="316863"/>
                    <a:pt x="524807" y="307846"/>
                    <a:pt x="517117" y="306520"/>
                  </a:cubicBezTo>
                  <a:cubicBezTo>
                    <a:pt x="513536" y="305990"/>
                    <a:pt x="509161" y="294454"/>
                    <a:pt x="497095" y="294454"/>
                  </a:cubicBezTo>
                  <a:cubicBezTo>
                    <a:pt x="485029" y="294454"/>
                    <a:pt x="443129" y="289548"/>
                    <a:pt x="437030" y="279736"/>
                  </a:cubicBezTo>
                  <a:cubicBezTo>
                    <a:pt x="431063" y="269924"/>
                    <a:pt x="442996" y="267670"/>
                    <a:pt x="442996" y="257858"/>
                  </a:cubicBezTo>
                  <a:cubicBezTo>
                    <a:pt x="442996" y="248046"/>
                    <a:pt x="449493" y="234920"/>
                    <a:pt x="444587" y="231074"/>
                  </a:cubicBezTo>
                  <a:cubicBezTo>
                    <a:pt x="439682" y="227229"/>
                    <a:pt x="431461" y="218478"/>
                    <a:pt x="430401" y="210920"/>
                  </a:cubicBezTo>
                  <a:cubicBezTo>
                    <a:pt x="429340" y="203230"/>
                    <a:pt x="416213" y="192887"/>
                    <a:pt x="407461" y="192357"/>
                  </a:cubicBezTo>
                  <a:cubicBezTo>
                    <a:pt x="398710" y="191826"/>
                    <a:pt x="391683" y="186390"/>
                    <a:pt x="383462" y="179230"/>
                  </a:cubicBezTo>
                  <a:cubicBezTo>
                    <a:pt x="375241" y="172070"/>
                    <a:pt x="367683" y="172600"/>
                    <a:pt x="364368" y="154700"/>
                  </a:cubicBezTo>
                  <a:cubicBezTo>
                    <a:pt x="364104" y="153507"/>
                    <a:pt x="363838" y="152579"/>
                    <a:pt x="363440" y="151518"/>
                  </a:cubicBezTo>
                  <a:cubicBezTo>
                    <a:pt x="360125" y="151120"/>
                    <a:pt x="356015" y="149927"/>
                    <a:pt x="353231" y="149927"/>
                  </a:cubicBezTo>
                  <a:cubicBezTo>
                    <a:pt x="351109" y="149927"/>
                    <a:pt x="348589" y="148203"/>
                    <a:pt x="346203" y="145816"/>
                  </a:cubicBezTo>
                  <a:cubicBezTo>
                    <a:pt x="344082" y="153374"/>
                    <a:pt x="336921" y="157087"/>
                    <a:pt x="336921" y="162921"/>
                  </a:cubicBezTo>
                  <a:cubicBezTo>
                    <a:pt x="336921" y="169418"/>
                    <a:pt x="334137" y="177639"/>
                    <a:pt x="325518" y="177639"/>
                  </a:cubicBezTo>
                  <a:cubicBezTo>
                    <a:pt x="316767" y="177639"/>
                    <a:pt x="308679" y="184269"/>
                    <a:pt x="308016" y="197793"/>
                  </a:cubicBezTo>
                  <a:cubicBezTo>
                    <a:pt x="307486" y="211450"/>
                    <a:pt x="315706" y="213041"/>
                    <a:pt x="311861" y="219141"/>
                  </a:cubicBezTo>
                  <a:cubicBezTo>
                    <a:pt x="308016" y="225108"/>
                    <a:pt x="292237" y="231074"/>
                    <a:pt x="286801" y="228422"/>
                  </a:cubicBezTo>
                  <a:cubicBezTo>
                    <a:pt x="281365" y="225638"/>
                    <a:pt x="271022" y="227362"/>
                    <a:pt x="262271" y="226301"/>
                  </a:cubicBezTo>
                  <a:cubicBezTo>
                    <a:pt x="253520" y="225240"/>
                    <a:pt x="247023" y="214235"/>
                    <a:pt x="244238" y="226301"/>
                  </a:cubicBezTo>
                  <a:cubicBezTo>
                    <a:pt x="241454" y="238367"/>
                    <a:pt x="223553" y="273770"/>
                    <a:pt x="227929" y="277615"/>
                  </a:cubicBezTo>
                  <a:cubicBezTo>
                    <a:pt x="232305" y="281460"/>
                    <a:pt x="235619" y="290211"/>
                    <a:pt x="227929" y="290211"/>
                  </a:cubicBezTo>
                  <a:cubicBezTo>
                    <a:pt x="220239" y="290211"/>
                    <a:pt x="212681" y="289150"/>
                    <a:pt x="208836" y="285305"/>
                  </a:cubicBezTo>
                  <a:cubicBezTo>
                    <a:pt x="204990" y="281460"/>
                    <a:pt x="192526" y="290609"/>
                    <a:pt x="183775" y="290211"/>
                  </a:cubicBezTo>
                  <a:cubicBezTo>
                    <a:pt x="179665" y="289946"/>
                    <a:pt x="162560" y="297636"/>
                    <a:pt x="168394" y="300686"/>
                  </a:cubicBezTo>
                  <a:cubicBezTo>
                    <a:pt x="174361" y="303603"/>
                    <a:pt x="174361" y="317791"/>
                    <a:pt x="174361" y="323757"/>
                  </a:cubicBezTo>
                  <a:cubicBezTo>
                    <a:pt x="174361" y="329724"/>
                    <a:pt x="187355" y="347359"/>
                    <a:pt x="184968" y="353326"/>
                  </a:cubicBezTo>
                  <a:cubicBezTo>
                    <a:pt x="182582" y="359293"/>
                    <a:pt x="170781" y="365790"/>
                    <a:pt x="170781" y="373480"/>
                  </a:cubicBezTo>
                  <a:cubicBezTo>
                    <a:pt x="170781" y="381171"/>
                    <a:pt x="173168" y="388331"/>
                    <a:pt x="169057" y="390054"/>
                  </a:cubicBezTo>
                  <a:cubicBezTo>
                    <a:pt x="164947" y="391778"/>
                    <a:pt x="151953" y="397082"/>
                    <a:pt x="145456" y="401855"/>
                  </a:cubicBezTo>
                  <a:cubicBezTo>
                    <a:pt x="138958" y="406629"/>
                    <a:pt x="128351" y="406629"/>
                    <a:pt x="124771" y="413656"/>
                  </a:cubicBezTo>
                  <a:cubicBezTo>
                    <a:pt x="121191" y="420684"/>
                    <a:pt x="115887" y="426916"/>
                    <a:pt x="103556" y="425457"/>
                  </a:cubicBezTo>
                  <a:cubicBezTo>
                    <a:pt x="92948" y="424264"/>
                    <a:pt x="87644" y="422540"/>
                    <a:pt x="79291" y="432485"/>
                  </a:cubicBezTo>
                  <a:cubicBezTo>
                    <a:pt x="71070" y="442562"/>
                    <a:pt x="69214" y="438451"/>
                    <a:pt x="63380" y="443092"/>
                  </a:cubicBezTo>
                  <a:cubicBezTo>
                    <a:pt x="57413" y="447866"/>
                    <a:pt x="51579" y="439512"/>
                    <a:pt x="46806" y="437788"/>
                  </a:cubicBezTo>
                  <a:cubicBezTo>
                    <a:pt x="42032" y="436065"/>
                    <a:pt x="35535" y="443092"/>
                    <a:pt x="30894" y="443092"/>
                  </a:cubicBezTo>
                  <a:cubicBezTo>
                    <a:pt x="26121" y="443092"/>
                    <a:pt x="22011" y="450783"/>
                    <a:pt x="16176" y="452506"/>
                  </a:cubicBezTo>
                  <a:cubicBezTo>
                    <a:pt x="10210" y="454230"/>
                    <a:pt x="4375" y="452506"/>
                    <a:pt x="4375" y="459666"/>
                  </a:cubicBezTo>
                  <a:cubicBezTo>
                    <a:pt x="4375" y="464042"/>
                    <a:pt x="3315" y="469081"/>
                    <a:pt x="0" y="472926"/>
                  </a:cubicBezTo>
                  <a:lnTo>
                    <a:pt x="0" y="472926"/>
                  </a:lnTo>
                  <a:lnTo>
                    <a:pt x="4243" y="496130"/>
                  </a:lnTo>
                  <a:cubicBezTo>
                    <a:pt x="4243" y="496130"/>
                    <a:pt x="29568" y="504616"/>
                    <a:pt x="30629" y="512969"/>
                  </a:cubicBezTo>
                  <a:cubicBezTo>
                    <a:pt x="31690" y="521323"/>
                    <a:pt x="35933" y="548770"/>
                    <a:pt x="35933" y="548770"/>
                  </a:cubicBezTo>
                  <a:cubicBezTo>
                    <a:pt x="35933" y="548770"/>
                    <a:pt x="35535" y="548770"/>
                    <a:pt x="35137" y="548902"/>
                  </a:cubicBezTo>
                  <a:cubicBezTo>
                    <a:pt x="45347" y="556990"/>
                    <a:pt x="59402" y="565477"/>
                    <a:pt x="59402" y="568659"/>
                  </a:cubicBezTo>
                  <a:cubicBezTo>
                    <a:pt x="59402" y="572239"/>
                    <a:pt x="60596" y="582846"/>
                    <a:pt x="73059" y="588813"/>
                  </a:cubicBezTo>
                  <a:cubicBezTo>
                    <a:pt x="80882" y="592526"/>
                    <a:pt x="88970" y="596504"/>
                    <a:pt x="93876" y="599818"/>
                  </a:cubicBezTo>
                  <a:cubicBezTo>
                    <a:pt x="94540" y="598360"/>
                    <a:pt x="94937" y="597299"/>
                    <a:pt x="94937" y="597299"/>
                  </a:cubicBezTo>
                  <a:lnTo>
                    <a:pt x="105412" y="596238"/>
                  </a:lnTo>
                  <a:cubicBezTo>
                    <a:pt x="105412" y="596238"/>
                    <a:pt x="108462" y="598227"/>
                    <a:pt x="111512" y="601409"/>
                  </a:cubicBezTo>
                  <a:cubicBezTo>
                    <a:pt x="114163" y="592923"/>
                    <a:pt x="132329" y="583509"/>
                    <a:pt x="141743" y="584040"/>
                  </a:cubicBezTo>
                  <a:cubicBezTo>
                    <a:pt x="151820" y="584570"/>
                    <a:pt x="174892" y="603000"/>
                    <a:pt x="172505" y="609498"/>
                  </a:cubicBezTo>
                  <a:cubicBezTo>
                    <a:pt x="170118" y="615995"/>
                    <a:pt x="153544" y="639597"/>
                    <a:pt x="145853" y="641453"/>
                  </a:cubicBezTo>
                  <a:cubicBezTo>
                    <a:pt x="142936" y="642116"/>
                    <a:pt x="138693" y="642514"/>
                    <a:pt x="134450" y="642646"/>
                  </a:cubicBezTo>
                  <a:cubicBezTo>
                    <a:pt x="133787" y="646491"/>
                    <a:pt x="132859" y="650071"/>
                    <a:pt x="132859" y="652193"/>
                  </a:cubicBezTo>
                  <a:cubicBezTo>
                    <a:pt x="132859" y="657497"/>
                    <a:pt x="142273" y="665850"/>
                    <a:pt x="147577" y="675397"/>
                  </a:cubicBezTo>
                  <a:cubicBezTo>
                    <a:pt x="152881" y="684811"/>
                    <a:pt x="139091" y="691176"/>
                    <a:pt x="131799" y="684811"/>
                  </a:cubicBezTo>
                  <a:cubicBezTo>
                    <a:pt x="124373" y="678447"/>
                    <a:pt x="121323" y="691176"/>
                    <a:pt x="125434" y="696347"/>
                  </a:cubicBezTo>
                  <a:cubicBezTo>
                    <a:pt x="129677" y="701650"/>
                    <a:pt x="127555" y="716368"/>
                    <a:pt x="134848" y="717429"/>
                  </a:cubicBezTo>
                  <a:cubicBezTo>
                    <a:pt x="142141" y="718490"/>
                    <a:pt x="148505" y="733208"/>
                    <a:pt x="156991" y="733208"/>
                  </a:cubicBezTo>
                  <a:cubicBezTo>
                    <a:pt x="165345" y="733208"/>
                    <a:pt x="172770" y="746865"/>
                    <a:pt x="172770" y="746865"/>
                  </a:cubicBezTo>
                  <a:cubicBezTo>
                    <a:pt x="172770" y="746865"/>
                    <a:pt x="184306" y="754290"/>
                    <a:pt x="184306" y="758401"/>
                  </a:cubicBezTo>
                  <a:cubicBezTo>
                    <a:pt x="184306" y="758931"/>
                    <a:pt x="184173" y="759461"/>
                    <a:pt x="183775" y="759992"/>
                  </a:cubicBezTo>
                  <a:cubicBezTo>
                    <a:pt x="192924" y="759064"/>
                    <a:pt x="199023" y="758798"/>
                    <a:pt x="200084" y="754953"/>
                  </a:cubicBezTo>
                  <a:cubicBezTo>
                    <a:pt x="201278" y="750843"/>
                    <a:pt x="213079" y="750843"/>
                    <a:pt x="221432" y="759064"/>
                  </a:cubicBezTo>
                  <a:cubicBezTo>
                    <a:pt x="229653" y="767284"/>
                    <a:pt x="263464" y="788632"/>
                    <a:pt x="275795" y="798709"/>
                  </a:cubicBezTo>
                  <a:cubicBezTo>
                    <a:pt x="288259" y="808786"/>
                    <a:pt x="317165" y="819924"/>
                    <a:pt x="327242" y="819394"/>
                  </a:cubicBezTo>
                  <a:cubicBezTo>
                    <a:pt x="337319" y="818864"/>
                    <a:pt x="346733" y="826554"/>
                    <a:pt x="362114" y="825891"/>
                  </a:cubicBezTo>
                  <a:cubicBezTo>
                    <a:pt x="364368" y="825891"/>
                    <a:pt x="366357" y="825891"/>
                    <a:pt x="368214" y="826024"/>
                  </a:cubicBezTo>
                  <a:cubicBezTo>
                    <a:pt x="370468" y="823770"/>
                    <a:pt x="374048" y="823637"/>
                    <a:pt x="376965" y="819394"/>
                  </a:cubicBezTo>
                  <a:cubicBezTo>
                    <a:pt x="381208" y="813030"/>
                    <a:pt x="387439" y="824698"/>
                    <a:pt x="385451" y="833051"/>
                  </a:cubicBezTo>
                  <a:cubicBezTo>
                    <a:pt x="384523" y="836896"/>
                    <a:pt x="385318" y="841272"/>
                    <a:pt x="386909" y="844720"/>
                  </a:cubicBezTo>
                  <a:cubicBezTo>
                    <a:pt x="389030" y="841670"/>
                    <a:pt x="391152" y="837692"/>
                    <a:pt x="392876" y="833449"/>
                  </a:cubicBezTo>
                  <a:cubicBezTo>
                    <a:pt x="398180" y="820455"/>
                    <a:pt x="406533" y="820985"/>
                    <a:pt x="411837" y="816875"/>
                  </a:cubicBezTo>
                  <a:cubicBezTo>
                    <a:pt x="417141" y="812764"/>
                    <a:pt x="422444" y="814488"/>
                    <a:pt x="433715" y="820455"/>
                  </a:cubicBezTo>
                  <a:cubicBezTo>
                    <a:pt x="444323" y="826024"/>
                    <a:pt x="448566" y="814223"/>
                    <a:pt x="464477" y="828808"/>
                  </a:cubicBezTo>
                  <a:cubicBezTo>
                    <a:pt x="467791" y="827350"/>
                    <a:pt x="472034" y="825626"/>
                    <a:pt x="473758" y="825626"/>
                  </a:cubicBezTo>
                  <a:cubicBezTo>
                    <a:pt x="476940" y="825626"/>
                    <a:pt x="481184" y="819262"/>
                    <a:pt x="486355" y="814090"/>
                  </a:cubicBezTo>
                  <a:cubicBezTo>
                    <a:pt x="491659" y="808786"/>
                    <a:pt x="490598" y="802555"/>
                    <a:pt x="496830" y="803615"/>
                  </a:cubicBezTo>
                  <a:cubicBezTo>
                    <a:pt x="503195" y="804676"/>
                    <a:pt x="506244" y="796323"/>
                    <a:pt x="520033" y="788897"/>
                  </a:cubicBezTo>
                  <a:cubicBezTo>
                    <a:pt x="533691" y="781472"/>
                    <a:pt x="545359" y="793140"/>
                    <a:pt x="551591" y="787837"/>
                  </a:cubicBezTo>
                  <a:cubicBezTo>
                    <a:pt x="557956" y="782533"/>
                    <a:pt x="565248" y="780411"/>
                    <a:pt x="565248" y="785715"/>
                  </a:cubicBezTo>
                  <a:cubicBezTo>
                    <a:pt x="565248" y="791019"/>
                    <a:pt x="573735" y="797251"/>
                    <a:pt x="575723" y="803615"/>
                  </a:cubicBezTo>
                  <a:cubicBezTo>
                    <a:pt x="577580" y="809317"/>
                    <a:pt x="588717" y="811571"/>
                    <a:pt x="590972" y="811969"/>
                  </a:cubicBezTo>
                  <a:cubicBezTo>
                    <a:pt x="592960" y="810908"/>
                    <a:pt x="594551" y="809980"/>
                    <a:pt x="595480" y="809317"/>
                  </a:cubicBezTo>
                  <a:cubicBezTo>
                    <a:pt x="601976" y="804544"/>
                    <a:pt x="613247" y="809847"/>
                    <a:pt x="613247" y="817007"/>
                  </a:cubicBezTo>
                  <a:cubicBezTo>
                    <a:pt x="613247" y="824167"/>
                    <a:pt x="613778" y="831725"/>
                    <a:pt x="619214" y="831725"/>
                  </a:cubicBezTo>
                  <a:cubicBezTo>
                    <a:pt x="624518" y="831725"/>
                    <a:pt x="629822" y="831725"/>
                    <a:pt x="629822" y="844720"/>
                  </a:cubicBezTo>
                  <a:cubicBezTo>
                    <a:pt x="629822" y="857714"/>
                    <a:pt x="634595" y="872564"/>
                    <a:pt x="623325" y="883702"/>
                  </a:cubicBezTo>
                  <a:cubicBezTo>
                    <a:pt x="612054" y="894973"/>
                    <a:pt x="599060" y="914994"/>
                    <a:pt x="601446" y="920961"/>
                  </a:cubicBezTo>
                  <a:cubicBezTo>
                    <a:pt x="603833" y="926928"/>
                    <a:pt x="597866" y="938066"/>
                    <a:pt x="606220" y="933955"/>
                  </a:cubicBezTo>
                  <a:cubicBezTo>
                    <a:pt x="614440" y="929845"/>
                    <a:pt x="633402" y="933955"/>
                    <a:pt x="630485" y="938729"/>
                  </a:cubicBezTo>
                  <a:cubicBezTo>
                    <a:pt x="627568" y="943502"/>
                    <a:pt x="631015" y="960076"/>
                    <a:pt x="638705" y="960607"/>
                  </a:cubicBezTo>
                  <a:cubicBezTo>
                    <a:pt x="646396" y="961270"/>
                    <a:pt x="651169" y="965380"/>
                    <a:pt x="648783" y="972407"/>
                  </a:cubicBezTo>
                  <a:cubicBezTo>
                    <a:pt x="646396" y="979568"/>
                    <a:pt x="642286" y="990175"/>
                    <a:pt x="648783" y="990175"/>
                  </a:cubicBezTo>
                  <a:cubicBezTo>
                    <a:pt x="655280" y="990175"/>
                    <a:pt x="664694" y="990175"/>
                    <a:pt x="663633" y="997335"/>
                  </a:cubicBezTo>
                  <a:cubicBezTo>
                    <a:pt x="662440" y="1004363"/>
                    <a:pt x="668406" y="1010992"/>
                    <a:pt x="680207" y="1006219"/>
                  </a:cubicBezTo>
                  <a:cubicBezTo>
                    <a:pt x="687102" y="1003435"/>
                    <a:pt x="690682" y="1000915"/>
                    <a:pt x="692274" y="1003700"/>
                  </a:cubicBezTo>
                  <a:cubicBezTo>
                    <a:pt x="696914" y="1003567"/>
                    <a:pt x="697312" y="1014175"/>
                    <a:pt x="705400" y="1016296"/>
                  </a:cubicBezTo>
                  <a:cubicBezTo>
                    <a:pt x="713754" y="1018418"/>
                    <a:pt x="709644" y="998396"/>
                    <a:pt x="706461" y="995214"/>
                  </a:cubicBezTo>
                  <a:cubicBezTo>
                    <a:pt x="703279" y="992032"/>
                    <a:pt x="707522" y="978374"/>
                    <a:pt x="710704" y="981557"/>
                  </a:cubicBezTo>
                  <a:cubicBezTo>
                    <a:pt x="713886" y="984739"/>
                    <a:pt x="723300" y="981557"/>
                    <a:pt x="728604" y="975192"/>
                  </a:cubicBezTo>
                  <a:cubicBezTo>
                    <a:pt x="733908" y="968828"/>
                    <a:pt x="744383" y="980496"/>
                    <a:pt x="748626" y="973070"/>
                  </a:cubicBezTo>
                  <a:cubicBezTo>
                    <a:pt x="752869" y="965645"/>
                    <a:pt x="762283" y="978374"/>
                    <a:pt x="771830" y="973070"/>
                  </a:cubicBezTo>
                  <a:cubicBezTo>
                    <a:pt x="781244" y="967767"/>
                    <a:pt x="785487" y="977314"/>
                    <a:pt x="789730" y="969888"/>
                  </a:cubicBezTo>
                  <a:cubicBezTo>
                    <a:pt x="793973" y="962463"/>
                    <a:pt x="807630" y="953049"/>
                    <a:pt x="810812" y="956231"/>
                  </a:cubicBezTo>
                  <a:cubicBezTo>
                    <a:pt x="813995" y="959413"/>
                    <a:pt x="816116" y="965645"/>
                    <a:pt x="832956" y="967767"/>
                  </a:cubicBezTo>
                  <a:cubicBezTo>
                    <a:pt x="849795" y="969888"/>
                    <a:pt x="840381" y="978242"/>
                    <a:pt x="840381" y="983546"/>
                  </a:cubicBezTo>
                  <a:cubicBezTo>
                    <a:pt x="840381" y="988849"/>
                    <a:pt x="859342" y="1002506"/>
                    <a:pt x="866634" y="1003567"/>
                  </a:cubicBezTo>
                  <a:cubicBezTo>
                    <a:pt x="867961" y="1003832"/>
                    <a:pt x="869949" y="1005423"/>
                    <a:pt x="872071" y="1007943"/>
                  </a:cubicBezTo>
                  <a:cubicBezTo>
                    <a:pt x="877242" y="1005423"/>
                    <a:pt x="886391" y="1009667"/>
                    <a:pt x="888380" y="1003567"/>
                  </a:cubicBezTo>
                  <a:cubicBezTo>
                    <a:pt x="890767" y="996407"/>
                    <a:pt x="899386" y="998396"/>
                    <a:pt x="902965" y="1004363"/>
                  </a:cubicBezTo>
                  <a:cubicBezTo>
                    <a:pt x="906545" y="1010329"/>
                    <a:pt x="910390" y="1011523"/>
                    <a:pt x="918346" y="1004363"/>
                  </a:cubicBezTo>
                  <a:cubicBezTo>
                    <a:pt x="926302" y="997335"/>
                    <a:pt x="930147" y="1011523"/>
                    <a:pt x="925506" y="1015368"/>
                  </a:cubicBezTo>
                  <a:cubicBezTo>
                    <a:pt x="920733" y="1019346"/>
                    <a:pt x="923915" y="1031545"/>
                    <a:pt x="931473" y="1038572"/>
                  </a:cubicBezTo>
                  <a:cubicBezTo>
                    <a:pt x="938898" y="1045599"/>
                    <a:pt x="940091" y="1034196"/>
                    <a:pt x="938633" y="1027169"/>
                  </a:cubicBezTo>
                  <a:cubicBezTo>
                    <a:pt x="937042" y="1020009"/>
                    <a:pt x="951230" y="1012981"/>
                    <a:pt x="976025" y="1004760"/>
                  </a:cubicBezTo>
                  <a:cubicBezTo>
                    <a:pt x="1000820" y="996407"/>
                    <a:pt x="1027604" y="978374"/>
                    <a:pt x="1028001" y="974397"/>
                  </a:cubicBezTo>
                  <a:cubicBezTo>
                    <a:pt x="1028399" y="970419"/>
                    <a:pt x="1045769" y="981424"/>
                    <a:pt x="1053990" y="975192"/>
                  </a:cubicBezTo>
                  <a:cubicBezTo>
                    <a:pt x="1062211" y="968828"/>
                    <a:pt x="1092177" y="968032"/>
                    <a:pt x="1100132" y="967634"/>
                  </a:cubicBezTo>
                  <a:cubicBezTo>
                    <a:pt x="1108089" y="967236"/>
                    <a:pt x="1107558" y="960474"/>
                    <a:pt x="1115911" y="953844"/>
                  </a:cubicBezTo>
                  <a:cubicBezTo>
                    <a:pt x="1124132" y="947082"/>
                    <a:pt x="1122143" y="943900"/>
                    <a:pt x="1131690" y="941248"/>
                  </a:cubicBezTo>
                  <a:cubicBezTo>
                    <a:pt x="1141104" y="938463"/>
                    <a:pt x="1147071" y="929845"/>
                    <a:pt x="1147071" y="925072"/>
                  </a:cubicBezTo>
                  <a:cubicBezTo>
                    <a:pt x="1147071" y="920298"/>
                    <a:pt x="1164838" y="918840"/>
                    <a:pt x="1165237" y="913668"/>
                  </a:cubicBezTo>
                  <a:cubicBezTo>
                    <a:pt x="1165634" y="908497"/>
                    <a:pt x="1178629" y="907039"/>
                    <a:pt x="1178629" y="900674"/>
                  </a:cubicBezTo>
                  <a:cubicBezTo>
                    <a:pt x="1178629" y="894442"/>
                    <a:pt x="1186451" y="895503"/>
                    <a:pt x="1190032" y="890862"/>
                  </a:cubicBezTo>
                  <a:cubicBezTo>
                    <a:pt x="1193612" y="886089"/>
                    <a:pt x="1187247" y="872299"/>
                    <a:pt x="1193612" y="870443"/>
                  </a:cubicBezTo>
                  <a:cubicBezTo>
                    <a:pt x="1199843" y="868454"/>
                    <a:pt x="1191224" y="861029"/>
                    <a:pt x="1190032" y="857448"/>
                  </a:cubicBezTo>
                  <a:cubicBezTo>
                    <a:pt x="1188838" y="853869"/>
                    <a:pt x="1201833" y="853073"/>
                    <a:pt x="1208462" y="848830"/>
                  </a:cubicBezTo>
                  <a:cubicBezTo>
                    <a:pt x="1215224" y="844454"/>
                    <a:pt x="1219467" y="837825"/>
                    <a:pt x="1220661" y="830267"/>
                  </a:cubicBezTo>
                  <a:cubicBezTo>
                    <a:pt x="1221854" y="822841"/>
                    <a:pt x="1232859" y="816079"/>
                    <a:pt x="1238031" y="814090"/>
                  </a:cubicBezTo>
                  <a:cubicBezTo>
                    <a:pt x="1243202" y="812101"/>
                    <a:pt x="1245190" y="801494"/>
                    <a:pt x="1243599" y="792477"/>
                  </a:cubicBezTo>
                  <a:cubicBezTo>
                    <a:pt x="1242008" y="783461"/>
                    <a:pt x="1252616" y="785715"/>
                    <a:pt x="1247975" y="782268"/>
                  </a:cubicBezTo>
                  <a:cubicBezTo>
                    <a:pt x="1243202" y="778688"/>
                    <a:pt x="1249964" y="768876"/>
                    <a:pt x="1259378" y="766091"/>
                  </a:cubicBezTo>
                  <a:cubicBezTo>
                    <a:pt x="1268792" y="763307"/>
                    <a:pt x="1253411" y="758931"/>
                    <a:pt x="1248372" y="762909"/>
                  </a:cubicBezTo>
                  <a:cubicBezTo>
                    <a:pt x="1243202" y="766887"/>
                    <a:pt x="1237765" y="751506"/>
                    <a:pt x="1232992" y="757340"/>
                  </a:cubicBezTo>
                  <a:cubicBezTo>
                    <a:pt x="1228219" y="763307"/>
                    <a:pt x="1214827" y="753760"/>
                    <a:pt x="1223577" y="751771"/>
                  </a:cubicBezTo>
                  <a:cubicBezTo>
                    <a:pt x="1232196" y="749782"/>
                    <a:pt x="1245589" y="739970"/>
                    <a:pt x="1251555" y="737981"/>
                  </a:cubicBezTo>
                  <a:cubicBezTo>
                    <a:pt x="1257521" y="735992"/>
                    <a:pt x="1242804" y="722998"/>
                    <a:pt x="1235379" y="723396"/>
                  </a:cubicBezTo>
                  <a:cubicBezTo>
                    <a:pt x="1227953" y="723794"/>
                    <a:pt x="1219600" y="706026"/>
                    <a:pt x="1211777" y="706026"/>
                  </a:cubicBezTo>
                  <a:cubicBezTo>
                    <a:pt x="1203954" y="706026"/>
                    <a:pt x="1217743" y="700457"/>
                    <a:pt x="1226760" y="705231"/>
                  </a:cubicBezTo>
                  <a:cubicBezTo>
                    <a:pt x="1235777" y="710004"/>
                    <a:pt x="1246517" y="713849"/>
                    <a:pt x="1250362" y="710004"/>
                  </a:cubicBezTo>
                  <a:cubicBezTo>
                    <a:pt x="1254339" y="706026"/>
                    <a:pt x="1234981" y="690380"/>
                    <a:pt x="1227953" y="684811"/>
                  </a:cubicBezTo>
                  <a:cubicBezTo>
                    <a:pt x="1220793" y="679242"/>
                    <a:pt x="1227556" y="671817"/>
                    <a:pt x="1223180" y="668635"/>
                  </a:cubicBezTo>
                  <a:cubicBezTo>
                    <a:pt x="1218804" y="665452"/>
                    <a:pt x="1209391" y="645431"/>
                    <a:pt x="1206208" y="636282"/>
                  </a:cubicBezTo>
                  <a:cubicBezTo>
                    <a:pt x="1203026" y="627265"/>
                    <a:pt x="1186451" y="625674"/>
                    <a:pt x="1182606" y="619707"/>
                  </a:cubicBezTo>
                  <a:cubicBezTo>
                    <a:pt x="1178629" y="613741"/>
                    <a:pt x="1183004" y="599951"/>
                    <a:pt x="1195203" y="594912"/>
                  </a:cubicBezTo>
                  <a:cubicBezTo>
                    <a:pt x="1207401" y="589741"/>
                    <a:pt x="1202230" y="579532"/>
                    <a:pt x="1207799" y="580725"/>
                  </a:cubicBezTo>
                  <a:cubicBezTo>
                    <a:pt x="1213368" y="581918"/>
                    <a:pt x="1218009" y="579532"/>
                    <a:pt x="1222385" y="570515"/>
                  </a:cubicBezTo>
                  <a:cubicBezTo>
                    <a:pt x="1226760" y="561499"/>
                    <a:pt x="1234186" y="566935"/>
                    <a:pt x="1238561" y="562162"/>
                  </a:cubicBezTo>
                  <a:cubicBezTo>
                    <a:pt x="1242936" y="557388"/>
                    <a:pt x="1262163" y="557786"/>
                    <a:pt x="1268925" y="553145"/>
                  </a:cubicBezTo>
                  <a:cubicBezTo>
                    <a:pt x="1275688" y="548372"/>
                    <a:pt x="1262560" y="533786"/>
                    <a:pt x="1253544" y="536173"/>
                  </a:cubicBezTo>
                  <a:cubicBezTo>
                    <a:pt x="1244528" y="538560"/>
                    <a:pt x="1233787" y="534980"/>
                    <a:pt x="1227556" y="525566"/>
                  </a:cubicBezTo>
                  <a:cubicBezTo>
                    <a:pt x="1221191" y="516152"/>
                    <a:pt x="1204749" y="542935"/>
                    <a:pt x="1192020" y="548770"/>
                  </a:cubicBezTo>
                  <a:cubicBezTo>
                    <a:pt x="1179424" y="554736"/>
                    <a:pt x="1171203" y="538162"/>
                    <a:pt x="1175446" y="527422"/>
                  </a:cubicBezTo>
                  <a:cubicBezTo>
                    <a:pt x="1179822" y="516814"/>
                    <a:pt x="1165634" y="517212"/>
                    <a:pt x="1147867" y="518008"/>
                  </a:cubicBezTo>
                  <a:cubicBezTo>
                    <a:pt x="1130099" y="518803"/>
                    <a:pt x="1136861" y="486450"/>
                    <a:pt x="1147469" y="484859"/>
                  </a:cubicBezTo>
                  <a:cubicBezTo>
                    <a:pt x="1158076" y="483268"/>
                    <a:pt x="1173855" y="494671"/>
                    <a:pt x="1180617" y="475047"/>
                  </a:cubicBezTo>
                  <a:cubicBezTo>
                    <a:pt x="1187247" y="455291"/>
                    <a:pt x="1196794" y="470672"/>
                    <a:pt x="1211777" y="453434"/>
                  </a:cubicBezTo>
                  <a:cubicBezTo>
                    <a:pt x="1226760" y="436065"/>
                    <a:pt x="1244130" y="425457"/>
                    <a:pt x="1257124" y="435667"/>
                  </a:cubicBezTo>
                  <a:cubicBezTo>
                    <a:pt x="1270118" y="445877"/>
                    <a:pt x="1243335" y="462053"/>
                    <a:pt x="1238959" y="471865"/>
                  </a:cubicBezTo>
                  <a:cubicBezTo>
                    <a:pt x="1234583" y="481677"/>
                    <a:pt x="1242936" y="484859"/>
                    <a:pt x="1234981" y="492285"/>
                  </a:cubicBezTo>
                  <a:cubicBezTo>
                    <a:pt x="1227158" y="499842"/>
                    <a:pt x="1238163" y="501699"/>
                    <a:pt x="1253544" y="491887"/>
                  </a:cubicBezTo>
                  <a:cubicBezTo>
                    <a:pt x="1268925" y="482075"/>
                    <a:pt x="1287886" y="470274"/>
                    <a:pt x="1302869" y="464307"/>
                  </a:cubicBezTo>
                  <a:cubicBezTo>
                    <a:pt x="1306847" y="462716"/>
                    <a:pt x="1311223" y="462318"/>
                    <a:pt x="1315730" y="462716"/>
                  </a:cubicBezTo>
                  <a:cubicBezTo>
                    <a:pt x="1317852" y="457015"/>
                    <a:pt x="1320372" y="452506"/>
                    <a:pt x="1323288" y="451048"/>
                  </a:cubicBezTo>
                  <a:cubicBezTo>
                    <a:pt x="1333631" y="445877"/>
                    <a:pt x="1367973" y="430496"/>
                    <a:pt x="1373144" y="423601"/>
                  </a:cubicBezTo>
                  <a:cubicBezTo>
                    <a:pt x="1378315" y="416706"/>
                    <a:pt x="1383486" y="404772"/>
                    <a:pt x="1390248" y="404772"/>
                  </a:cubicBezTo>
                  <a:cubicBezTo>
                    <a:pt x="1397143" y="404772"/>
                    <a:pt x="1397143" y="411667"/>
                    <a:pt x="1407353" y="411667"/>
                  </a:cubicBezTo>
                  <a:cubicBezTo>
                    <a:pt x="1417695" y="411667"/>
                    <a:pt x="1429629" y="415115"/>
                    <a:pt x="1424458" y="406496"/>
                  </a:cubicBezTo>
                  <a:cubicBezTo>
                    <a:pt x="1419286" y="397877"/>
                    <a:pt x="1422734" y="397877"/>
                    <a:pt x="1434800" y="396154"/>
                  </a:cubicBezTo>
                  <a:cubicBezTo>
                    <a:pt x="1446866" y="394430"/>
                    <a:pt x="1445142" y="382497"/>
                    <a:pt x="1453761" y="382497"/>
                  </a:cubicBezTo>
                  <a:cubicBezTo>
                    <a:pt x="1462379" y="382497"/>
                    <a:pt x="1460656" y="361812"/>
                    <a:pt x="1469142" y="361812"/>
                  </a:cubicBezTo>
                  <a:cubicBezTo>
                    <a:pt x="1477761" y="361812"/>
                    <a:pt x="1481208" y="373878"/>
                    <a:pt x="1491550" y="370431"/>
                  </a:cubicBezTo>
                  <a:cubicBezTo>
                    <a:pt x="1493540" y="369768"/>
                    <a:pt x="1496059" y="370298"/>
                    <a:pt x="1498843" y="371491"/>
                  </a:cubicBezTo>
                  <a:cubicBezTo>
                    <a:pt x="1501097" y="369768"/>
                    <a:pt x="1503219" y="368177"/>
                    <a:pt x="1505340" y="366585"/>
                  </a:cubicBezTo>
                  <a:cubicBezTo>
                    <a:pt x="1504280" y="355845"/>
                    <a:pt x="1505605" y="346166"/>
                    <a:pt x="1503484" y="341127"/>
                  </a:cubicBezTo>
                  <a:cubicBezTo>
                    <a:pt x="1499506" y="331713"/>
                    <a:pt x="1503484" y="324553"/>
                    <a:pt x="1501893" y="319117"/>
                  </a:cubicBezTo>
                  <a:cubicBezTo>
                    <a:pt x="1500301" y="313548"/>
                    <a:pt x="1499506" y="300156"/>
                    <a:pt x="1505871" y="300156"/>
                  </a:cubicBezTo>
                  <a:cubicBezTo>
                    <a:pt x="1512235" y="300156"/>
                    <a:pt x="1520058" y="284377"/>
                    <a:pt x="1527881" y="289946"/>
                  </a:cubicBezTo>
                  <a:cubicBezTo>
                    <a:pt x="1535837" y="295515"/>
                    <a:pt x="1551483" y="297106"/>
                    <a:pt x="1551483" y="289946"/>
                  </a:cubicBezTo>
                  <a:cubicBezTo>
                    <a:pt x="1551483" y="282786"/>
                    <a:pt x="1562488" y="282123"/>
                    <a:pt x="1564080" y="272576"/>
                  </a:cubicBezTo>
                  <a:cubicBezTo>
                    <a:pt x="1565671" y="263162"/>
                    <a:pt x="1577471" y="260775"/>
                    <a:pt x="1579858" y="252157"/>
                  </a:cubicBezTo>
                  <a:cubicBezTo>
                    <a:pt x="1582245" y="243538"/>
                    <a:pt x="1586223" y="222986"/>
                    <a:pt x="1594045" y="218213"/>
                  </a:cubicBezTo>
                  <a:cubicBezTo>
                    <a:pt x="1601470" y="212909"/>
                    <a:pt x="1591924" y="209727"/>
                    <a:pt x="1592720" y="195539"/>
                  </a:cubicBezTo>
                  <a:close/>
                  <a:moveTo>
                    <a:pt x="1206473" y="942044"/>
                  </a:moveTo>
                  <a:cubicBezTo>
                    <a:pt x="1197854" y="973601"/>
                    <a:pt x="1218009" y="989645"/>
                    <a:pt x="1220661" y="987788"/>
                  </a:cubicBezTo>
                  <a:cubicBezTo>
                    <a:pt x="1228483" y="982220"/>
                    <a:pt x="1260836" y="914464"/>
                    <a:pt x="1253809" y="905050"/>
                  </a:cubicBezTo>
                  <a:cubicBezTo>
                    <a:pt x="1246649" y="895503"/>
                    <a:pt x="1215224" y="910486"/>
                    <a:pt x="1206473" y="942044"/>
                  </a:cubicBezTo>
                  <a:close/>
                  <a:moveTo>
                    <a:pt x="925109" y="1049312"/>
                  </a:moveTo>
                  <a:cubicBezTo>
                    <a:pt x="914899" y="1049312"/>
                    <a:pt x="888777" y="1064295"/>
                    <a:pt x="899120" y="1085510"/>
                  </a:cubicBezTo>
                  <a:cubicBezTo>
                    <a:pt x="909330" y="1106858"/>
                    <a:pt x="943274" y="1092670"/>
                    <a:pt x="944070" y="1083124"/>
                  </a:cubicBezTo>
                  <a:cubicBezTo>
                    <a:pt x="944865" y="1073709"/>
                    <a:pt x="960246" y="1058726"/>
                    <a:pt x="958257" y="1051566"/>
                  </a:cubicBezTo>
                  <a:cubicBezTo>
                    <a:pt x="956666" y="1046130"/>
                    <a:pt x="935318" y="1049312"/>
                    <a:pt x="925109" y="1049312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8F25F5C1-0B77-463A-8F0C-37D222CE8DB9}"/>
                </a:ext>
              </a:extLst>
            </p:cNvPr>
            <p:cNvSpPr/>
            <p:nvPr/>
          </p:nvSpPr>
          <p:spPr>
            <a:xfrm>
              <a:off x="8582637" y="4291001"/>
              <a:ext cx="238669" cy="344744"/>
            </a:xfrm>
            <a:custGeom>
              <a:avLst/>
              <a:gdLst>
                <a:gd name="connsiteX0" fmla="*/ 133565 w 238669"/>
                <a:gd name="connsiteY0" fmla="*/ 134351 h 344744"/>
                <a:gd name="connsiteX1" fmla="*/ 165918 w 238669"/>
                <a:gd name="connsiteY1" fmla="*/ 157953 h 344744"/>
                <a:gd name="connsiteX2" fmla="*/ 173741 w 238669"/>
                <a:gd name="connsiteY2" fmla="*/ 181555 h 344744"/>
                <a:gd name="connsiteX3" fmla="*/ 184747 w 238669"/>
                <a:gd name="connsiteY3" fmla="*/ 193356 h 344744"/>
                <a:gd name="connsiteX4" fmla="*/ 198139 w 238669"/>
                <a:gd name="connsiteY4" fmla="*/ 226504 h 344744"/>
                <a:gd name="connsiteX5" fmla="*/ 206890 w 238669"/>
                <a:gd name="connsiteY5" fmla="*/ 219344 h 344744"/>
                <a:gd name="connsiteX6" fmla="*/ 218691 w 238669"/>
                <a:gd name="connsiteY6" fmla="*/ 203565 h 344744"/>
                <a:gd name="connsiteX7" fmla="*/ 211530 w 238669"/>
                <a:gd name="connsiteY7" fmla="*/ 171212 h 344744"/>
                <a:gd name="connsiteX8" fmla="*/ 181565 w 238669"/>
                <a:gd name="connsiteY8" fmla="*/ 149865 h 344744"/>
                <a:gd name="connsiteX9" fmla="*/ 163399 w 238669"/>
                <a:gd name="connsiteY9" fmla="*/ 126263 h 344744"/>
                <a:gd name="connsiteX10" fmla="*/ 126405 w 238669"/>
                <a:gd name="connsiteY10" fmla="*/ 119898 h 344744"/>
                <a:gd name="connsiteX11" fmla="*/ 113013 w 238669"/>
                <a:gd name="connsiteY11" fmla="*/ 95501 h 344744"/>
                <a:gd name="connsiteX12" fmla="*/ 131178 w 238669"/>
                <a:gd name="connsiteY12" fmla="*/ 57712 h 344744"/>
                <a:gd name="connsiteX13" fmla="*/ 129587 w 238669"/>
                <a:gd name="connsiteY13" fmla="*/ 14354 h 344744"/>
                <a:gd name="connsiteX14" fmla="*/ 124814 w 238669"/>
                <a:gd name="connsiteY14" fmla="*/ 4939 h 344744"/>
                <a:gd name="connsiteX15" fmla="*/ 86230 w 238669"/>
                <a:gd name="connsiteY15" fmla="*/ 1757 h 344744"/>
                <a:gd name="connsiteX16" fmla="*/ 80660 w 238669"/>
                <a:gd name="connsiteY16" fmla="*/ 64076 h 344744"/>
                <a:gd name="connsiteX17" fmla="*/ 68064 w 238669"/>
                <a:gd name="connsiteY17" fmla="*/ 60894 h 344744"/>
                <a:gd name="connsiteX18" fmla="*/ 75224 w 238669"/>
                <a:gd name="connsiteY18" fmla="*/ 97092 h 344744"/>
                <a:gd name="connsiteX19" fmla="*/ 82384 w 238669"/>
                <a:gd name="connsiteY19" fmla="*/ 117644 h 344744"/>
                <a:gd name="connsiteX20" fmla="*/ 109168 w 238669"/>
                <a:gd name="connsiteY20" fmla="*/ 126263 h 344744"/>
                <a:gd name="connsiteX21" fmla="*/ 133565 w 238669"/>
                <a:gd name="connsiteY21" fmla="*/ 134351 h 344744"/>
                <a:gd name="connsiteX22" fmla="*/ 83179 w 238669"/>
                <a:gd name="connsiteY22" fmla="*/ 141511 h 344744"/>
                <a:gd name="connsiteX23" fmla="*/ 108373 w 238669"/>
                <a:gd name="connsiteY23" fmla="*/ 169886 h 344744"/>
                <a:gd name="connsiteX24" fmla="*/ 83179 w 238669"/>
                <a:gd name="connsiteY24" fmla="*/ 141511 h 344744"/>
                <a:gd name="connsiteX25" fmla="*/ 127333 w 238669"/>
                <a:gd name="connsiteY25" fmla="*/ 217885 h 344744"/>
                <a:gd name="connsiteX26" fmla="*/ 141521 w 238669"/>
                <a:gd name="connsiteY26" fmla="*/ 210062 h 344744"/>
                <a:gd name="connsiteX27" fmla="*/ 143908 w 238669"/>
                <a:gd name="connsiteY27" fmla="*/ 231277 h 344744"/>
                <a:gd name="connsiteX28" fmla="*/ 147885 w 238669"/>
                <a:gd name="connsiteY28" fmla="*/ 260448 h 344744"/>
                <a:gd name="connsiteX29" fmla="*/ 176261 w 238669"/>
                <a:gd name="connsiteY29" fmla="*/ 217885 h 344744"/>
                <a:gd name="connsiteX30" fmla="*/ 166051 w 238669"/>
                <a:gd name="connsiteY30" fmla="*/ 213112 h 344744"/>
                <a:gd name="connsiteX31" fmla="*/ 125875 w 238669"/>
                <a:gd name="connsiteY31" fmla="*/ 181555 h 344744"/>
                <a:gd name="connsiteX32" fmla="*/ 127333 w 238669"/>
                <a:gd name="connsiteY32" fmla="*/ 217885 h 344744"/>
                <a:gd name="connsiteX33" fmla="*/ 34252 w 238669"/>
                <a:gd name="connsiteY33" fmla="*/ 232869 h 344744"/>
                <a:gd name="connsiteX34" fmla="*/ 308 w 238669"/>
                <a:gd name="connsiteY34" fmla="*/ 277022 h 344744"/>
                <a:gd name="connsiteX35" fmla="*/ 48440 w 238669"/>
                <a:gd name="connsiteY35" fmla="*/ 232073 h 344744"/>
                <a:gd name="connsiteX36" fmla="*/ 55600 w 238669"/>
                <a:gd name="connsiteY36" fmla="*/ 203698 h 344744"/>
                <a:gd name="connsiteX37" fmla="*/ 34252 w 238669"/>
                <a:gd name="connsiteY37" fmla="*/ 232869 h 344744"/>
                <a:gd name="connsiteX38" fmla="*/ 174537 w 238669"/>
                <a:gd name="connsiteY38" fmla="*/ 248647 h 344744"/>
                <a:gd name="connsiteX39" fmla="*/ 194293 w 238669"/>
                <a:gd name="connsiteY39" fmla="*/ 236051 h 344744"/>
                <a:gd name="connsiteX40" fmla="*/ 174537 w 238669"/>
                <a:gd name="connsiteY40" fmla="*/ 248647 h 344744"/>
                <a:gd name="connsiteX41" fmla="*/ 245607 w 238669"/>
                <a:gd name="connsiteY41" fmla="*/ 310171 h 344744"/>
                <a:gd name="connsiteX42" fmla="*/ 239243 w 238669"/>
                <a:gd name="connsiteY42" fmla="*/ 251034 h 344744"/>
                <a:gd name="connsiteX43" fmla="*/ 220282 w 238669"/>
                <a:gd name="connsiteY43" fmla="*/ 249443 h 344744"/>
                <a:gd name="connsiteX44" fmla="*/ 205299 w 238669"/>
                <a:gd name="connsiteY44" fmla="*/ 263630 h 344744"/>
                <a:gd name="connsiteX45" fmla="*/ 189520 w 238669"/>
                <a:gd name="connsiteY45" fmla="*/ 275431 h 344744"/>
                <a:gd name="connsiteX46" fmla="*/ 165918 w 238669"/>
                <a:gd name="connsiteY46" fmla="*/ 269862 h 344744"/>
                <a:gd name="connsiteX47" fmla="*/ 135157 w 238669"/>
                <a:gd name="connsiteY47" fmla="*/ 288028 h 344744"/>
                <a:gd name="connsiteX48" fmla="*/ 124947 w 238669"/>
                <a:gd name="connsiteY48" fmla="*/ 315607 h 344744"/>
                <a:gd name="connsiteX49" fmla="*/ 148548 w 238669"/>
                <a:gd name="connsiteY49" fmla="*/ 303011 h 344744"/>
                <a:gd name="connsiteX50" fmla="*/ 168305 w 238669"/>
                <a:gd name="connsiteY50" fmla="*/ 295851 h 344744"/>
                <a:gd name="connsiteX51" fmla="*/ 190448 w 238669"/>
                <a:gd name="connsiteY51" fmla="*/ 341596 h 344744"/>
                <a:gd name="connsiteX52" fmla="*/ 218028 w 238669"/>
                <a:gd name="connsiteY52" fmla="*/ 355783 h 344744"/>
                <a:gd name="connsiteX53" fmla="*/ 217233 w 238669"/>
                <a:gd name="connsiteY53" fmla="*/ 321839 h 344744"/>
                <a:gd name="connsiteX54" fmla="*/ 245607 w 238669"/>
                <a:gd name="connsiteY54" fmla="*/ 310171 h 344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238669" h="344744">
                  <a:moveTo>
                    <a:pt x="133565" y="134351"/>
                  </a:moveTo>
                  <a:cubicBezTo>
                    <a:pt x="148548" y="131964"/>
                    <a:pt x="169101" y="150925"/>
                    <a:pt x="165918" y="157953"/>
                  </a:cubicBezTo>
                  <a:cubicBezTo>
                    <a:pt x="162736" y="164980"/>
                    <a:pt x="166714" y="187919"/>
                    <a:pt x="173741" y="181555"/>
                  </a:cubicBezTo>
                  <a:cubicBezTo>
                    <a:pt x="180901" y="175323"/>
                    <a:pt x="191907" y="183146"/>
                    <a:pt x="184747" y="193356"/>
                  </a:cubicBezTo>
                  <a:cubicBezTo>
                    <a:pt x="177586" y="203565"/>
                    <a:pt x="195752" y="213908"/>
                    <a:pt x="198139" y="226504"/>
                  </a:cubicBezTo>
                  <a:cubicBezTo>
                    <a:pt x="200526" y="239101"/>
                    <a:pt x="208348" y="228891"/>
                    <a:pt x="206890" y="219344"/>
                  </a:cubicBezTo>
                  <a:cubicBezTo>
                    <a:pt x="205299" y="209930"/>
                    <a:pt x="208481" y="210725"/>
                    <a:pt x="218691" y="203565"/>
                  </a:cubicBezTo>
                  <a:cubicBezTo>
                    <a:pt x="228900" y="196405"/>
                    <a:pt x="217895" y="184604"/>
                    <a:pt x="211530" y="171212"/>
                  </a:cubicBezTo>
                  <a:cubicBezTo>
                    <a:pt x="205299" y="157820"/>
                    <a:pt x="181565" y="162594"/>
                    <a:pt x="181565" y="149865"/>
                  </a:cubicBezTo>
                  <a:cubicBezTo>
                    <a:pt x="181565" y="137268"/>
                    <a:pt x="164195" y="133290"/>
                    <a:pt x="163399" y="126263"/>
                  </a:cubicBezTo>
                  <a:cubicBezTo>
                    <a:pt x="162603" y="119103"/>
                    <a:pt x="139797" y="112075"/>
                    <a:pt x="126405" y="119898"/>
                  </a:cubicBezTo>
                  <a:cubicBezTo>
                    <a:pt x="113013" y="127854"/>
                    <a:pt x="122428" y="105711"/>
                    <a:pt x="113013" y="95501"/>
                  </a:cubicBezTo>
                  <a:cubicBezTo>
                    <a:pt x="103599" y="85291"/>
                    <a:pt x="120174" y="70308"/>
                    <a:pt x="131178" y="57712"/>
                  </a:cubicBezTo>
                  <a:cubicBezTo>
                    <a:pt x="142184" y="45115"/>
                    <a:pt x="127996" y="23768"/>
                    <a:pt x="129587" y="14354"/>
                  </a:cubicBezTo>
                  <a:cubicBezTo>
                    <a:pt x="131178" y="4939"/>
                    <a:pt x="130383" y="1757"/>
                    <a:pt x="124814" y="4939"/>
                  </a:cubicBezTo>
                  <a:cubicBezTo>
                    <a:pt x="119378" y="8122"/>
                    <a:pt x="96439" y="-4475"/>
                    <a:pt x="86230" y="1757"/>
                  </a:cubicBezTo>
                  <a:cubicBezTo>
                    <a:pt x="76020" y="8122"/>
                    <a:pt x="85434" y="60099"/>
                    <a:pt x="80660" y="64076"/>
                  </a:cubicBezTo>
                  <a:cubicBezTo>
                    <a:pt x="75887" y="68054"/>
                    <a:pt x="69787" y="55590"/>
                    <a:pt x="68064" y="60894"/>
                  </a:cubicBezTo>
                  <a:cubicBezTo>
                    <a:pt x="65677" y="67922"/>
                    <a:pt x="68860" y="97092"/>
                    <a:pt x="75224" y="97092"/>
                  </a:cubicBezTo>
                  <a:cubicBezTo>
                    <a:pt x="81588" y="97092"/>
                    <a:pt x="86230" y="104915"/>
                    <a:pt x="82384" y="117644"/>
                  </a:cubicBezTo>
                  <a:cubicBezTo>
                    <a:pt x="78406" y="130241"/>
                    <a:pt x="94185" y="131832"/>
                    <a:pt x="109168" y="126263"/>
                  </a:cubicBezTo>
                  <a:cubicBezTo>
                    <a:pt x="124151" y="120959"/>
                    <a:pt x="118583" y="136738"/>
                    <a:pt x="133565" y="134351"/>
                  </a:cubicBezTo>
                  <a:close/>
                  <a:moveTo>
                    <a:pt x="83179" y="141511"/>
                  </a:moveTo>
                  <a:cubicBezTo>
                    <a:pt x="85566" y="152517"/>
                    <a:pt x="91003" y="175455"/>
                    <a:pt x="108373" y="169886"/>
                  </a:cubicBezTo>
                  <a:cubicBezTo>
                    <a:pt x="125742" y="164317"/>
                    <a:pt x="81456" y="133556"/>
                    <a:pt x="83179" y="141511"/>
                  </a:cubicBezTo>
                  <a:close/>
                  <a:moveTo>
                    <a:pt x="127333" y="217885"/>
                  </a:moveTo>
                  <a:cubicBezTo>
                    <a:pt x="131311" y="217090"/>
                    <a:pt x="140726" y="217885"/>
                    <a:pt x="141521" y="210062"/>
                  </a:cubicBezTo>
                  <a:cubicBezTo>
                    <a:pt x="142317" y="202239"/>
                    <a:pt x="150936" y="224250"/>
                    <a:pt x="143908" y="231277"/>
                  </a:cubicBezTo>
                  <a:cubicBezTo>
                    <a:pt x="136748" y="238437"/>
                    <a:pt x="136748" y="258061"/>
                    <a:pt x="147885" y="260448"/>
                  </a:cubicBezTo>
                  <a:cubicBezTo>
                    <a:pt x="158891" y="262835"/>
                    <a:pt x="179443" y="225046"/>
                    <a:pt x="176261" y="217885"/>
                  </a:cubicBezTo>
                  <a:cubicBezTo>
                    <a:pt x="173079" y="210725"/>
                    <a:pt x="163664" y="222659"/>
                    <a:pt x="166051" y="213112"/>
                  </a:cubicBezTo>
                  <a:cubicBezTo>
                    <a:pt x="168437" y="203698"/>
                    <a:pt x="137676" y="179168"/>
                    <a:pt x="125875" y="181555"/>
                  </a:cubicBezTo>
                  <a:cubicBezTo>
                    <a:pt x="113941" y="184074"/>
                    <a:pt x="118052" y="219742"/>
                    <a:pt x="127333" y="217885"/>
                  </a:cubicBezTo>
                  <a:close/>
                  <a:moveTo>
                    <a:pt x="34252" y="232869"/>
                  </a:moveTo>
                  <a:cubicBezTo>
                    <a:pt x="23247" y="247056"/>
                    <a:pt x="-3139" y="270658"/>
                    <a:pt x="308" y="277022"/>
                  </a:cubicBezTo>
                  <a:cubicBezTo>
                    <a:pt x="5082" y="285641"/>
                    <a:pt x="34252" y="242283"/>
                    <a:pt x="48440" y="232073"/>
                  </a:cubicBezTo>
                  <a:cubicBezTo>
                    <a:pt x="62628" y="221863"/>
                    <a:pt x="60241" y="213112"/>
                    <a:pt x="55600" y="203698"/>
                  </a:cubicBezTo>
                  <a:cubicBezTo>
                    <a:pt x="50826" y="194284"/>
                    <a:pt x="45390" y="218681"/>
                    <a:pt x="34252" y="232869"/>
                  </a:cubicBezTo>
                  <a:close/>
                  <a:moveTo>
                    <a:pt x="174537" y="248647"/>
                  </a:moveTo>
                  <a:cubicBezTo>
                    <a:pt x="177719" y="256470"/>
                    <a:pt x="200526" y="243874"/>
                    <a:pt x="194293" y="236051"/>
                  </a:cubicBezTo>
                  <a:cubicBezTo>
                    <a:pt x="188062" y="228228"/>
                    <a:pt x="172283" y="242813"/>
                    <a:pt x="174537" y="248647"/>
                  </a:cubicBezTo>
                  <a:close/>
                  <a:moveTo>
                    <a:pt x="245607" y="310171"/>
                  </a:moveTo>
                  <a:cubicBezTo>
                    <a:pt x="255022" y="299166"/>
                    <a:pt x="239243" y="269995"/>
                    <a:pt x="239243" y="251034"/>
                  </a:cubicBezTo>
                  <a:cubicBezTo>
                    <a:pt x="239243" y="232073"/>
                    <a:pt x="213254" y="237642"/>
                    <a:pt x="220282" y="249443"/>
                  </a:cubicBezTo>
                  <a:cubicBezTo>
                    <a:pt x="227442" y="261244"/>
                    <a:pt x="206890" y="251829"/>
                    <a:pt x="205299" y="263630"/>
                  </a:cubicBezTo>
                  <a:cubicBezTo>
                    <a:pt x="203708" y="275431"/>
                    <a:pt x="188725" y="266017"/>
                    <a:pt x="189520" y="275431"/>
                  </a:cubicBezTo>
                  <a:cubicBezTo>
                    <a:pt x="190316" y="284845"/>
                    <a:pt x="173741" y="275431"/>
                    <a:pt x="165918" y="269862"/>
                  </a:cubicBezTo>
                  <a:cubicBezTo>
                    <a:pt x="158095" y="264293"/>
                    <a:pt x="146957" y="284845"/>
                    <a:pt x="135157" y="288028"/>
                  </a:cubicBezTo>
                  <a:cubicBezTo>
                    <a:pt x="123356" y="291210"/>
                    <a:pt x="117123" y="316270"/>
                    <a:pt x="124947" y="315607"/>
                  </a:cubicBezTo>
                  <a:cubicBezTo>
                    <a:pt x="134361" y="314812"/>
                    <a:pt x="139135" y="302215"/>
                    <a:pt x="148548" y="303011"/>
                  </a:cubicBezTo>
                  <a:cubicBezTo>
                    <a:pt x="157963" y="303806"/>
                    <a:pt x="154913" y="293597"/>
                    <a:pt x="168305" y="295851"/>
                  </a:cubicBezTo>
                  <a:cubicBezTo>
                    <a:pt x="181697" y="298237"/>
                    <a:pt x="172283" y="338413"/>
                    <a:pt x="190448" y="341596"/>
                  </a:cubicBezTo>
                  <a:cubicBezTo>
                    <a:pt x="208614" y="344778"/>
                    <a:pt x="209409" y="355783"/>
                    <a:pt x="218028" y="355783"/>
                  </a:cubicBezTo>
                  <a:cubicBezTo>
                    <a:pt x="226646" y="355783"/>
                    <a:pt x="216436" y="330590"/>
                    <a:pt x="217233" y="321839"/>
                  </a:cubicBezTo>
                  <a:cubicBezTo>
                    <a:pt x="217895" y="313353"/>
                    <a:pt x="236061" y="321176"/>
                    <a:pt x="245607" y="310171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8483DB46-19F3-455A-B56A-0C2495C009EA}"/>
                </a:ext>
              </a:extLst>
            </p:cNvPr>
            <p:cNvSpPr/>
            <p:nvPr/>
          </p:nvSpPr>
          <p:spPr>
            <a:xfrm>
              <a:off x="9216613" y="4867818"/>
              <a:ext cx="318226" cy="212150"/>
            </a:xfrm>
            <a:custGeom>
              <a:avLst/>
              <a:gdLst>
                <a:gd name="connsiteX0" fmla="*/ 242912 w 318225"/>
                <a:gd name="connsiteY0" fmla="*/ 198361 h 212150"/>
                <a:gd name="connsiteX1" fmla="*/ 223951 w 318225"/>
                <a:gd name="connsiteY1" fmla="*/ 180195 h 212150"/>
                <a:gd name="connsiteX2" fmla="*/ 197167 w 318225"/>
                <a:gd name="connsiteY2" fmla="*/ 167599 h 212150"/>
                <a:gd name="connsiteX3" fmla="*/ 178206 w 318225"/>
                <a:gd name="connsiteY3" fmla="*/ 132064 h 212150"/>
                <a:gd name="connsiteX4" fmla="*/ 171841 w 318225"/>
                <a:gd name="connsiteY4" fmla="*/ 109920 h 212150"/>
                <a:gd name="connsiteX5" fmla="*/ 177411 w 318225"/>
                <a:gd name="connsiteY5" fmla="*/ 92551 h 212150"/>
                <a:gd name="connsiteX6" fmla="*/ 124638 w 318225"/>
                <a:gd name="connsiteY6" fmla="*/ 63380 h 212150"/>
                <a:gd name="connsiteX7" fmla="*/ 19756 w 318225"/>
                <a:gd name="connsiteY7" fmla="*/ 5834 h 212150"/>
                <a:gd name="connsiteX8" fmla="*/ 0 w 318225"/>
                <a:gd name="connsiteY8" fmla="*/ 0 h 212150"/>
                <a:gd name="connsiteX9" fmla="*/ 0 w 318225"/>
                <a:gd name="connsiteY9" fmla="*/ 168262 h 212150"/>
                <a:gd name="connsiteX10" fmla="*/ 28375 w 318225"/>
                <a:gd name="connsiteY10" fmla="*/ 177676 h 212150"/>
                <a:gd name="connsiteX11" fmla="*/ 60727 w 318225"/>
                <a:gd name="connsiteY11" fmla="*/ 159511 h 212150"/>
                <a:gd name="connsiteX12" fmla="*/ 76506 w 318225"/>
                <a:gd name="connsiteY12" fmla="*/ 139754 h 212150"/>
                <a:gd name="connsiteX13" fmla="*/ 132461 w 318225"/>
                <a:gd name="connsiteY13" fmla="*/ 152350 h 212150"/>
                <a:gd name="connsiteX14" fmla="*/ 190802 w 318225"/>
                <a:gd name="connsiteY14" fmla="*/ 204327 h 212150"/>
                <a:gd name="connsiteX15" fmla="*/ 246757 w 318225"/>
                <a:gd name="connsiteY15" fmla="*/ 214537 h 212150"/>
                <a:gd name="connsiteX16" fmla="*/ 242912 w 318225"/>
                <a:gd name="connsiteY16" fmla="*/ 198361 h 212150"/>
                <a:gd name="connsiteX17" fmla="*/ 287861 w 318225"/>
                <a:gd name="connsiteY17" fmla="*/ 58076 h 212150"/>
                <a:gd name="connsiteX18" fmla="*/ 255508 w 318225"/>
                <a:gd name="connsiteY18" fmla="*/ 77037 h 212150"/>
                <a:gd name="connsiteX19" fmla="*/ 198758 w 318225"/>
                <a:gd name="connsiteY19" fmla="*/ 79424 h 212150"/>
                <a:gd name="connsiteX20" fmla="*/ 242116 w 318225"/>
                <a:gd name="connsiteY20" fmla="*/ 99180 h 212150"/>
                <a:gd name="connsiteX21" fmla="*/ 297276 w 318225"/>
                <a:gd name="connsiteY21" fmla="*/ 71601 h 212150"/>
                <a:gd name="connsiteX22" fmla="*/ 305098 w 318225"/>
                <a:gd name="connsiteY22" fmla="*/ 47999 h 212150"/>
                <a:gd name="connsiteX23" fmla="*/ 287861 w 318225"/>
                <a:gd name="connsiteY23" fmla="*/ 58076 h 212150"/>
                <a:gd name="connsiteX24" fmla="*/ 314645 w 318225"/>
                <a:gd name="connsiteY24" fmla="*/ 28110 h 212150"/>
                <a:gd name="connsiteX25" fmla="*/ 306690 w 318225"/>
                <a:gd name="connsiteY25" fmla="*/ 29701 h 212150"/>
                <a:gd name="connsiteX26" fmla="*/ 323264 w 318225"/>
                <a:gd name="connsiteY26" fmla="*/ 54894 h 212150"/>
                <a:gd name="connsiteX27" fmla="*/ 314645 w 318225"/>
                <a:gd name="connsiteY27" fmla="*/ 28110 h 212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318225" h="212150">
                  <a:moveTo>
                    <a:pt x="242912" y="198361"/>
                  </a:moveTo>
                  <a:cubicBezTo>
                    <a:pt x="237343" y="195974"/>
                    <a:pt x="223155" y="186560"/>
                    <a:pt x="223951" y="180195"/>
                  </a:cubicBezTo>
                  <a:cubicBezTo>
                    <a:pt x="224746" y="173963"/>
                    <a:pt x="208172" y="174626"/>
                    <a:pt x="197167" y="167599"/>
                  </a:cubicBezTo>
                  <a:cubicBezTo>
                    <a:pt x="186162" y="160439"/>
                    <a:pt x="190007" y="137632"/>
                    <a:pt x="178206" y="132064"/>
                  </a:cubicBezTo>
                  <a:cubicBezTo>
                    <a:pt x="166405" y="126495"/>
                    <a:pt x="157654" y="109257"/>
                    <a:pt x="171841" y="109920"/>
                  </a:cubicBezTo>
                  <a:cubicBezTo>
                    <a:pt x="186029" y="110716"/>
                    <a:pt x="188416" y="102760"/>
                    <a:pt x="177411" y="92551"/>
                  </a:cubicBezTo>
                  <a:cubicBezTo>
                    <a:pt x="166405" y="82341"/>
                    <a:pt x="126229" y="78363"/>
                    <a:pt x="124638" y="63380"/>
                  </a:cubicBezTo>
                  <a:cubicBezTo>
                    <a:pt x="123047" y="48397"/>
                    <a:pt x="51314" y="12862"/>
                    <a:pt x="19756" y="5834"/>
                  </a:cubicBezTo>
                  <a:cubicBezTo>
                    <a:pt x="14188" y="4641"/>
                    <a:pt x="7425" y="2519"/>
                    <a:pt x="0" y="0"/>
                  </a:cubicBezTo>
                  <a:lnTo>
                    <a:pt x="0" y="168262"/>
                  </a:lnTo>
                  <a:cubicBezTo>
                    <a:pt x="7293" y="173168"/>
                    <a:pt x="16442" y="177146"/>
                    <a:pt x="28375" y="177676"/>
                  </a:cubicBezTo>
                  <a:cubicBezTo>
                    <a:pt x="63114" y="179267"/>
                    <a:pt x="54363" y="159511"/>
                    <a:pt x="60727" y="159511"/>
                  </a:cubicBezTo>
                  <a:cubicBezTo>
                    <a:pt x="67093" y="159511"/>
                    <a:pt x="69479" y="148505"/>
                    <a:pt x="76506" y="139754"/>
                  </a:cubicBezTo>
                  <a:cubicBezTo>
                    <a:pt x="83667" y="131135"/>
                    <a:pt x="114296" y="138163"/>
                    <a:pt x="132461" y="152350"/>
                  </a:cubicBezTo>
                  <a:cubicBezTo>
                    <a:pt x="150627" y="166538"/>
                    <a:pt x="171841" y="208305"/>
                    <a:pt x="190802" y="204327"/>
                  </a:cubicBezTo>
                  <a:cubicBezTo>
                    <a:pt x="209764" y="200350"/>
                    <a:pt x="229388" y="215333"/>
                    <a:pt x="246757" y="214537"/>
                  </a:cubicBezTo>
                  <a:cubicBezTo>
                    <a:pt x="264260" y="214139"/>
                    <a:pt x="248481" y="200747"/>
                    <a:pt x="242912" y="198361"/>
                  </a:cubicBezTo>
                  <a:close/>
                  <a:moveTo>
                    <a:pt x="287861" y="58076"/>
                  </a:moveTo>
                  <a:cubicBezTo>
                    <a:pt x="287861" y="65104"/>
                    <a:pt x="275265" y="69081"/>
                    <a:pt x="255508" y="77037"/>
                  </a:cubicBezTo>
                  <a:cubicBezTo>
                    <a:pt x="235885" y="84860"/>
                    <a:pt x="200084" y="68021"/>
                    <a:pt x="198758" y="79424"/>
                  </a:cubicBezTo>
                  <a:cubicBezTo>
                    <a:pt x="197963" y="86584"/>
                    <a:pt x="220901" y="99180"/>
                    <a:pt x="242116" y="99180"/>
                  </a:cubicBezTo>
                  <a:cubicBezTo>
                    <a:pt x="263332" y="99180"/>
                    <a:pt x="297276" y="77833"/>
                    <a:pt x="297276" y="71601"/>
                  </a:cubicBezTo>
                  <a:cubicBezTo>
                    <a:pt x="297276" y="65369"/>
                    <a:pt x="310668" y="54231"/>
                    <a:pt x="305098" y="47999"/>
                  </a:cubicBezTo>
                  <a:cubicBezTo>
                    <a:pt x="299795" y="41502"/>
                    <a:pt x="287861" y="51049"/>
                    <a:pt x="287861" y="58076"/>
                  </a:cubicBezTo>
                  <a:close/>
                  <a:moveTo>
                    <a:pt x="314645" y="28110"/>
                  </a:moveTo>
                  <a:cubicBezTo>
                    <a:pt x="302049" y="20154"/>
                    <a:pt x="291043" y="14718"/>
                    <a:pt x="306690" y="29701"/>
                  </a:cubicBezTo>
                  <a:cubicBezTo>
                    <a:pt x="322469" y="44684"/>
                    <a:pt x="313983" y="57413"/>
                    <a:pt x="323264" y="54894"/>
                  </a:cubicBezTo>
                  <a:cubicBezTo>
                    <a:pt x="338379" y="51049"/>
                    <a:pt x="327242" y="36066"/>
                    <a:pt x="314645" y="28110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9011A6A2-2739-458C-B290-C3E64CC4ADC0}"/>
                </a:ext>
              </a:extLst>
            </p:cNvPr>
            <p:cNvSpPr/>
            <p:nvPr/>
          </p:nvSpPr>
          <p:spPr>
            <a:xfrm>
              <a:off x="7607473" y="4532613"/>
              <a:ext cx="53038" cy="92816"/>
            </a:xfrm>
            <a:custGeom>
              <a:avLst/>
              <a:gdLst>
                <a:gd name="connsiteX0" fmla="*/ 12309 w 53037"/>
                <a:gd name="connsiteY0" fmla="*/ 8 h 92815"/>
                <a:gd name="connsiteX1" fmla="*/ 2895 w 53037"/>
                <a:gd name="connsiteY1" fmla="*/ 25201 h 92815"/>
                <a:gd name="connsiteX2" fmla="*/ 1304 w 53037"/>
                <a:gd name="connsiteY2" fmla="*/ 60603 h 92815"/>
                <a:gd name="connsiteX3" fmla="*/ 14696 w 53037"/>
                <a:gd name="connsiteY3" fmla="*/ 99984 h 92815"/>
                <a:gd name="connsiteX4" fmla="*/ 55667 w 53037"/>
                <a:gd name="connsiteY4" fmla="*/ 62194 h 92815"/>
                <a:gd name="connsiteX5" fmla="*/ 12309 w 53037"/>
                <a:gd name="connsiteY5" fmla="*/ 8 h 92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3037" h="92815">
                  <a:moveTo>
                    <a:pt x="12309" y="8"/>
                  </a:moveTo>
                  <a:cubicBezTo>
                    <a:pt x="5149" y="804"/>
                    <a:pt x="6740" y="14991"/>
                    <a:pt x="2895" y="25201"/>
                  </a:cubicBezTo>
                  <a:cubicBezTo>
                    <a:pt x="-1083" y="35411"/>
                    <a:pt x="-288" y="45620"/>
                    <a:pt x="1304" y="60603"/>
                  </a:cubicBezTo>
                  <a:cubicBezTo>
                    <a:pt x="2895" y="75587"/>
                    <a:pt x="1304" y="91365"/>
                    <a:pt x="14696" y="99984"/>
                  </a:cubicBezTo>
                  <a:cubicBezTo>
                    <a:pt x="30077" y="109928"/>
                    <a:pt x="54872" y="84205"/>
                    <a:pt x="55667" y="62194"/>
                  </a:cubicBezTo>
                  <a:cubicBezTo>
                    <a:pt x="56463" y="40184"/>
                    <a:pt x="18276" y="-655"/>
                    <a:pt x="12309" y="8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0CA65FD9-A91A-49F4-B0FF-D344F636044D}"/>
                </a:ext>
              </a:extLst>
            </p:cNvPr>
            <p:cNvSpPr/>
            <p:nvPr/>
          </p:nvSpPr>
          <p:spPr>
            <a:xfrm>
              <a:off x="6618505" y="5109614"/>
              <a:ext cx="185632" cy="371263"/>
            </a:xfrm>
            <a:custGeom>
              <a:avLst/>
              <a:gdLst>
                <a:gd name="connsiteX0" fmla="*/ 163416 w 185631"/>
                <a:gd name="connsiteY0" fmla="*/ 4697 h 371263"/>
                <a:gd name="connsiteX1" fmla="*/ 154002 w 185631"/>
                <a:gd name="connsiteY1" fmla="*/ 12520 h 371263"/>
                <a:gd name="connsiteX2" fmla="*/ 150024 w 185631"/>
                <a:gd name="connsiteY2" fmla="*/ 31481 h 371263"/>
                <a:gd name="connsiteX3" fmla="*/ 134245 w 185631"/>
                <a:gd name="connsiteY3" fmla="*/ 43281 h 371263"/>
                <a:gd name="connsiteX4" fmla="*/ 120853 w 185631"/>
                <a:gd name="connsiteY4" fmla="*/ 55082 h 371263"/>
                <a:gd name="connsiteX5" fmla="*/ 120058 w 185631"/>
                <a:gd name="connsiteY5" fmla="*/ 69270 h 371263"/>
                <a:gd name="connsiteX6" fmla="*/ 100301 w 185631"/>
                <a:gd name="connsiteY6" fmla="*/ 85844 h 371263"/>
                <a:gd name="connsiteX7" fmla="*/ 63308 w 185631"/>
                <a:gd name="connsiteY7" fmla="*/ 104805 h 371263"/>
                <a:gd name="connsiteX8" fmla="*/ 29364 w 185631"/>
                <a:gd name="connsiteY8" fmla="*/ 111169 h 371263"/>
                <a:gd name="connsiteX9" fmla="*/ 18358 w 185631"/>
                <a:gd name="connsiteY9" fmla="*/ 146705 h 371263"/>
                <a:gd name="connsiteX10" fmla="*/ 21541 w 185631"/>
                <a:gd name="connsiteY10" fmla="*/ 194704 h 371263"/>
                <a:gd name="connsiteX11" fmla="*/ 15176 w 185631"/>
                <a:gd name="connsiteY11" fmla="*/ 249067 h 371263"/>
                <a:gd name="connsiteX12" fmla="*/ 4966 w 185631"/>
                <a:gd name="connsiteY12" fmla="*/ 312977 h 371263"/>
                <a:gd name="connsiteX13" fmla="*/ 22336 w 185631"/>
                <a:gd name="connsiteY13" fmla="*/ 363496 h 371263"/>
                <a:gd name="connsiteX14" fmla="*/ 69672 w 185631"/>
                <a:gd name="connsiteY14" fmla="*/ 375297 h 371263"/>
                <a:gd name="connsiteX15" fmla="*/ 97252 w 185631"/>
                <a:gd name="connsiteY15" fmla="*/ 365087 h 371263"/>
                <a:gd name="connsiteX16" fmla="*/ 135837 w 185631"/>
                <a:gd name="connsiteY16" fmla="*/ 253178 h 371263"/>
                <a:gd name="connsiteX17" fmla="*/ 165007 w 185631"/>
                <a:gd name="connsiteY17" fmla="*/ 149091 h 371263"/>
                <a:gd name="connsiteX18" fmla="*/ 169781 w 185631"/>
                <a:gd name="connsiteY18" fmla="*/ 119125 h 371263"/>
                <a:gd name="connsiteX19" fmla="*/ 176808 w 185631"/>
                <a:gd name="connsiteY19" fmla="*/ 102551 h 371263"/>
                <a:gd name="connsiteX20" fmla="*/ 192587 w 185631"/>
                <a:gd name="connsiteY20" fmla="*/ 99369 h 371263"/>
                <a:gd name="connsiteX21" fmla="*/ 182377 w 185631"/>
                <a:gd name="connsiteY21" fmla="*/ 48850 h 371263"/>
                <a:gd name="connsiteX22" fmla="*/ 163416 w 185631"/>
                <a:gd name="connsiteY22" fmla="*/ 4697 h 371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5631" h="371263">
                  <a:moveTo>
                    <a:pt x="163416" y="4697"/>
                  </a:moveTo>
                  <a:cubicBezTo>
                    <a:pt x="159836" y="-8298"/>
                    <a:pt x="157051" y="9470"/>
                    <a:pt x="154002" y="12520"/>
                  </a:cubicBezTo>
                  <a:cubicBezTo>
                    <a:pt x="150820" y="15702"/>
                    <a:pt x="149228" y="25116"/>
                    <a:pt x="150024" y="31481"/>
                  </a:cubicBezTo>
                  <a:cubicBezTo>
                    <a:pt x="150820" y="37845"/>
                    <a:pt x="140610" y="44077"/>
                    <a:pt x="134245" y="43281"/>
                  </a:cubicBezTo>
                  <a:cubicBezTo>
                    <a:pt x="127881" y="42486"/>
                    <a:pt x="117671" y="46464"/>
                    <a:pt x="120853" y="55082"/>
                  </a:cubicBezTo>
                  <a:cubicBezTo>
                    <a:pt x="124035" y="63701"/>
                    <a:pt x="116080" y="62242"/>
                    <a:pt x="120058" y="69270"/>
                  </a:cubicBezTo>
                  <a:cubicBezTo>
                    <a:pt x="124035" y="76430"/>
                    <a:pt x="111439" y="85049"/>
                    <a:pt x="100301" y="85844"/>
                  </a:cubicBezTo>
                  <a:cubicBezTo>
                    <a:pt x="89296" y="86640"/>
                    <a:pt x="75108" y="106396"/>
                    <a:pt x="63308" y="104805"/>
                  </a:cubicBezTo>
                  <a:cubicBezTo>
                    <a:pt x="51506" y="103214"/>
                    <a:pt x="39706" y="112628"/>
                    <a:pt x="29364" y="111169"/>
                  </a:cubicBezTo>
                  <a:cubicBezTo>
                    <a:pt x="19154" y="109578"/>
                    <a:pt x="26181" y="132517"/>
                    <a:pt x="18358" y="146705"/>
                  </a:cubicBezTo>
                  <a:cubicBezTo>
                    <a:pt x="10535" y="160892"/>
                    <a:pt x="14380" y="177466"/>
                    <a:pt x="21541" y="194704"/>
                  </a:cubicBezTo>
                  <a:cubicBezTo>
                    <a:pt x="28700" y="212074"/>
                    <a:pt x="34137" y="226261"/>
                    <a:pt x="15176" y="249067"/>
                  </a:cubicBezTo>
                  <a:cubicBezTo>
                    <a:pt x="-3785" y="272006"/>
                    <a:pt x="-2194" y="297199"/>
                    <a:pt x="4966" y="312977"/>
                  </a:cubicBezTo>
                  <a:cubicBezTo>
                    <a:pt x="12126" y="328756"/>
                    <a:pt x="12126" y="352358"/>
                    <a:pt x="22336" y="363496"/>
                  </a:cubicBezTo>
                  <a:cubicBezTo>
                    <a:pt x="32546" y="374501"/>
                    <a:pt x="60921" y="384048"/>
                    <a:pt x="69672" y="375297"/>
                  </a:cubicBezTo>
                  <a:cubicBezTo>
                    <a:pt x="78291" y="366678"/>
                    <a:pt x="87439" y="376490"/>
                    <a:pt x="97252" y="365087"/>
                  </a:cubicBezTo>
                  <a:cubicBezTo>
                    <a:pt x="106666" y="354082"/>
                    <a:pt x="122444" y="293354"/>
                    <a:pt x="135837" y="253178"/>
                  </a:cubicBezTo>
                  <a:cubicBezTo>
                    <a:pt x="149228" y="213002"/>
                    <a:pt x="166598" y="160097"/>
                    <a:pt x="165007" y="149091"/>
                  </a:cubicBezTo>
                  <a:cubicBezTo>
                    <a:pt x="163416" y="138086"/>
                    <a:pt x="174421" y="130926"/>
                    <a:pt x="169781" y="119125"/>
                  </a:cubicBezTo>
                  <a:cubicBezTo>
                    <a:pt x="165007" y="107324"/>
                    <a:pt x="171372" y="93137"/>
                    <a:pt x="176808" y="102551"/>
                  </a:cubicBezTo>
                  <a:cubicBezTo>
                    <a:pt x="182377" y="111965"/>
                    <a:pt x="190200" y="111965"/>
                    <a:pt x="192587" y="99369"/>
                  </a:cubicBezTo>
                  <a:cubicBezTo>
                    <a:pt x="194973" y="86772"/>
                    <a:pt x="183172" y="67016"/>
                    <a:pt x="182377" y="48850"/>
                  </a:cubicBezTo>
                  <a:cubicBezTo>
                    <a:pt x="181449" y="30685"/>
                    <a:pt x="165802" y="13315"/>
                    <a:pt x="163416" y="4697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4D65AB48-BCB5-4F72-86FB-09F82520BFFC}"/>
                </a:ext>
              </a:extLst>
            </p:cNvPr>
            <p:cNvSpPr/>
            <p:nvPr/>
          </p:nvSpPr>
          <p:spPr>
            <a:xfrm>
              <a:off x="6607957" y="4271675"/>
              <a:ext cx="304966" cy="185632"/>
            </a:xfrm>
            <a:custGeom>
              <a:avLst/>
              <a:gdLst>
                <a:gd name="connsiteX0" fmla="*/ 224614 w 304966"/>
                <a:gd name="connsiteY0" fmla="*/ 7558 h 185631"/>
                <a:gd name="connsiteX1" fmla="*/ 172107 w 304966"/>
                <a:gd name="connsiteY1" fmla="*/ 10608 h 185631"/>
                <a:gd name="connsiteX2" fmla="*/ 131003 w 304966"/>
                <a:gd name="connsiteY2" fmla="*/ 46408 h 185631"/>
                <a:gd name="connsiteX3" fmla="*/ 112705 w 304966"/>
                <a:gd name="connsiteY3" fmla="*/ 53303 h 185631"/>
                <a:gd name="connsiteX4" fmla="*/ 75446 w 304966"/>
                <a:gd name="connsiteY4" fmla="*/ 47203 h 185631"/>
                <a:gd name="connsiteX5" fmla="*/ 42695 w 304966"/>
                <a:gd name="connsiteY5" fmla="*/ 44154 h 185631"/>
                <a:gd name="connsiteX6" fmla="*/ 22939 w 304966"/>
                <a:gd name="connsiteY6" fmla="*/ 41104 h 185631"/>
                <a:gd name="connsiteX7" fmla="*/ 11536 w 304966"/>
                <a:gd name="connsiteY7" fmla="*/ 51049 h 185631"/>
                <a:gd name="connsiteX8" fmla="*/ 12331 w 304966"/>
                <a:gd name="connsiteY8" fmla="*/ 65501 h 185631"/>
                <a:gd name="connsiteX9" fmla="*/ 0 w 304966"/>
                <a:gd name="connsiteY9" fmla="*/ 72264 h 185631"/>
                <a:gd name="connsiteX10" fmla="*/ 2254 w 304966"/>
                <a:gd name="connsiteY10" fmla="*/ 88705 h 185631"/>
                <a:gd name="connsiteX11" fmla="*/ 10077 w 304966"/>
                <a:gd name="connsiteY11" fmla="*/ 131268 h 185631"/>
                <a:gd name="connsiteX12" fmla="*/ 19094 w 304966"/>
                <a:gd name="connsiteY12" fmla="*/ 170251 h 185631"/>
                <a:gd name="connsiteX13" fmla="*/ 67623 w 304966"/>
                <a:gd name="connsiteY13" fmla="*/ 164682 h 185631"/>
                <a:gd name="connsiteX14" fmla="*/ 101965 w 304966"/>
                <a:gd name="connsiteY14" fmla="*/ 154074 h 185631"/>
                <a:gd name="connsiteX15" fmla="*/ 131135 w 304966"/>
                <a:gd name="connsiteY15" fmla="*/ 139887 h 185631"/>
                <a:gd name="connsiteX16" fmla="*/ 157522 w 304966"/>
                <a:gd name="connsiteY16" fmla="*/ 135511 h 185631"/>
                <a:gd name="connsiteX17" fmla="*/ 178471 w 304966"/>
                <a:gd name="connsiteY17" fmla="*/ 121323 h 185631"/>
                <a:gd name="connsiteX18" fmla="*/ 234824 w 304966"/>
                <a:gd name="connsiteY18" fmla="*/ 102760 h 185631"/>
                <a:gd name="connsiteX19" fmla="*/ 260414 w 304966"/>
                <a:gd name="connsiteY19" fmla="*/ 75976 h 185631"/>
                <a:gd name="connsiteX20" fmla="*/ 283221 w 304966"/>
                <a:gd name="connsiteY20" fmla="*/ 67358 h 185631"/>
                <a:gd name="connsiteX21" fmla="*/ 250603 w 304966"/>
                <a:gd name="connsiteY21" fmla="*/ 0 h 185631"/>
                <a:gd name="connsiteX22" fmla="*/ 224614 w 304966"/>
                <a:gd name="connsiteY22" fmla="*/ 7558 h 185631"/>
                <a:gd name="connsiteX23" fmla="*/ 289585 w 304966"/>
                <a:gd name="connsiteY23" fmla="*/ 184173 h 185631"/>
                <a:gd name="connsiteX24" fmla="*/ 316635 w 304966"/>
                <a:gd name="connsiteY24" fmla="*/ 179002 h 185631"/>
                <a:gd name="connsiteX25" fmla="*/ 289585 w 304966"/>
                <a:gd name="connsiteY25" fmla="*/ 184173 h 185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04966" h="185631">
                  <a:moveTo>
                    <a:pt x="224614" y="7558"/>
                  </a:moveTo>
                  <a:cubicBezTo>
                    <a:pt x="210957" y="10608"/>
                    <a:pt x="176615" y="8353"/>
                    <a:pt x="172107" y="10608"/>
                  </a:cubicBezTo>
                  <a:cubicBezTo>
                    <a:pt x="167466" y="12862"/>
                    <a:pt x="135511" y="35800"/>
                    <a:pt x="131003" y="46408"/>
                  </a:cubicBezTo>
                  <a:cubicBezTo>
                    <a:pt x="126495" y="57015"/>
                    <a:pt x="119600" y="58607"/>
                    <a:pt x="112705" y="53303"/>
                  </a:cubicBezTo>
                  <a:cubicBezTo>
                    <a:pt x="105810" y="47999"/>
                    <a:pt x="77700" y="49458"/>
                    <a:pt x="75446" y="47203"/>
                  </a:cubicBezTo>
                  <a:cubicBezTo>
                    <a:pt x="73192" y="44949"/>
                    <a:pt x="52640" y="42695"/>
                    <a:pt x="42695" y="44154"/>
                  </a:cubicBezTo>
                  <a:cubicBezTo>
                    <a:pt x="32751" y="45745"/>
                    <a:pt x="27447" y="39646"/>
                    <a:pt x="22939" y="41104"/>
                  </a:cubicBezTo>
                  <a:cubicBezTo>
                    <a:pt x="18298" y="42563"/>
                    <a:pt x="13790" y="47999"/>
                    <a:pt x="11536" y="51049"/>
                  </a:cubicBezTo>
                  <a:cubicBezTo>
                    <a:pt x="9282" y="54098"/>
                    <a:pt x="13790" y="62452"/>
                    <a:pt x="12331" y="65501"/>
                  </a:cubicBezTo>
                  <a:cubicBezTo>
                    <a:pt x="11933" y="66297"/>
                    <a:pt x="7027" y="68816"/>
                    <a:pt x="0" y="72264"/>
                  </a:cubicBezTo>
                  <a:cubicBezTo>
                    <a:pt x="2387" y="78098"/>
                    <a:pt x="3845" y="84330"/>
                    <a:pt x="2254" y="88705"/>
                  </a:cubicBezTo>
                  <a:cubicBezTo>
                    <a:pt x="-928" y="97722"/>
                    <a:pt x="1856" y="119069"/>
                    <a:pt x="10077" y="131268"/>
                  </a:cubicBezTo>
                  <a:cubicBezTo>
                    <a:pt x="18298" y="143467"/>
                    <a:pt x="15248" y="166008"/>
                    <a:pt x="19094" y="170251"/>
                  </a:cubicBezTo>
                  <a:cubicBezTo>
                    <a:pt x="23071" y="174626"/>
                    <a:pt x="53833" y="173831"/>
                    <a:pt x="67623" y="164682"/>
                  </a:cubicBezTo>
                  <a:cubicBezTo>
                    <a:pt x="81413" y="155665"/>
                    <a:pt x="90827" y="154074"/>
                    <a:pt x="101965" y="154074"/>
                  </a:cubicBezTo>
                  <a:cubicBezTo>
                    <a:pt x="112970" y="154074"/>
                    <a:pt x="127555" y="144660"/>
                    <a:pt x="131135" y="139887"/>
                  </a:cubicBezTo>
                  <a:cubicBezTo>
                    <a:pt x="134716" y="135113"/>
                    <a:pt x="150892" y="134716"/>
                    <a:pt x="157522" y="135511"/>
                  </a:cubicBezTo>
                  <a:cubicBezTo>
                    <a:pt x="164151" y="136307"/>
                    <a:pt x="170914" y="128749"/>
                    <a:pt x="178471" y="121323"/>
                  </a:cubicBezTo>
                  <a:cubicBezTo>
                    <a:pt x="185897" y="113766"/>
                    <a:pt x="209631" y="110716"/>
                    <a:pt x="234824" y="102760"/>
                  </a:cubicBezTo>
                  <a:cubicBezTo>
                    <a:pt x="260017" y="94937"/>
                    <a:pt x="254581" y="83004"/>
                    <a:pt x="260414" y="75976"/>
                  </a:cubicBezTo>
                  <a:cubicBezTo>
                    <a:pt x="265321" y="70010"/>
                    <a:pt x="272348" y="71733"/>
                    <a:pt x="283221" y="67358"/>
                  </a:cubicBezTo>
                  <a:cubicBezTo>
                    <a:pt x="271022" y="42298"/>
                    <a:pt x="257365" y="14188"/>
                    <a:pt x="250603" y="0"/>
                  </a:cubicBezTo>
                  <a:cubicBezTo>
                    <a:pt x="238272" y="3845"/>
                    <a:pt x="228460" y="6762"/>
                    <a:pt x="224614" y="7558"/>
                  </a:cubicBezTo>
                  <a:close/>
                  <a:moveTo>
                    <a:pt x="289585" y="184173"/>
                  </a:moveTo>
                  <a:cubicBezTo>
                    <a:pt x="298469" y="193322"/>
                    <a:pt x="315839" y="182715"/>
                    <a:pt x="316635" y="179002"/>
                  </a:cubicBezTo>
                  <a:cubicBezTo>
                    <a:pt x="317695" y="175422"/>
                    <a:pt x="279641" y="173963"/>
                    <a:pt x="289585" y="184173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CA13CA99-5ECB-4DC5-B5F2-68F4340EA367}"/>
                </a:ext>
              </a:extLst>
            </p:cNvPr>
            <p:cNvSpPr/>
            <p:nvPr/>
          </p:nvSpPr>
          <p:spPr>
            <a:xfrm>
              <a:off x="7297077" y="6220945"/>
              <a:ext cx="53038" cy="26519"/>
            </a:xfrm>
            <a:custGeom>
              <a:avLst/>
              <a:gdLst>
                <a:gd name="connsiteX0" fmla="*/ 18137 w 53037"/>
                <a:gd name="connsiteY0" fmla="*/ 1453 h 26518"/>
                <a:gd name="connsiteX1" fmla="*/ 8855 w 53037"/>
                <a:gd name="connsiteY1" fmla="*/ 31420 h 26518"/>
                <a:gd name="connsiteX2" fmla="*/ 30733 w 53037"/>
                <a:gd name="connsiteY2" fmla="*/ 31420 h 26518"/>
                <a:gd name="connsiteX3" fmla="*/ 53804 w 53037"/>
                <a:gd name="connsiteY3" fmla="*/ 21077 h 26518"/>
                <a:gd name="connsiteX4" fmla="*/ 18137 w 53037"/>
                <a:gd name="connsiteY4" fmla="*/ 1453 h 26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037" h="26518">
                  <a:moveTo>
                    <a:pt x="18137" y="1453"/>
                  </a:moveTo>
                  <a:cubicBezTo>
                    <a:pt x="14689" y="-6635"/>
                    <a:pt x="-14216" y="21210"/>
                    <a:pt x="8855" y="31420"/>
                  </a:cubicBezTo>
                  <a:cubicBezTo>
                    <a:pt x="19198" y="36061"/>
                    <a:pt x="23838" y="25586"/>
                    <a:pt x="30733" y="31420"/>
                  </a:cubicBezTo>
                  <a:cubicBezTo>
                    <a:pt x="37628" y="37121"/>
                    <a:pt x="51550" y="34867"/>
                    <a:pt x="53804" y="21077"/>
                  </a:cubicBezTo>
                  <a:cubicBezTo>
                    <a:pt x="56191" y="7288"/>
                    <a:pt x="21584" y="9542"/>
                    <a:pt x="18137" y="1453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grpSp>
          <p:nvGrpSpPr>
            <p:cNvPr id="199" name="Graphic 46">
              <a:extLst>
                <a:ext uri="{FF2B5EF4-FFF2-40B4-BE49-F238E27FC236}">
                  <a16:creationId xmlns:a16="http://schemas.microsoft.com/office/drawing/2014/main" id="{F1E407AF-33D2-48B1-86F1-B264E7F3CB0D}"/>
                </a:ext>
              </a:extLst>
            </p:cNvPr>
            <p:cNvGrpSpPr/>
            <p:nvPr/>
          </p:nvGrpSpPr>
          <p:grpSpPr>
            <a:xfrm>
              <a:off x="9586478" y="4943892"/>
              <a:ext cx="198891" cy="132594"/>
              <a:chOff x="9586478" y="4943892"/>
              <a:chExt cx="198891" cy="132594"/>
            </a:xfrm>
            <a:grpFill/>
          </p:grpSpPr>
          <p:sp>
            <p:nvSpPr>
              <p:cNvPr id="200" name="Freeform: Shape 199">
                <a:extLst>
                  <a:ext uri="{FF2B5EF4-FFF2-40B4-BE49-F238E27FC236}">
                    <a16:creationId xmlns:a16="http://schemas.microsoft.com/office/drawing/2014/main" id="{14FE9EAD-2EFD-44D5-B6C1-25CC3A7EF241}"/>
                  </a:ext>
                </a:extLst>
              </p:cNvPr>
              <p:cNvSpPr/>
              <p:nvPr/>
            </p:nvSpPr>
            <p:spPr>
              <a:xfrm>
                <a:off x="9586478" y="4943892"/>
                <a:ext cx="198891" cy="132594"/>
              </a:xfrm>
              <a:custGeom>
                <a:avLst/>
                <a:gdLst>
                  <a:gd name="connsiteX0" fmla="*/ 72 w 198891"/>
                  <a:gd name="connsiteY0" fmla="*/ 963 h 132594"/>
                  <a:gd name="connsiteX1" fmla="*/ 33220 w 198891"/>
                  <a:gd name="connsiteY1" fmla="*/ 39548 h 132594"/>
                  <a:gd name="connsiteX2" fmla="*/ 72 w 198891"/>
                  <a:gd name="connsiteY2" fmla="*/ 963 h 132594"/>
                  <a:gd name="connsiteX3" fmla="*/ 50457 w 198891"/>
                  <a:gd name="connsiteY3" fmla="*/ 33979 h 132594"/>
                  <a:gd name="connsiteX4" fmla="*/ 72866 w 198891"/>
                  <a:gd name="connsiteY4" fmla="*/ 52277 h 132594"/>
                  <a:gd name="connsiteX5" fmla="*/ 50457 w 198891"/>
                  <a:gd name="connsiteY5" fmla="*/ 33979 h 132594"/>
                  <a:gd name="connsiteX6" fmla="*/ 139163 w 198891"/>
                  <a:gd name="connsiteY6" fmla="*/ 81315 h 132594"/>
                  <a:gd name="connsiteX7" fmla="*/ 101904 w 198891"/>
                  <a:gd name="connsiteY7" fmla="*/ 61161 h 132594"/>
                  <a:gd name="connsiteX8" fmla="*/ 139163 w 198891"/>
                  <a:gd name="connsiteY8" fmla="*/ 81315 h 132594"/>
                  <a:gd name="connsiteX9" fmla="*/ 134390 w 198891"/>
                  <a:gd name="connsiteY9" fmla="*/ 106773 h 132594"/>
                  <a:gd name="connsiteX10" fmla="*/ 161571 w 198891"/>
                  <a:gd name="connsiteY10" fmla="*/ 121624 h 132594"/>
                  <a:gd name="connsiteX11" fmla="*/ 134390 w 198891"/>
                  <a:gd name="connsiteY11" fmla="*/ 106773 h 132594"/>
                  <a:gd name="connsiteX12" fmla="*/ 182919 w 198891"/>
                  <a:gd name="connsiteY12" fmla="*/ 132762 h 132594"/>
                  <a:gd name="connsiteX13" fmla="*/ 207184 w 198891"/>
                  <a:gd name="connsiteY13" fmla="*/ 144563 h 132594"/>
                  <a:gd name="connsiteX14" fmla="*/ 182919 w 198891"/>
                  <a:gd name="connsiteY14" fmla="*/ 132762 h 132594"/>
                  <a:gd name="connsiteX15" fmla="*/ 162235 w 198891"/>
                  <a:gd name="connsiteY15" fmla="*/ 80122 h 132594"/>
                  <a:gd name="connsiteX16" fmla="*/ 183582 w 198891"/>
                  <a:gd name="connsiteY16" fmla="*/ 116188 h 132594"/>
                  <a:gd name="connsiteX17" fmla="*/ 162235 w 198891"/>
                  <a:gd name="connsiteY17" fmla="*/ 80122 h 1325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8891" h="132594">
                    <a:moveTo>
                      <a:pt x="72" y="963"/>
                    </a:moveTo>
                    <a:cubicBezTo>
                      <a:pt x="-1519" y="8123"/>
                      <a:pt x="23807" y="45648"/>
                      <a:pt x="33220" y="39548"/>
                    </a:cubicBezTo>
                    <a:cubicBezTo>
                      <a:pt x="50457" y="28543"/>
                      <a:pt x="1530" y="-6197"/>
                      <a:pt x="72" y="963"/>
                    </a:cubicBezTo>
                    <a:close/>
                    <a:moveTo>
                      <a:pt x="50457" y="33979"/>
                    </a:moveTo>
                    <a:cubicBezTo>
                      <a:pt x="49927" y="36896"/>
                      <a:pt x="68755" y="55327"/>
                      <a:pt x="72866" y="52277"/>
                    </a:cubicBezTo>
                    <a:cubicBezTo>
                      <a:pt x="77109" y="49360"/>
                      <a:pt x="51518" y="28676"/>
                      <a:pt x="50457" y="33979"/>
                    </a:cubicBezTo>
                    <a:close/>
                    <a:moveTo>
                      <a:pt x="139163" y="81315"/>
                    </a:moveTo>
                    <a:cubicBezTo>
                      <a:pt x="145660" y="77205"/>
                      <a:pt x="102567" y="53603"/>
                      <a:pt x="101904" y="61161"/>
                    </a:cubicBezTo>
                    <a:cubicBezTo>
                      <a:pt x="101241" y="68321"/>
                      <a:pt x="132666" y="85426"/>
                      <a:pt x="139163" y="81315"/>
                    </a:cubicBezTo>
                    <a:close/>
                    <a:moveTo>
                      <a:pt x="134390" y="106773"/>
                    </a:moveTo>
                    <a:cubicBezTo>
                      <a:pt x="136776" y="118574"/>
                      <a:pt x="154544" y="125734"/>
                      <a:pt x="161571" y="121624"/>
                    </a:cubicBezTo>
                    <a:cubicBezTo>
                      <a:pt x="168732" y="117381"/>
                      <a:pt x="132003" y="94575"/>
                      <a:pt x="134390" y="106773"/>
                    </a:cubicBezTo>
                    <a:close/>
                    <a:moveTo>
                      <a:pt x="182919" y="132762"/>
                    </a:moveTo>
                    <a:cubicBezTo>
                      <a:pt x="184112" y="135679"/>
                      <a:pt x="199494" y="149866"/>
                      <a:pt x="207184" y="144563"/>
                    </a:cubicBezTo>
                    <a:cubicBezTo>
                      <a:pt x="214741" y="139259"/>
                      <a:pt x="180797" y="127723"/>
                      <a:pt x="182919" y="132762"/>
                    </a:cubicBezTo>
                    <a:close/>
                    <a:moveTo>
                      <a:pt x="162235" y="80122"/>
                    </a:moveTo>
                    <a:cubicBezTo>
                      <a:pt x="156268" y="93116"/>
                      <a:pt x="180002" y="115657"/>
                      <a:pt x="183582" y="116188"/>
                    </a:cubicBezTo>
                    <a:cubicBezTo>
                      <a:pt x="187030" y="116850"/>
                      <a:pt x="166742" y="70178"/>
                      <a:pt x="162235" y="80122"/>
                    </a:cubicBezTo>
                    <a:close/>
                  </a:path>
                </a:pathLst>
              </a:custGeom>
              <a:grpFill/>
              <a:ln w="3175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201" name="Freeform: Shape 200">
                <a:extLst>
                  <a:ext uri="{FF2B5EF4-FFF2-40B4-BE49-F238E27FC236}">
                    <a16:creationId xmlns:a16="http://schemas.microsoft.com/office/drawing/2014/main" id="{9BB11F60-34B5-4287-970B-CD9E00C407CE}"/>
                  </a:ext>
                </a:extLst>
              </p:cNvPr>
              <p:cNvSpPr/>
              <p:nvPr/>
            </p:nvSpPr>
            <p:spPr>
              <a:xfrm>
                <a:off x="9586478" y="4943892"/>
                <a:ext cx="198891" cy="132594"/>
              </a:xfrm>
              <a:custGeom>
                <a:avLst/>
                <a:gdLst>
                  <a:gd name="connsiteX0" fmla="*/ 72 w 198891"/>
                  <a:gd name="connsiteY0" fmla="*/ 963 h 132594"/>
                  <a:gd name="connsiteX1" fmla="*/ 33220 w 198891"/>
                  <a:gd name="connsiteY1" fmla="*/ 39548 h 132594"/>
                  <a:gd name="connsiteX2" fmla="*/ 72 w 198891"/>
                  <a:gd name="connsiteY2" fmla="*/ 963 h 132594"/>
                  <a:gd name="connsiteX3" fmla="*/ 50457 w 198891"/>
                  <a:gd name="connsiteY3" fmla="*/ 33979 h 132594"/>
                  <a:gd name="connsiteX4" fmla="*/ 72866 w 198891"/>
                  <a:gd name="connsiteY4" fmla="*/ 52277 h 132594"/>
                  <a:gd name="connsiteX5" fmla="*/ 50457 w 198891"/>
                  <a:gd name="connsiteY5" fmla="*/ 33979 h 132594"/>
                  <a:gd name="connsiteX6" fmla="*/ 139163 w 198891"/>
                  <a:gd name="connsiteY6" fmla="*/ 81315 h 132594"/>
                  <a:gd name="connsiteX7" fmla="*/ 101904 w 198891"/>
                  <a:gd name="connsiteY7" fmla="*/ 61161 h 132594"/>
                  <a:gd name="connsiteX8" fmla="*/ 139163 w 198891"/>
                  <a:gd name="connsiteY8" fmla="*/ 81315 h 132594"/>
                  <a:gd name="connsiteX9" fmla="*/ 134390 w 198891"/>
                  <a:gd name="connsiteY9" fmla="*/ 106773 h 132594"/>
                  <a:gd name="connsiteX10" fmla="*/ 161571 w 198891"/>
                  <a:gd name="connsiteY10" fmla="*/ 121624 h 132594"/>
                  <a:gd name="connsiteX11" fmla="*/ 134390 w 198891"/>
                  <a:gd name="connsiteY11" fmla="*/ 106773 h 132594"/>
                  <a:gd name="connsiteX12" fmla="*/ 182919 w 198891"/>
                  <a:gd name="connsiteY12" fmla="*/ 132762 h 132594"/>
                  <a:gd name="connsiteX13" fmla="*/ 207184 w 198891"/>
                  <a:gd name="connsiteY13" fmla="*/ 144563 h 132594"/>
                  <a:gd name="connsiteX14" fmla="*/ 182919 w 198891"/>
                  <a:gd name="connsiteY14" fmla="*/ 132762 h 132594"/>
                  <a:gd name="connsiteX15" fmla="*/ 162235 w 198891"/>
                  <a:gd name="connsiteY15" fmla="*/ 80122 h 132594"/>
                  <a:gd name="connsiteX16" fmla="*/ 183582 w 198891"/>
                  <a:gd name="connsiteY16" fmla="*/ 116188 h 132594"/>
                  <a:gd name="connsiteX17" fmla="*/ 162235 w 198891"/>
                  <a:gd name="connsiteY17" fmla="*/ 80122 h 1325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8891" h="132594">
                    <a:moveTo>
                      <a:pt x="72" y="963"/>
                    </a:moveTo>
                    <a:cubicBezTo>
                      <a:pt x="-1519" y="8123"/>
                      <a:pt x="23807" y="45648"/>
                      <a:pt x="33220" y="39548"/>
                    </a:cubicBezTo>
                    <a:cubicBezTo>
                      <a:pt x="50457" y="28543"/>
                      <a:pt x="1530" y="-6197"/>
                      <a:pt x="72" y="963"/>
                    </a:cubicBezTo>
                    <a:close/>
                    <a:moveTo>
                      <a:pt x="50457" y="33979"/>
                    </a:moveTo>
                    <a:cubicBezTo>
                      <a:pt x="49927" y="36896"/>
                      <a:pt x="68755" y="55327"/>
                      <a:pt x="72866" y="52277"/>
                    </a:cubicBezTo>
                    <a:cubicBezTo>
                      <a:pt x="77109" y="49360"/>
                      <a:pt x="51518" y="28676"/>
                      <a:pt x="50457" y="33979"/>
                    </a:cubicBezTo>
                    <a:close/>
                    <a:moveTo>
                      <a:pt x="139163" y="81315"/>
                    </a:moveTo>
                    <a:cubicBezTo>
                      <a:pt x="145660" y="77205"/>
                      <a:pt x="102567" y="53603"/>
                      <a:pt x="101904" y="61161"/>
                    </a:cubicBezTo>
                    <a:cubicBezTo>
                      <a:pt x="101241" y="68321"/>
                      <a:pt x="132666" y="85426"/>
                      <a:pt x="139163" y="81315"/>
                    </a:cubicBezTo>
                    <a:close/>
                    <a:moveTo>
                      <a:pt x="134390" y="106773"/>
                    </a:moveTo>
                    <a:cubicBezTo>
                      <a:pt x="136776" y="118574"/>
                      <a:pt x="154544" y="125734"/>
                      <a:pt x="161571" y="121624"/>
                    </a:cubicBezTo>
                    <a:cubicBezTo>
                      <a:pt x="168732" y="117381"/>
                      <a:pt x="132003" y="94575"/>
                      <a:pt x="134390" y="106773"/>
                    </a:cubicBezTo>
                    <a:close/>
                    <a:moveTo>
                      <a:pt x="182919" y="132762"/>
                    </a:moveTo>
                    <a:cubicBezTo>
                      <a:pt x="184112" y="135679"/>
                      <a:pt x="199494" y="149866"/>
                      <a:pt x="207184" y="144563"/>
                    </a:cubicBezTo>
                    <a:cubicBezTo>
                      <a:pt x="214741" y="139259"/>
                      <a:pt x="180797" y="127723"/>
                      <a:pt x="182919" y="132762"/>
                    </a:cubicBezTo>
                    <a:close/>
                    <a:moveTo>
                      <a:pt x="162235" y="80122"/>
                    </a:moveTo>
                    <a:cubicBezTo>
                      <a:pt x="156268" y="93116"/>
                      <a:pt x="180002" y="115657"/>
                      <a:pt x="183582" y="116188"/>
                    </a:cubicBezTo>
                    <a:cubicBezTo>
                      <a:pt x="187030" y="116850"/>
                      <a:pt x="166742" y="70178"/>
                      <a:pt x="162235" y="80122"/>
                    </a:cubicBezTo>
                    <a:close/>
                  </a:path>
                </a:pathLst>
              </a:custGeom>
              <a:grpFill/>
              <a:ln w="3175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</p:grp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2C893BD7-FD4F-4B81-8DDC-4ACD167D7426}"/>
                </a:ext>
              </a:extLst>
            </p:cNvPr>
            <p:cNvSpPr/>
            <p:nvPr/>
          </p:nvSpPr>
          <p:spPr>
            <a:xfrm>
              <a:off x="8464002" y="5083812"/>
              <a:ext cx="1087271" cy="967936"/>
            </a:xfrm>
            <a:custGeom>
              <a:avLst/>
              <a:gdLst>
                <a:gd name="connsiteX0" fmla="*/ 1087145 w 1087271"/>
                <a:gd name="connsiteY0" fmla="*/ 485296 h 967936"/>
                <a:gd name="connsiteX1" fmla="*/ 1080648 w 1087271"/>
                <a:gd name="connsiteY1" fmla="*/ 465804 h 967936"/>
                <a:gd name="connsiteX2" fmla="*/ 1079454 w 1087271"/>
                <a:gd name="connsiteY2" fmla="*/ 421518 h 967936"/>
                <a:gd name="connsiteX3" fmla="*/ 1072958 w 1087271"/>
                <a:gd name="connsiteY3" fmla="*/ 416214 h 967936"/>
                <a:gd name="connsiteX4" fmla="*/ 1055190 w 1087271"/>
                <a:gd name="connsiteY4" fmla="*/ 395529 h 967936"/>
                <a:gd name="connsiteX5" fmla="*/ 1034505 w 1087271"/>
                <a:gd name="connsiteY5" fmla="*/ 375375 h 967936"/>
                <a:gd name="connsiteX6" fmla="*/ 1021511 w 1087271"/>
                <a:gd name="connsiteY6" fmla="*/ 362911 h 967936"/>
                <a:gd name="connsiteX7" fmla="*/ 1012097 w 1087271"/>
                <a:gd name="connsiteY7" fmla="*/ 335066 h 967936"/>
                <a:gd name="connsiteX8" fmla="*/ 1001489 w 1087271"/>
                <a:gd name="connsiteY8" fmla="*/ 326183 h 967936"/>
                <a:gd name="connsiteX9" fmla="*/ 986109 w 1087271"/>
                <a:gd name="connsiteY9" fmla="*/ 327376 h 967936"/>
                <a:gd name="connsiteX10" fmla="*/ 979612 w 1087271"/>
                <a:gd name="connsiteY10" fmla="*/ 309078 h 967936"/>
                <a:gd name="connsiteX11" fmla="*/ 969534 w 1087271"/>
                <a:gd name="connsiteY11" fmla="*/ 289587 h 967936"/>
                <a:gd name="connsiteX12" fmla="*/ 960651 w 1087271"/>
                <a:gd name="connsiteY12" fmla="*/ 270095 h 967936"/>
                <a:gd name="connsiteX13" fmla="*/ 899127 w 1087271"/>
                <a:gd name="connsiteY13" fmla="*/ 234030 h 967936"/>
                <a:gd name="connsiteX14" fmla="*/ 892630 w 1087271"/>
                <a:gd name="connsiteY14" fmla="*/ 215732 h 967936"/>
                <a:gd name="connsiteX15" fmla="*/ 886133 w 1087271"/>
                <a:gd name="connsiteY15" fmla="*/ 183247 h 967936"/>
                <a:gd name="connsiteX16" fmla="*/ 870221 w 1087271"/>
                <a:gd name="connsiteY16" fmla="*/ 155402 h 967936"/>
                <a:gd name="connsiteX17" fmla="*/ 866641 w 1087271"/>
                <a:gd name="connsiteY17" fmla="*/ 122916 h 967936"/>
                <a:gd name="connsiteX18" fmla="*/ 848873 w 1087271"/>
                <a:gd name="connsiteY18" fmla="*/ 101701 h 967936"/>
                <a:gd name="connsiteX19" fmla="*/ 828189 w 1087271"/>
                <a:gd name="connsiteY19" fmla="*/ 102231 h 967936"/>
                <a:gd name="connsiteX20" fmla="*/ 819968 w 1087271"/>
                <a:gd name="connsiteY20" fmla="*/ 75580 h 967936"/>
                <a:gd name="connsiteX21" fmla="*/ 807504 w 1087271"/>
                <a:gd name="connsiteY21" fmla="*/ 33017 h 967936"/>
                <a:gd name="connsiteX22" fmla="*/ 794510 w 1087271"/>
                <a:gd name="connsiteY22" fmla="*/ 532 h 967936"/>
                <a:gd name="connsiteX23" fmla="*/ 777406 w 1087271"/>
                <a:gd name="connsiteY23" fmla="*/ 20023 h 967936"/>
                <a:gd name="connsiteX24" fmla="*/ 770909 w 1087271"/>
                <a:gd name="connsiteY24" fmla="*/ 41371 h 967936"/>
                <a:gd name="connsiteX25" fmla="*/ 767328 w 1087271"/>
                <a:gd name="connsiteY25" fmla="*/ 70939 h 967936"/>
                <a:gd name="connsiteX26" fmla="*/ 764942 w 1087271"/>
                <a:gd name="connsiteY26" fmla="*/ 118276 h 967936"/>
                <a:gd name="connsiteX27" fmla="*/ 756721 w 1087271"/>
                <a:gd name="connsiteY27" fmla="*/ 159114 h 967936"/>
                <a:gd name="connsiteX28" fmla="*/ 734180 w 1087271"/>
                <a:gd name="connsiteY28" fmla="*/ 190407 h 967936"/>
                <a:gd name="connsiteX29" fmla="*/ 701694 w 1087271"/>
                <a:gd name="connsiteY29" fmla="*/ 176749 h 967936"/>
                <a:gd name="connsiteX30" fmla="*/ 678093 w 1087271"/>
                <a:gd name="connsiteY30" fmla="*/ 165479 h 967936"/>
                <a:gd name="connsiteX31" fmla="*/ 652104 w 1087271"/>
                <a:gd name="connsiteY31" fmla="*/ 144794 h 967936"/>
                <a:gd name="connsiteX32" fmla="*/ 624923 w 1087271"/>
                <a:gd name="connsiteY32" fmla="*/ 135380 h 967936"/>
                <a:gd name="connsiteX33" fmla="*/ 607155 w 1087271"/>
                <a:gd name="connsiteY33" fmla="*/ 115226 h 967936"/>
                <a:gd name="connsiteX34" fmla="*/ 609541 w 1087271"/>
                <a:gd name="connsiteY34" fmla="*/ 102231 h 967936"/>
                <a:gd name="connsiteX35" fmla="*/ 611928 w 1087271"/>
                <a:gd name="connsiteY35" fmla="*/ 79691 h 967936"/>
                <a:gd name="connsiteX36" fmla="*/ 629033 w 1087271"/>
                <a:gd name="connsiteY36" fmla="*/ 67227 h 967936"/>
                <a:gd name="connsiteX37" fmla="*/ 637916 w 1087271"/>
                <a:gd name="connsiteY37" fmla="*/ 49459 h 967936"/>
                <a:gd name="connsiteX38" fmla="*/ 631950 w 1087271"/>
                <a:gd name="connsiteY38" fmla="*/ 36465 h 967936"/>
                <a:gd name="connsiteX39" fmla="*/ 621872 w 1087271"/>
                <a:gd name="connsiteY39" fmla="*/ 47072 h 967936"/>
                <a:gd name="connsiteX40" fmla="*/ 611796 w 1087271"/>
                <a:gd name="connsiteY40" fmla="*/ 32885 h 967936"/>
                <a:gd name="connsiteX41" fmla="*/ 591641 w 1087271"/>
                <a:gd name="connsiteY41" fmla="*/ 41106 h 967936"/>
                <a:gd name="connsiteX42" fmla="*/ 539665 w 1087271"/>
                <a:gd name="connsiteY42" fmla="*/ 25194 h 967936"/>
                <a:gd name="connsiteX43" fmla="*/ 514870 w 1087271"/>
                <a:gd name="connsiteY43" fmla="*/ 9814 h 967936"/>
                <a:gd name="connsiteX44" fmla="*/ 524946 w 1087271"/>
                <a:gd name="connsiteY44" fmla="*/ 27581 h 967936"/>
                <a:gd name="connsiteX45" fmla="*/ 484108 w 1087271"/>
                <a:gd name="connsiteY45" fmla="*/ 40045 h 967936"/>
                <a:gd name="connsiteX46" fmla="*/ 476417 w 1087271"/>
                <a:gd name="connsiteY46" fmla="*/ 47735 h 967936"/>
                <a:gd name="connsiteX47" fmla="*/ 457456 w 1087271"/>
                <a:gd name="connsiteY47" fmla="*/ 72000 h 967936"/>
                <a:gd name="connsiteX48" fmla="*/ 446849 w 1087271"/>
                <a:gd name="connsiteY48" fmla="*/ 91491 h 967936"/>
                <a:gd name="connsiteX49" fmla="*/ 448042 w 1087271"/>
                <a:gd name="connsiteY49" fmla="*/ 114032 h 967936"/>
                <a:gd name="connsiteX50" fmla="*/ 434385 w 1087271"/>
                <a:gd name="connsiteY50" fmla="*/ 116950 h 967936"/>
                <a:gd name="connsiteX51" fmla="*/ 417280 w 1087271"/>
                <a:gd name="connsiteY51" fmla="*/ 118143 h 967936"/>
                <a:gd name="connsiteX52" fmla="*/ 408396 w 1087271"/>
                <a:gd name="connsiteY52" fmla="*/ 112176 h 967936"/>
                <a:gd name="connsiteX53" fmla="*/ 393678 w 1087271"/>
                <a:gd name="connsiteY53" fmla="*/ 99712 h 967936"/>
                <a:gd name="connsiteX54" fmla="*/ 371137 w 1087271"/>
                <a:gd name="connsiteY54" fmla="*/ 83138 h 967936"/>
                <a:gd name="connsiteX55" fmla="*/ 355757 w 1087271"/>
                <a:gd name="connsiteY55" fmla="*/ 92022 h 967936"/>
                <a:gd name="connsiteX56" fmla="*/ 347403 w 1087271"/>
                <a:gd name="connsiteY56" fmla="*/ 104486 h 967936"/>
                <a:gd name="connsiteX57" fmla="*/ 326719 w 1087271"/>
                <a:gd name="connsiteY57" fmla="*/ 105016 h 967936"/>
                <a:gd name="connsiteX58" fmla="*/ 321945 w 1087271"/>
                <a:gd name="connsiteY58" fmla="*/ 116817 h 967936"/>
                <a:gd name="connsiteX59" fmla="*/ 309481 w 1087271"/>
                <a:gd name="connsiteY59" fmla="*/ 125701 h 967936"/>
                <a:gd name="connsiteX60" fmla="*/ 304177 w 1087271"/>
                <a:gd name="connsiteY60" fmla="*/ 151689 h 967936"/>
                <a:gd name="connsiteX61" fmla="*/ 284686 w 1087271"/>
                <a:gd name="connsiteY61" fmla="*/ 149965 h 967936"/>
                <a:gd name="connsiteX62" fmla="*/ 288796 w 1087271"/>
                <a:gd name="connsiteY62" fmla="*/ 170119 h 967936"/>
                <a:gd name="connsiteX63" fmla="*/ 280575 w 1087271"/>
                <a:gd name="connsiteY63" fmla="*/ 183777 h 967936"/>
                <a:gd name="connsiteX64" fmla="*/ 269968 w 1087271"/>
                <a:gd name="connsiteY64" fmla="*/ 163622 h 967936"/>
                <a:gd name="connsiteX65" fmla="*/ 249283 w 1087271"/>
                <a:gd name="connsiteY65" fmla="*/ 174230 h 967936"/>
                <a:gd name="connsiteX66" fmla="*/ 248090 w 1087271"/>
                <a:gd name="connsiteY66" fmla="*/ 205522 h 967936"/>
                <a:gd name="connsiteX67" fmla="*/ 209638 w 1087271"/>
                <a:gd name="connsiteY67" fmla="*/ 243312 h 967936"/>
                <a:gd name="connsiteX68" fmla="*/ 162302 w 1087271"/>
                <a:gd name="connsiteY68" fmla="*/ 256306 h 967936"/>
                <a:gd name="connsiteX69" fmla="*/ 136844 w 1087271"/>
                <a:gd name="connsiteY69" fmla="*/ 264527 h 967936"/>
                <a:gd name="connsiteX70" fmla="*/ 111385 w 1087271"/>
                <a:gd name="connsiteY70" fmla="*/ 275797 h 967936"/>
                <a:gd name="connsiteX71" fmla="*/ 79430 w 1087271"/>
                <a:gd name="connsiteY71" fmla="*/ 283488 h 967936"/>
                <a:gd name="connsiteX72" fmla="*/ 46282 w 1087271"/>
                <a:gd name="connsiteY72" fmla="*/ 301786 h 967936"/>
                <a:gd name="connsiteX73" fmla="*/ 32094 w 1087271"/>
                <a:gd name="connsiteY73" fmla="*/ 321277 h 967936"/>
                <a:gd name="connsiteX74" fmla="*/ 29178 w 1087271"/>
                <a:gd name="connsiteY74" fmla="*/ 304703 h 967936"/>
                <a:gd name="connsiteX75" fmla="*/ 15520 w 1087271"/>
                <a:gd name="connsiteY75" fmla="*/ 324194 h 967936"/>
                <a:gd name="connsiteX76" fmla="*/ 16714 w 1087271"/>
                <a:gd name="connsiteY76" fmla="*/ 354293 h 967936"/>
                <a:gd name="connsiteX77" fmla="*/ 11940 w 1087271"/>
                <a:gd name="connsiteY77" fmla="*/ 396855 h 967936"/>
                <a:gd name="connsiteX78" fmla="*/ 27321 w 1087271"/>
                <a:gd name="connsiteY78" fmla="*/ 432258 h 967936"/>
                <a:gd name="connsiteX79" fmla="*/ 11410 w 1087271"/>
                <a:gd name="connsiteY79" fmla="*/ 418733 h 967936"/>
                <a:gd name="connsiteX80" fmla="*/ 19100 w 1087271"/>
                <a:gd name="connsiteY80" fmla="*/ 437695 h 967936"/>
                <a:gd name="connsiteX81" fmla="*/ 139 w 1087271"/>
                <a:gd name="connsiteY81" fmla="*/ 423507 h 967936"/>
                <a:gd name="connsiteX82" fmla="*/ 27321 w 1087271"/>
                <a:gd name="connsiteY82" fmla="*/ 483837 h 967936"/>
                <a:gd name="connsiteX83" fmla="*/ 49862 w 1087271"/>
                <a:gd name="connsiteY83" fmla="*/ 534090 h 967936"/>
                <a:gd name="connsiteX84" fmla="*/ 73464 w 1087271"/>
                <a:gd name="connsiteY84" fmla="*/ 594951 h 967936"/>
                <a:gd name="connsiteX85" fmla="*/ 67497 w 1087271"/>
                <a:gd name="connsiteY85" fmla="*/ 630354 h 967936"/>
                <a:gd name="connsiteX86" fmla="*/ 52116 w 1087271"/>
                <a:gd name="connsiteY86" fmla="*/ 652232 h 967936"/>
                <a:gd name="connsiteX87" fmla="*/ 59143 w 1087271"/>
                <a:gd name="connsiteY87" fmla="*/ 669999 h 967936"/>
                <a:gd name="connsiteX88" fmla="*/ 78635 w 1087271"/>
                <a:gd name="connsiteY88" fmla="*/ 687104 h 967936"/>
                <a:gd name="connsiteX89" fmla="*/ 130612 w 1087271"/>
                <a:gd name="connsiteY89" fmla="*/ 692408 h 967936"/>
                <a:gd name="connsiteX90" fmla="*/ 157263 w 1087271"/>
                <a:gd name="connsiteY90" fmla="*/ 676496 h 967936"/>
                <a:gd name="connsiteX91" fmla="*/ 176224 w 1087271"/>
                <a:gd name="connsiteY91" fmla="*/ 663502 h 967936"/>
                <a:gd name="connsiteX92" fmla="*/ 244775 w 1087271"/>
                <a:gd name="connsiteY92" fmla="*/ 659392 h 967936"/>
                <a:gd name="connsiteX93" fmla="*/ 294498 w 1087271"/>
                <a:gd name="connsiteY93" fmla="*/ 638707 h 967936"/>
                <a:gd name="connsiteX94" fmla="*/ 329901 w 1087271"/>
                <a:gd name="connsiteY94" fmla="*/ 618553 h 967936"/>
                <a:gd name="connsiteX95" fmla="*/ 369546 w 1087271"/>
                <a:gd name="connsiteY95" fmla="*/ 610862 h 967936"/>
                <a:gd name="connsiteX96" fmla="*/ 428683 w 1087271"/>
                <a:gd name="connsiteY96" fmla="*/ 593758 h 967936"/>
                <a:gd name="connsiteX97" fmla="*/ 484903 w 1087271"/>
                <a:gd name="connsiteY97" fmla="*/ 586597 h 967936"/>
                <a:gd name="connsiteX98" fmla="*/ 517388 w 1087271"/>
                <a:gd name="connsiteY98" fmla="*/ 602509 h 967936"/>
                <a:gd name="connsiteX99" fmla="*/ 548681 w 1087271"/>
                <a:gd name="connsiteY99" fmla="*/ 606619 h 967936"/>
                <a:gd name="connsiteX100" fmla="*/ 564061 w 1087271"/>
                <a:gd name="connsiteY100" fmla="*/ 614310 h 967936"/>
                <a:gd name="connsiteX101" fmla="*/ 565785 w 1087271"/>
                <a:gd name="connsiteY101" fmla="*/ 630884 h 967936"/>
                <a:gd name="connsiteX102" fmla="*/ 589387 w 1087271"/>
                <a:gd name="connsiteY102" fmla="*/ 653292 h 967936"/>
                <a:gd name="connsiteX103" fmla="*/ 595884 w 1087271"/>
                <a:gd name="connsiteY103" fmla="*/ 682861 h 967936"/>
                <a:gd name="connsiteX104" fmla="*/ 617762 w 1087271"/>
                <a:gd name="connsiteY104" fmla="*/ 675171 h 967936"/>
                <a:gd name="connsiteX105" fmla="*/ 644413 w 1087271"/>
                <a:gd name="connsiteY105" fmla="*/ 655016 h 967936"/>
                <a:gd name="connsiteX106" fmla="*/ 666955 w 1087271"/>
                <a:gd name="connsiteY106" fmla="*/ 631414 h 967936"/>
                <a:gd name="connsiteX107" fmla="*/ 655684 w 1087271"/>
                <a:gd name="connsiteY107" fmla="*/ 669204 h 967936"/>
                <a:gd name="connsiteX108" fmla="*/ 639110 w 1087271"/>
                <a:gd name="connsiteY108" fmla="*/ 689888 h 967936"/>
                <a:gd name="connsiteX109" fmla="*/ 663905 w 1087271"/>
                <a:gd name="connsiteY109" fmla="*/ 687502 h 967936"/>
                <a:gd name="connsiteX110" fmla="*/ 678756 w 1087271"/>
                <a:gd name="connsiteY110" fmla="*/ 679811 h 967936"/>
                <a:gd name="connsiteX111" fmla="*/ 675175 w 1087271"/>
                <a:gd name="connsiteY111" fmla="*/ 709380 h 967936"/>
                <a:gd name="connsiteX112" fmla="*/ 694667 w 1087271"/>
                <a:gd name="connsiteY112" fmla="*/ 708186 h 967936"/>
                <a:gd name="connsiteX113" fmla="*/ 717076 w 1087271"/>
                <a:gd name="connsiteY113" fmla="*/ 744782 h 967936"/>
                <a:gd name="connsiteX114" fmla="*/ 731262 w 1087271"/>
                <a:gd name="connsiteY114" fmla="*/ 779124 h 967936"/>
                <a:gd name="connsiteX115" fmla="*/ 758445 w 1087271"/>
                <a:gd name="connsiteY115" fmla="*/ 790925 h 967936"/>
                <a:gd name="connsiteX116" fmla="*/ 812278 w 1087271"/>
                <a:gd name="connsiteY116" fmla="*/ 809886 h 967936"/>
                <a:gd name="connsiteX117" fmla="*/ 845957 w 1087271"/>
                <a:gd name="connsiteY117" fmla="*/ 790395 h 967936"/>
                <a:gd name="connsiteX118" fmla="*/ 857227 w 1087271"/>
                <a:gd name="connsiteY118" fmla="*/ 794505 h 967936"/>
                <a:gd name="connsiteX119" fmla="*/ 862001 w 1087271"/>
                <a:gd name="connsiteY119" fmla="*/ 802726 h 967936"/>
                <a:gd name="connsiteX120" fmla="*/ 869161 w 1087271"/>
                <a:gd name="connsiteY120" fmla="*/ 797422 h 967936"/>
                <a:gd name="connsiteX121" fmla="*/ 886928 w 1087271"/>
                <a:gd name="connsiteY121" fmla="*/ 813333 h 967936"/>
                <a:gd name="connsiteX122" fmla="*/ 895812 w 1087271"/>
                <a:gd name="connsiteY122" fmla="*/ 819830 h 967936"/>
                <a:gd name="connsiteX123" fmla="*/ 907613 w 1087271"/>
                <a:gd name="connsiteY123" fmla="*/ 804980 h 967936"/>
                <a:gd name="connsiteX124" fmla="*/ 933071 w 1087271"/>
                <a:gd name="connsiteY124" fmla="*/ 786682 h 967936"/>
                <a:gd name="connsiteX125" fmla="*/ 988628 w 1087271"/>
                <a:gd name="connsiteY125" fmla="*/ 776605 h 967936"/>
                <a:gd name="connsiteX126" fmla="*/ 997511 w 1087271"/>
                <a:gd name="connsiteY126" fmla="*/ 722772 h 967936"/>
                <a:gd name="connsiteX127" fmla="*/ 1017666 w 1087271"/>
                <a:gd name="connsiteY127" fmla="*/ 681933 h 967936"/>
                <a:gd name="connsiteX128" fmla="*/ 1046041 w 1087271"/>
                <a:gd name="connsiteY128" fmla="*/ 624652 h 967936"/>
                <a:gd name="connsiteX129" fmla="*/ 1061952 w 1087271"/>
                <a:gd name="connsiteY129" fmla="*/ 606354 h 967936"/>
                <a:gd name="connsiteX130" fmla="*/ 1076140 w 1087271"/>
                <a:gd name="connsiteY130" fmla="*/ 569095 h 967936"/>
                <a:gd name="connsiteX131" fmla="*/ 1082637 w 1087271"/>
                <a:gd name="connsiteY131" fmla="*/ 535416 h 967936"/>
                <a:gd name="connsiteX132" fmla="*/ 1085554 w 1087271"/>
                <a:gd name="connsiteY132" fmla="*/ 508765 h 967936"/>
                <a:gd name="connsiteX133" fmla="*/ 1087145 w 1087271"/>
                <a:gd name="connsiteY133" fmla="*/ 485296 h 967936"/>
                <a:gd name="connsiteX134" fmla="*/ 494848 w 1087271"/>
                <a:gd name="connsiteY134" fmla="*/ 22410 h 967936"/>
                <a:gd name="connsiteX135" fmla="*/ 460506 w 1087271"/>
                <a:gd name="connsiteY135" fmla="*/ 30631 h 967936"/>
                <a:gd name="connsiteX136" fmla="*/ 494848 w 1087271"/>
                <a:gd name="connsiteY136" fmla="*/ 22410 h 967936"/>
                <a:gd name="connsiteX137" fmla="*/ 627839 w 1087271"/>
                <a:gd name="connsiteY137" fmla="*/ 722374 h 967936"/>
                <a:gd name="connsiteX138" fmla="*/ 659795 w 1087271"/>
                <a:gd name="connsiteY138" fmla="*/ 718264 h 967936"/>
                <a:gd name="connsiteX139" fmla="*/ 627839 w 1087271"/>
                <a:gd name="connsiteY139" fmla="*/ 722374 h 967936"/>
                <a:gd name="connsiteX140" fmla="*/ 895017 w 1087271"/>
                <a:gd name="connsiteY140" fmla="*/ 886658 h 967936"/>
                <a:gd name="connsiteX141" fmla="*/ 849537 w 1087271"/>
                <a:gd name="connsiteY141" fmla="*/ 873664 h 967936"/>
                <a:gd name="connsiteX142" fmla="*/ 862001 w 1087271"/>
                <a:gd name="connsiteY142" fmla="*/ 926834 h 967936"/>
                <a:gd name="connsiteX143" fmla="*/ 897403 w 1087271"/>
                <a:gd name="connsiteY143" fmla="*/ 968203 h 967936"/>
                <a:gd name="connsiteX144" fmla="*/ 912121 w 1087271"/>
                <a:gd name="connsiteY144" fmla="*/ 957596 h 967936"/>
                <a:gd name="connsiteX145" fmla="*/ 918088 w 1087271"/>
                <a:gd name="connsiteY145" fmla="*/ 943938 h 967936"/>
                <a:gd name="connsiteX146" fmla="*/ 933468 w 1087271"/>
                <a:gd name="connsiteY146" fmla="*/ 946856 h 967936"/>
                <a:gd name="connsiteX147" fmla="*/ 941159 w 1087271"/>
                <a:gd name="connsiteY147" fmla="*/ 917817 h 967936"/>
                <a:gd name="connsiteX148" fmla="*/ 939966 w 1087271"/>
                <a:gd name="connsiteY148" fmla="*/ 876979 h 967936"/>
                <a:gd name="connsiteX149" fmla="*/ 895017 w 1087271"/>
                <a:gd name="connsiteY149" fmla="*/ 886658 h 967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</a:cxnLst>
              <a:rect l="l" t="t" r="r" b="b"/>
              <a:pathLst>
                <a:path w="1087271" h="967936">
                  <a:moveTo>
                    <a:pt x="1087145" y="485296"/>
                  </a:moveTo>
                  <a:cubicBezTo>
                    <a:pt x="1091918" y="481715"/>
                    <a:pt x="1084759" y="462887"/>
                    <a:pt x="1080648" y="465804"/>
                  </a:cubicBezTo>
                  <a:cubicBezTo>
                    <a:pt x="1076538" y="468722"/>
                    <a:pt x="1076538" y="436236"/>
                    <a:pt x="1079454" y="421518"/>
                  </a:cubicBezTo>
                  <a:cubicBezTo>
                    <a:pt x="1082372" y="406668"/>
                    <a:pt x="1080648" y="408524"/>
                    <a:pt x="1072958" y="416214"/>
                  </a:cubicBezTo>
                  <a:cubicBezTo>
                    <a:pt x="1065267" y="423905"/>
                    <a:pt x="1057046" y="401496"/>
                    <a:pt x="1055190" y="395529"/>
                  </a:cubicBezTo>
                  <a:cubicBezTo>
                    <a:pt x="1053467" y="389563"/>
                    <a:pt x="1044582" y="373121"/>
                    <a:pt x="1034505" y="375375"/>
                  </a:cubicBezTo>
                  <a:cubicBezTo>
                    <a:pt x="1024428" y="377762"/>
                    <a:pt x="1030925" y="361188"/>
                    <a:pt x="1021511" y="362911"/>
                  </a:cubicBezTo>
                  <a:cubicBezTo>
                    <a:pt x="1012097" y="364635"/>
                    <a:pt x="1010241" y="349254"/>
                    <a:pt x="1012097" y="335066"/>
                  </a:cubicBezTo>
                  <a:cubicBezTo>
                    <a:pt x="1013820" y="320879"/>
                    <a:pt x="1005599" y="332149"/>
                    <a:pt x="1001489" y="326183"/>
                  </a:cubicBezTo>
                  <a:cubicBezTo>
                    <a:pt x="997379" y="320216"/>
                    <a:pt x="992606" y="324990"/>
                    <a:pt x="986109" y="327376"/>
                  </a:cubicBezTo>
                  <a:cubicBezTo>
                    <a:pt x="979612" y="329763"/>
                    <a:pt x="977888" y="314912"/>
                    <a:pt x="979612" y="309078"/>
                  </a:cubicBezTo>
                  <a:cubicBezTo>
                    <a:pt x="981335" y="303112"/>
                    <a:pt x="978418" y="296084"/>
                    <a:pt x="969534" y="289587"/>
                  </a:cubicBezTo>
                  <a:cubicBezTo>
                    <a:pt x="960651" y="283090"/>
                    <a:pt x="960120" y="277786"/>
                    <a:pt x="960651" y="270095"/>
                  </a:cubicBezTo>
                  <a:cubicBezTo>
                    <a:pt x="961181" y="262405"/>
                    <a:pt x="910397" y="236416"/>
                    <a:pt x="899127" y="234030"/>
                  </a:cubicBezTo>
                  <a:cubicBezTo>
                    <a:pt x="887856" y="231643"/>
                    <a:pt x="897403" y="219842"/>
                    <a:pt x="892630" y="215732"/>
                  </a:cubicBezTo>
                  <a:cubicBezTo>
                    <a:pt x="887856" y="211621"/>
                    <a:pt x="886133" y="196241"/>
                    <a:pt x="886133" y="183247"/>
                  </a:cubicBezTo>
                  <a:cubicBezTo>
                    <a:pt x="886133" y="170252"/>
                    <a:pt x="869559" y="166142"/>
                    <a:pt x="870221" y="155402"/>
                  </a:cubicBezTo>
                  <a:cubicBezTo>
                    <a:pt x="870752" y="144794"/>
                    <a:pt x="865447" y="134717"/>
                    <a:pt x="866641" y="122916"/>
                  </a:cubicBezTo>
                  <a:cubicBezTo>
                    <a:pt x="867835" y="111115"/>
                    <a:pt x="849537" y="108198"/>
                    <a:pt x="848873" y="101701"/>
                  </a:cubicBezTo>
                  <a:cubicBezTo>
                    <a:pt x="848343" y="95204"/>
                    <a:pt x="838266" y="101171"/>
                    <a:pt x="828189" y="102231"/>
                  </a:cubicBezTo>
                  <a:cubicBezTo>
                    <a:pt x="818112" y="103425"/>
                    <a:pt x="818775" y="89237"/>
                    <a:pt x="819968" y="75580"/>
                  </a:cubicBezTo>
                  <a:cubicBezTo>
                    <a:pt x="821162" y="61923"/>
                    <a:pt x="815857" y="39515"/>
                    <a:pt x="807504" y="33017"/>
                  </a:cubicBezTo>
                  <a:cubicBezTo>
                    <a:pt x="799283" y="26520"/>
                    <a:pt x="798620" y="3979"/>
                    <a:pt x="794510" y="532"/>
                  </a:cubicBezTo>
                  <a:cubicBezTo>
                    <a:pt x="790400" y="-3048"/>
                    <a:pt x="776743" y="12333"/>
                    <a:pt x="777406" y="20023"/>
                  </a:cubicBezTo>
                  <a:cubicBezTo>
                    <a:pt x="778068" y="27714"/>
                    <a:pt x="776212" y="36597"/>
                    <a:pt x="770909" y="41371"/>
                  </a:cubicBezTo>
                  <a:cubicBezTo>
                    <a:pt x="765605" y="46144"/>
                    <a:pt x="774488" y="64442"/>
                    <a:pt x="767328" y="70939"/>
                  </a:cubicBezTo>
                  <a:cubicBezTo>
                    <a:pt x="760169" y="77436"/>
                    <a:pt x="766798" y="103425"/>
                    <a:pt x="764942" y="118276"/>
                  </a:cubicBezTo>
                  <a:cubicBezTo>
                    <a:pt x="763218" y="132993"/>
                    <a:pt x="763748" y="149037"/>
                    <a:pt x="756721" y="159114"/>
                  </a:cubicBezTo>
                  <a:cubicBezTo>
                    <a:pt x="749560" y="169192"/>
                    <a:pt x="748500" y="185103"/>
                    <a:pt x="734180" y="190407"/>
                  </a:cubicBezTo>
                  <a:cubicBezTo>
                    <a:pt x="719992" y="195710"/>
                    <a:pt x="701031" y="184440"/>
                    <a:pt x="701694" y="176749"/>
                  </a:cubicBezTo>
                  <a:cubicBezTo>
                    <a:pt x="702224" y="169059"/>
                    <a:pt x="686314" y="164286"/>
                    <a:pt x="678093" y="165479"/>
                  </a:cubicBezTo>
                  <a:cubicBezTo>
                    <a:pt x="669871" y="166672"/>
                    <a:pt x="665098" y="154871"/>
                    <a:pt x="652104" y="144794"/>
                  </a:cubicBezTo>
                  <a:cubicBezTo>
                    <a:pt x="639110" y="134717"/>
                    <a:pt x="629033" y="147181"/>
                    <a:pt x="624923" y="135380"/>
                  </a:cubicBezTo>
                  <a:cubicBezTo>
                    <a:pt x="620812" y="123579"/>
                    <a:pt x="616702" y="121855"/>
                    <a:pt x="607155" y="115226"/>
                  </a:cubicBezTo>
                  <a:cubicBezTo>
                    <a:pt x="597741" y="108729"/>
                    <a:pt x="600658" y="108729"/>
                    <a:pt x="609541" y="102231"/>
                  </a:cubicBezTo>
                  <a:cubicBezTo>
                    <a:pt x="618426" y="95734"/>
                    <a:pt x="616702" y="87381"/>
                    <a:pt x="611928" y="79691"/>
                  </a:cubicBezTo>
                  <a:cubicBezTo>
                    <a:pt x="607155" y="72000"/>
                    <a:pt x="617232" y="73724"/>
                    <a:pt x="629033" y="67227"/>
                  </a:cubicBezTo>
                  <a:cubicBezTo>
                    <a:pt x="640834" y="60729"/>
                    <a:pt x="629033" y="53039"/>
                    <a:pt x="637916" y="49459"/>
                  </a:cubicBezTo>
                  <a:cubicBezTo>
                    <a:pt x="646800" y="45879"/>
                    <a:pt x="641497" y="38189"/>
                    <a:pt x="631950" y="36465"/>
                  </a:cubicBezTo>
                  <a:cubicBezTo>
                    <a:pt x="622536" y="34741"/>
                    <a:pt x="625453" y="45879"/>
                    <a:pt x="621872" y="47072"/>
                  </a:cubicBezTo>
                  <a:cubicBezTo>
                    <a:pt x="618293" y="48266"/>
                    <a:pt x="614713" y="32354"/>
                    <a:pt x="611796" y="32885"/>
                  </a:cubicBezTo>
                  <a:cubicBezTo>
                    <a:pt x="608878" y="33415"/>
                    <a:pt x="597608" y="48796"/>
                    <a:pt x="591641" y="41106"/>
                  </a:cubicBezTo>
                  <a:cubicBezTo>
                    <a:pt x="585674" y="33415"/>
                    <a:pt x="552659" y="26918"/>
                    <a:pt x="539665" y="25194"/>
                  </a:cubicBezTo>
                  <a:cubicBezTo>
                    <a:pt x="526670" y="23471"/>
                    <a:pt x="522559" y="6896"/>
                    <a:pt x="514870" y="9814"/>
                  </a:cubicBezTo>
                  <a:cubicBezTo>
                    <a:pt x="507179" y="12731"/>
                    <a:pt x="516062" y="18034"/>
                    <a:pt x="524946" y="27581"/>
                  </a:cubicBezTo>
                  <a:cubicBezTo>
                    <a:pt x="533830" y="36995"/>
                    <a:pt x="495378" y="43492"/>
                    <a:pt x="484108" y="40045"/>
                  </a:cubicBezTo>
                  <a:cubicBezTo>
                    <a:pt x="472837" y="36465"/>
                    <a:pt x="485831" y="48266"/>
                    <a:pt x="476417" y="47735"/>
                  </a:cubicBezTo>
                  <a:cubicBezTo>
                    <a:pt x="467003" y="47072"/>
                    <a:pt x="465147" y="63646"/>
                    <a:pt x="457456" y="72000"/>
                  </a:cubicBezTo>
                  <a:cubicBezTo>
                    <a:pt x="449765" y="80353"/>
                    <a:pt x="455070" y="86188"/>
                    <a:pt x="446849" y="91491"/>
                  </a:cubicBezTo>
                  <a:cubicBezTo>
                    <a:pt x="438628" y="96795"/>
                    <a:pt x="437964" y="102762"/>
                    <a:pt x="448042" y="114032"/>
                  </a:cubicBezTo>
                  <a:cubicBezTo>
                    <a:pt x="458119" y="125303"/>
                    <a:pt x="443268" y="125833"/>
                    <a:pt x="434385" y="116950"/>
                  </a:cubicBezTo>
                  <a:cubicBezTo>
                    <a:pt x="425501" y="108066"/>
                    <a:pt x="416617" y="108066"/>
                    <a:pt x="417280" y="118143"/>
                  </a:cubicBezTo>
                  <a:cubicBezTo>
                    <a:pt x="417811" y="128220"/>
                    <a:pt x="406672" y="123447"/>
                    <a:pt x="408396" y="112176"/>
                  </a:cubicBezTo>
                  <a:cubicBezTo>
                    <a:pt x="410120" y="100906"/>
                    <a:pt x="395932" y="106209"/>
                    <a:pt x="393678" y="99712"/>
                  </a:cubicBezTo>
                  <a:cubicBezTo>
                    <a:pt x="391292" y="93215"/>
                    <a:pt x="378828" y="82608"/>
                    <a:pt x="371137" y="83138"/>
                  </a:cubicBezTo>
                  <a:cubicBezTo>
                    <a:pt x="363447" y="83668"/>
                    <a:pt x="363447" y="92022"/>
                    <a:pt x="355757" y="92022"/>
                  </a:cubicBezTo>
                  <a:cubicBezTo>
                    <a:pt x="348066" y="92022"/>
                    <a:pt x="346342" y="96132"/>
                    <a:pt x="347403" y="104486"/>
                  </a:cubicBezTo>
                  <a:cubicBezTo>
                    <a:pt x="348596" y="112706"/>
                    <a:pt x="335602" y="103955"/>
                    <a:pt x="326719" y="105016"/>
                  </a:cubicBezTo>
                  <a:cubicBezTo>
                    <a:pt x="317834" y="106209"/>
                    <a:pt x="326719" y="116286"/>
                    <a:pt x="321945" y="116817"/>
                  </a:cubicBezTo>
                  <a:cubicBezTo>
                    <a:pt x="317171" y="117347"/>
                    <a:pt x="317171" y="125701"/>
                    <a:pt x="309481" y="125701"/>
                  </a:cubicBezTo>
                  <a:cubicBezTo>
                    <a:pt x="301791" y="125701"/>
                    <a:pt x="302984" y="142805"/>
                    <a:pt x="304177" y="151689"/>
                  </a:cubicBezTo>
                  <a:cubicBezTo>
                    <a:pt x="305370" y="160573"/>
                    <a:pt x="292376" y="147579"/>
                    <a:pt x="284686" y="149965"/>
                  </a:cubicBezTo>
                  <a:cubicBezTo>
                    <a:pt x="276996" y="152352"/>
                    <a:pt x="286410" y="160043"/>
                    <a:pt x="288796" y="170119"/>
                  </a:cubicBezTo>
                  <a:cubicBezTo>
                    <a:pt x="291183" y="180197"/>
                    <a:pt x="284686" y="179534"/>
                    <a:pt x="280575" y="183777"/>
                  </a:cubicBezTo>
                  <a:cubicBezTo>
                    <a:pt x="276465" y="187887"/>
                    <a:pt x="269968" y="172506"/>
                    <a:pt x="269968" y="163622"/>
                  </a:cubicBezTo>
                  <a:cubicBezTo>
                    <a:pt x="269968" y="154739"/>
                    <a:pt x="259891" y="163092"/>
                    <a:pt x="249283" y="174230"/>
                  </a:cubicBezTo>
                  <a:cubicBezTo>
                    <a:pt x="238676" y="185500"/>
                    <a:pt x="252864" y="202605"/>
                    <a:pt x="248090" y="205522"/>
                  </a:cubicBezTo>
                  <a:cubicBezTo>
                    <a:pt x="243316" y="208439"/>
                    <a:pt x="222102" y="228593"/>
                    <a:pt x="209638" y="243312"/>
                  </a:cubicBezTo>
                  <a:cubicBezTo>
                    <a:pt x="197174" y="258029"/>
                    <a:pt x="170655" y="249278"/>
                    <a:pt x="162302" y="256306"/>
                  </a:cubicBezTo>
                  <a:cubicBezTo>
                    <a:pt x="154081" y="263466"/>
                    <a:pt x="145197" y="258029"/>
                    <a:pt x="136844" y="264527"/>
                  </a:cubicBezTo>
                  <a:cubicBezTo>
                    <a:pt x="128623" y="271024"/>
                    <a:pt x="113242" y="283488"/>
                    <a:pt x="111385" y="275797"/>
                  </a:cubicBezTo>
                  <a:cubicBezTo>
                    <a:pt x="109661" y="268107"/>
                    <a:pt x="88314" y="274074"/>
                    <a:pt x="79430" y="283488"/>
                  </a:cubicBezTo>
                  <a:cubicBezTo>
                    <a:pt x="70547" y="292902"/>
                    <a:pt x="56359" y="301255"/>
                    <a:pt x="46282" y="301786"/>
                  </a:cubicBezTo>
                  <a:cubicBezTo>
                    <a:pt x="36205" y="302316"/>
                    <a:pt x="36205" y="317697"/>
                    <a:pt x="32094" y="321277"/>
                  </a:cubicBezTo>
                  <a:cubicBezTo>
                    <a:pt x="27984" y="324857"/>
                    <a:pt x="29178" y="308813"/>
                    <a:pt x="29178" y="304703"/>
                  </a:cubicBezTo>
                  <a:cubicBezTo>
                    <a:pt x="29178" y="300592"/>
                    <a:pt x="19763" y="311863"/>
                    <a:pt x="15520" y="324194"/>
                  </a:cubicBezTo>
                  <a:cubicBezTo>
                    <a:pt x="11410" y="336658"/>
                    <a:pt x="25597" y="341298"/>
                    <a:pt x="16714" y="354293"/>
                  </a:cubicBezTo>
                  <a:cubicBezTo>
                    <a:pt x="7829" y="367287"/>
                    <a:pt x="-391" y="380281"/>
                    <a:pt x="11940" y="396855"/>
                  </a:cubicBezTo>
                  <a:cubicBezTo>
                    <a:pt x="24404" y="413430"/>
                    <a:pt x="31431" y="424037"/>
                    <a:pt x="27321" y="432258"/>
                  </a:cubicBezTo>
                  <a:cubicBezTo>
                    <a:pt x="23211" y="440479"/>
                    <a:pt x="14327" y="415684"/>
                    <a:pt x="11410" y="418733"/>
                  </a:cubicBezTo>
                  <a:cubicBezTo>
                    <a:pt x="8493" y="421650"/>
                    <a:pt x="22680" y="432258"/>
                    <a:pt x="19100" y="437695"/>
                  </a:cubicBezTo>
                  <a:cubicBezTo>
                    <a:pt x="15520" y="442998"/>
                    <a:pt x="2791" y="417540"/>
                    <a:pt x="139" y="423507"/>
                  </a:cubicBezTo>
                  <a:cubicBezTo>
                    <a:pt x="-2247" y="428811"/>
                    <a:pt x="26790" y="468987"/>
                    <a:pt x="27321" y="483837"/>
                  </a:cubicBezTo>
                  <a:cubicBezTo>
                    <a:pt x="27851" y="498688"/>
                    <a:pt x="50922" y="512875"/>
                    <a:pt x="49862" y="534090"/>
                  </a:cubicBezTo>
                  <a:cubicBezTo>
                    <a:pt x="48668" y="555305"/>
                    <a:pt x="70016" y="589647"/>
                    <a:pt x="73464" y="594951"/>
                  </a:cubicBezTo>
                  <a:cubicBezTo>
                    <a:pt x="77044" y="600255"/>
                    <a:pt x="65110" y="614442"/>
                    <a:pt x="67497" y="630354"/>
                  </a:cubicBezTo>
                  <a:cubicBezTo>
                    <a:pt x="69883" y="646265"/>
                    <a:pt x="62193" y="652232"/>
                    <a:pt x="52116" y="652232"/>
                  </a:cubicBezTo>
                  <a:cubicBezTo>
                    <a:pt x="42039" y="652232"/>
                    <a:pt x="48006" y="668806"/>
                    <a:pt x="59143" y="669999"/>
                  </a:cubicBezTo>
                  <a:cubicBezTo>
                    <a:pt x="70414" y="671192"/>
                    <a:pt x="66304" y="678883"/>
                    <a:pt x="78635" y="687104"/>
                  </a:cubicBezTo>
                  <a:cubicBezTo>
                    <a:pt x="91099" y="695325"/>
                    <a:pt x="120534" y="692408"/>
                    <a:pt x="130612" y="692408"/>
                  </a:cubicBezTo>
                  <a:cubicBezTo>
                    <a:pt x="140689" y="692408"/>
                    <a:pt x="143606" y="677027"/>
                    <a:pt x="157263" y="676496"/>
                  </a:cubicBezTo>
                  <a:cubicBezTo>
                    <a:pt x="170921" y="675966"/>
                    <a:pt x="169727" y="671723"/>
                    <a:pt x="176224" y="663502"/>
                  </a:cubicBezTo>
                  <a:cubicBezTo>
                    <a:pt x="182721" y="655281"/>
                    <a:pt x="213483" y="657535"/>
                    <a:pt x="244775" y="659392"/>
                  </a:cubicBezTo>
                  <a:cubicBezTo>
                    <a:pt x="276068" y="661248"/>
                    <a:pt x="289724" y="651701"/>
                    <a:pt x="294498" y="638707"/>
                  </a:cubicBezTo>
                  <a:cubicBezTo>
                    <a:pt x="298476" y="627569"/>
                    <a:pt x="321149" y="626906"/>
                    <a:pt x="329901" y="618553"/>
                  </a:cubicBezTo>
                  <a:cubicBezTo>
                    <a:pt x="338784" y="610332"/>
                    <a:pt x="346475" y="609669"/>
                    <a:pt x="369546" y="610862"/>
                  </a:cubicBezTo>
                  <a:cubicBezTo>
                    <a:pt x="392617" y="612056"/>
                    <a:pt x="413832" y="599592"/>
                    <a:pt x="428683" y="593758"/>
                  </a:cubicBezTo>
                  <a:cubicBezTo>
                    <a:pt x="443401" y="587791"/>
                    <a:pt x="470716" y="590178"/>
                    <a:pt x="484903" y="586597"/>
                  </a:cubicBezTo>
                  <a:cubicBezTo>
                    <a:pt x="499091" y="583018"/>
                    <a:pt x="501477" y="604365"/>
                    <a:pt x="517388" y="602509"/>
                  </a:cubicBezTo>
                  <a:cubicBezTo>
                    <a:pt x="533300" y="600785"/>
                    <a:pt x="540460" y="607282"/>
                    <a:pt x="548681" y="606619"/>
                  </a:cubicBezTo>
                  <a:cubicBezTo>
                    <a:pt x="556902" y="606089"/>
                    <a:pt x="555841" y="612586"/>
                    <a:pt x="564061" y="614310"/>
                  </a:cubicBezTo>
                  <a:cubicBezTo>
                    <a:pt x="572282" y="616033"/>
                    <a:pt x="571222" y="623193"/>
                    <a:pt x="565785" y="630884"/>
                  </a:cubicBezTo>
                  <a:cubicBezTo>
                    <a:pt x="560481" y="638574"/>
                    <a:pt x="578249" y="638044"/>
                    <a:pt x="589387" y="653292"/>
                  </a:cubicBezTo>
                  <a:cubicBezTo>
                    <a:pt x="600658" y="668673"/>
                    <a:pt x="589917" y="671060"/>
                    <a:pt x="595884" y="682861"/>
                  </a:cubicBezTo>
                  <a:cubicBezTo>
                    <a:pt x="601851" y="694662"/>
                    <a:pt x="605962" y="691745"/>
                    <a:pt x="617762" y="675171"/>
                  </a:cubicBezTo>
                  <a:cubicBezTo>
                    <a:pt x="629563" y="658596"/>
                    <a:pt x="642557" y="669204"/>
                    <a:pt x="644413" y="655016"/>
                  </a:cubicBezTo>
                  <a:cubicBezTo>
                    <a:pt x="646137" y="640828"/>
                    <a:pt x="658601" y="624254"/>
                    <a:pt x="666955" y="631414"/>
                  </a:cubicBezTo>
                  <a:cubicBezTo>
                    <a:pt x="675175" y="638442"/>
                    <a:pt x="660988" y="642022"/>
                    <a:pt x="655684" y="669204"/>
                  </a:cubicBezTo>
                  <a:cubicBezTo>
                    <a:pt x="650380" y="696385"/>
                    <a:pt x="640966" y="682198"/>
                    <a:pt x="639110" y="689888"/>
                  </a:cubicBezTo>
                  <a:cubicBezTo>
                    <a:pt x="637386" y="697579"/>
                    <a:pt x="663905" y="701689"/>
                    <a:pt x="663905" y="687502"/>
                  </a:cubicBezTo>
                  <a:cubicBezTo>
                    <a:pt x="663905" y="673314"/>
                    <a:pt x="668678" y="666817"/>
                    <a:pt x="678756" y="679811"/>
                  </a:cubicBezTo>
                  <a:cubicBezTo>
                    <a:pt x="688833" y="692805"/>
                    <a:pt x="672789" y="703413"/>
                    <a:pt x="675175" y="709380"/>
                  </a:cubicBezTo>
                  <a:cubicBezTo>
                    <a:pt x="677562" y="715347"/>
                    <a:pt x="688833" y="707656"/>
                    <a:pt x="694667" y="708186"/>
                  </a:cubicBezTo>
                  <a:cubicBezTo>
                    <a:pt x="705142" y="709247"/>
                    <a:pt x="719462" y="732451"/>
                    <a:pt x="717076" y="744782"/>
                  </a:cubicBezTo>
                  <a:cubicBezTo>
                    <a:pt x="714688" y="757246"/>
                    <a:pt x="711109" y="769047"/>
                    <a:pt x="731262" y="779124"/>
                  </a:cubicBezTo>
                  <a:cubicBezTo>
                    <a:pt x="751417" y="789201"/>
                    <a:pt x="743726" y="790925"/>
                    <a:pt x="758445" y="790925"/>
                  </a:cubicBezTo>
                  <a:cubicBezTo>
                    <a:pt x="773163" y="790925"/>
                    <a:pt x="803924" y="802726"/>
                    <a:pt x="812278" y="809886"/>
                  </a:cubicBezTo>
                  <a:cubicBezTo>
                    <a:pt x="820499" y="816914"/>
                    <a:pt x="841846" y="804582"/>
                    <a:pt x="845957" y="790395"/>
                  </a:cubicBezTo>
                  <a:cubicBezTo>
                    <a:pt x="850067" y="776207"/>
                    <a:pt x="865447" y="789864"/>
                    <a:pt x="857227" y="794505"/>
                  </a:cubicBezTo>
                  <a:cubicBezTo>
                    <a:pt x="848873" y="799278"/>
                    <a:pt x="861337" y="810416"/>
                    <a:pt x="862001" y="802726"/>
                  </a:cubicBezTo>
                  <a:cubicBezTo>
                    <a:pt x="862531" y="795035"/>
                    <a:pt x="866111" y="788538"/>
                    <a:pt x="869161" y="797422"/>
                  </a:cubicBezTo>
                  <a:cubicBezTo>
                    <a:pt x="872077" y="806306"/>
                    <a:pt x="882818" y="806306"/>
                    <a:pt x="886928" y="813333"/>
                  </a:cubicBezTo>
                  <a:cubicBezTo>
                    <a:pt x="891039" y="820493"/>
                    <a:pt x="895812" y="825797"/>
                    <a:pt x="895812" y="819830"/>
                  </a:cubicBezTo>
                  <a:cubicBezTo>
                    <a:pt x="895812" y="813864"/>
                    <a:pt x="898199" y="808560"/>
                    <a:pt x="907613" y="804980"/>
                  </a:cubicBezTo>
                  <a:cubicBezTo>
                    <a:pt x="917027" y="801400"/>
                    <a:pt x="922994" y="794903"/>
                    <a:pt x="933071" y="786682"/>
                  </a:cubicBezTo>
                  <a:cubicBezTo>
                    <a:pt x="943148" y="778461"/>
                    <a:pt x="984517" y="776605"/>
                    <a:pt x="988628" y="776605"/>
                  </a:cubicBezTo>
                  <a:cubicBezTo>
                    <a:pt x="992738" y="776605"/>
                    <a:pt x="995125" y="741202"/>
                    <a:pt x="997511" y="722772"/>
                  </a:cubicBezTo>
                  <a:cubicBezTo>
                    <a:pt x="999898" y="704474"/>
                    <a:pt x="1015279" y="701557"/>
                    <a:pt x="1017666" y="681933"/>
                  </a:cubicBezTo>
                  <a:cubicBezTo>
                    <a:pt x="1020053" y="662441"/>
                    <a:pt x="1040737" y="626376"/>
                    <a:pt x="1046041" y="624652"/>
                  </a:cubicBezTo>
                  <a:cubicBezTo>
                    <a:pt x="1051345" y="622928"/>
                    <a:pt x="1061422" y="617492"/>
                    <a:pt x="1061952" y="606354"/>
                  </a:cubicBezTo>
                  <a:cubicBezTo>
                    <a:pt x="1062483" y="595084"/>
                    <a:pt x="1076140" y="582752"/>
                    <a:pt x="1076140" y="569095"/>
                  </a:cubicBezTo>
                  <a:cubicBezTo>
                    <a:pt x="1076140" y="555438"/>
                    <a:pt x="1083830" y="539527"/>
                    <a:pt x="1082637" y="535416"/>
                  </a:cubicBezTo>
                  <a:cubicBezTo>
                    <a:pt x="1081444" y="531306"/>
                    <a:pt x="1076671" y="518312"/>
                    <a:pt x="1085554" y="508765"/>
                  </a:cubicBezTo>
                  <a:cubicBezTo>
                    <a:pt x="1094836" y="500146"/>
                    <a:pt x="1082505" y="488876"/>
                    <a:pt x="1087145" y="485296"/>
                  </a:cubicBezTo>
                  <a:close/>
                  <a:moveTo>
                    <a:pt x="494848" y="22410"/>
                  </a:moveTo>
                  <a:cubicBezTo>
                    <a:pt x="493654" y="15250"/>
                    <a:pt x="451622" y="23471"/>
                    <a:pt x="460506" y="30631"/>
                  </a:cubicBezTo>
                  <a:cubicBezTo>
                    <a:pt x="466472" y="35404"/>
                    <a:pt x="496041" y="29570"/>
                    <a:pt x="494848" y="22410"/>
                  </a:cubicBezTo>
                  <a:close/>
                  <a:moveTo>
                    <a:pt x="627839" y="722374"/>
                  </a:moveTo>
                  <a:cubicBezTo>
                    <a:pt x="634336" y="728340"/>
                    <a:pt x="656215" y="726484"/>
                    <a:pt x="659795" y="718264"/>
                  </a:cubicBezTo>
                  <a:cubicBezTo>
                    <a:pt x="663374" y="709910"/>
                    <a:pt x="622005" y="717070"/>
                    <a:pt x="627839" y="722374"/>
                  </a:cubicBezTo>
                  <a:close/>
                  <a:moveTo>
                    <a:pt x="895017" y="886658"/>
                  </a:moveTo>
                  <a:cubicBezTo>
                    <a:pt x="879105" y="888382"/>
                    <a:pt x="855106" y="872072"/>
                    <a:pt x="849537" y="873664"/>
                  </a:cubicBezTo>
                  <a:cubicBezTo>
                    <a:pt x="843040" y="875387"/>
                    <a:pt x="870221" y="916226"/>
                    <a:pt x="862001" y="926834"/>
                  </a:cubicBezTo>
                  <a:cubicBezTo>
                    <a:pt x="853780" y="937442"/>
                    <a:pt x="886265" y="966480"/>
                    <a:pt x="897403" y="968203"/>
                  </a:cubicBezTo>
                  <a:cubicBezTo>
                    <a:pt x="908673" y="969927"/>
                    <a:pt x="904430" y="956933"/>
                    <a:pt x="912121" y="957596"/>
                  </a:cubicBezTo>
                  <a:cubicBezTo>
                    <a:pt x="919812" y="958126"/>
                    <a:pt x="916894" y="949905"/>
                    <a:pt x="918088" y="943938"/>
                  </a:cubicBezTo>
                  <a:cubicBezTo>
                    <a:pt x="919281" y="937972"/>
                    <a:pt x="926971" y="950435"/>
                    <a:pt x="933468" y="946856"/>
                  </a:cubicBezTo>
                  <a:cubicBezTo>
                    <a:pt x="939966" y="943276"/>
                    <a:pt x="931745" y="917817"/>
                    <a:pt x="941159" y="917817"/>
                  </a:cubicBezTo>
                  <a:cubicBezTo>
                    <a:pt x="950573" y="917817"/>
                    <a:pt x="942883" y="887056"/>
                    <a:pt x="939966" y="876979"/>
                  </a:cubicBezTo>
                  <a:cubicBezTo>
                    <a:pt x="937049" y="867166"/>
                    <a:pt x="911060" y="884934"/>
                    <a:pt x="895017" y="886658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1353AE11-7769-4D54-B823-F1E64DE9F44E}"/>
                </a:ext>
              </a:extLst>
            </p:cNvPr>
            <p:cNvSpPr/>
            <p:nvPr/>
          </p:nvSpPr>
          <p:spPr>
            <a:xfrm>
              <a:off x="9902627" y="5773170"/>
              <a:ext cx="318226" cy="384523"/>
            </a:xfrm>
            <a:custGeom>
              <a:avLst/>
              <a:gdLst>
                <a:gd name="connsiteX0" fmla="*/ 199580 w 318225"/>
                <a:gd name="connsiteY0" fmla="*/ 191996 h 384522"/>
                <a:gd name="connsiteX1" fmla="*/ 178366 w 318225"/>
                <a:gd name="connsiteY1" fmla="*/ 198493 h 384522"/>
                <a:gd name="connsiteX2" fmla="*/ 152377 w 318225"/>
                <a:gd name="connsiteY2" fmla="*/ 187886 h 384522"/>
                <a:gd name="connsiteX3" fmla="*/ 138719 w 318225"/>
                <a:gd name="connsiteY3" fmla="*/ 210957 h 384522"/>
                <a:gd name="connsiteX4" fmla="*/ 116842 w 318225"/>
                <a:gd name="connsiteY4" fmla="*/ 248216 h 384522"/>
                <a:gd name="connsiteX5" fmla="*/ 43517 w 318225"/>
                <a:gd name="connsiteY5" fmla="*/ 296746 h 384522"/>
                <a:gd name="connsiteX6" fmla="*/ 9838 w 318225"/>
                <a:gd name="connsiteY6" fmla="*/ 328701 h 384522"/>
                <a:gd name="connsiteX7" fmla="*/ 2811 w 318225"/>
                <a:gd name="connsiteY7" fmla="*/ 357739 h 384522"/>
                <a:gd name="connsiteX8" fmla="*/ 27076 w 318225"/>
                <a:gd name="connsiteY8" fmla="*/ 368346 h 384522"/>
                <a:gd name="connsiteX9" fmla="*/ 46036 w 318225"/>
                <a:gd name="connsiteY9" fmla="*/ 376037 h 384522"/>
                <a:gd name="connsiteX10" fmla="*/ 95096 w 318225"/>
                <a:gd name="connsiteY10" fmla="*/ 364766 h 384522"/>
                <a:gd name="connsiteX11" fmla="*/ 112864 w 318225"/>
                <a:gd name="connsiteY11" fmla="*/ 334004 h 384522"/>
                <a:gd name="connsiteX12" fmla="*/ 126521 w 318225"/>
                <a:gd name="connsiteY12" fmla="*/ 306160 h 384522"/>
                <a:gd name="connsiteX13" fmla="*/ 156089 w 318225"/>
                <a:gd name="connsiteY13" fmla="*/ 287862 h 384522"/>
                <a:gd name="connsiteX14" fmla="*/ 164974 w 318225"/>
                <a:gd name="connsiteY14" fmla="*/ 273674 h 384522"/>
                <a:gd name="connsiteX15" fmla="*/ 182741 w 318225"/>
                <a:gd name="connsiteY15" fmla="*/ 248879 h 384522"/>
                <a:gd name="connsiteX16" fmla="*/ 203425 w 318225"/>
                <a:gd name="connsiteY16" fmla="*/ 214007 h 384522"/>
                <a:gd name="connsiteX17" fmla="*/ 199580 w 318225"/>
                <a:gd name="connsiteY17" fmla="*/ 191996 h 384522"/>
                <a:gd name="connsiteX18" fmla="*/ 28667 w 318225"/>
                <a:gd name="connsiteY18" fmla="*/ 396059 h 384522"/>
                <a:gd name="connsiteX19" fmla="*/ 38744 w 318225"/>
                <a:gd name="connsiteY19" fmla="*/ 384258 h 384522"/>
                <a:gd name="connsiteX20" fmla="*/ 28667 w 318225"/>
                <a:gd name="connsiteY20" fmla="*/ 396059 h 384522"/>
                <a:gd name="connsiteX21" fmla="*/ 295977 w 318225"/>
                <a:gd name="connsiteY21" fmla="*/ 96926 h 384522"/>
                <a:gd name="connsiteX22" fmla="*/ 269988 w 318225"/>
                <a:gd name="connsiteY22" fmla="*/ 94540 h 384522"/>
                <a:gd name="connsiteX23" fmla="*/ 254076 w 318225"/>
                <a:gd name="connsiteY23" fmla="*/ 78629 h 384522"/>
                <a:gd name="connsiteX24" fmla="*/ 242275 w 318225"/>
                <a:gd name="connsiteY24" fmla="*/ 57413 h 384522"/>
                <a:gd name="connsiteX25" fmla="*/ 241745 w 318225"/>
                <a:gd name="connsiteY25" fmla="*/ 72131 h 384522"/>
                <a:gd name="connsiteX26" fmla="*/ 231138 w 318225"/>
                <a:gd name="connsiteY26" fmla="*/ 66828 h 384522"/>
                <a:gd name="connsiteX27" fmla="*/ 221061 w 318225"/>
                <a:gd name="connsiteY27" fmla="*/ 48529 h 384522"/>
                <a:gd name="connsiteX28" fmla="*/ 210983 w 318225"/>
                <a:gd name="connsiteY28" fmla="*/ 24265 h 384522"/>
                <a:gd name="connsiteX29" fmla="*/ 177835 w 318225"/>
                <a:gd name="connsiteY29" fmla="*/ 0 h 384522"/>
                <a:gd name="connsiteX30" fmla="*/ 186056 w 318225"/>
                <a:gd name="connsiteY30" fmla="*/ 28375 h 384522"/>
                <a:gd name="connsiteX31" fmla="*/ 204354 w 318225"/>
                <a:gd name="connsiteY31" fmla="*/ 47336 h 384522"/>
                <a:gd name="connsiteX32" fmla="*/ 220265 w 318225"/>
                <a:gd name="connsiteY32" fmla="*/ 68551 h 384522"/>
                <a:gd name="connsiteX33" fmla="*/ 216155 w 318225"/>
                <a:gd name="connsiteY33" fmla="*/ 108197 h 384522"/>
                <a:gd name="connsiteX34" fmla="*/ 194276 w 318225"/>
                <a:gd name="connsiteY34" fmla="*/ 132462 h 384522"/>
                <a:gd name="connsiteX35" fmla="*/ 229680 w 318225"/>
                <a:gd name="connsiteY35" fmla="*/ 164417 h 384522"/>
                <a:gd name="connsiteX36" fmla="*/ 221989 w 318225"/>
                <a:gd name="connsiteY36" fmla="*/ 206980 h 384522"/>
                <a:gd name="connsiteX37" fmla="*/ 246254 w 318225"/>
                <a:gd name="connsiteY37" fmla="*/ 210559 h 384522"/>
                <a:gd name="connsiteX38" fmla="*/ 275822 w 318225"/>
                <a:gd name="connsiteY38" fmla="*/ 169190 h 384522"/>
                <a:gd name="connsiteX39" fmla="*/ 284043 w 318225"/>
                <a:gd name="connsiteY39" fmla="*/ 141345 h 384522"/>
                <a:gd name="connsiteX40" fmla="*/ 301811 w 318225"/>
                <a:gd name="connsiteY40" fmla="*/ 135379 h 384522"/>
                <a:gd name="connsiteX41" fmla="*/ 313081 w 318225"/>
                <a:gd name="connsiteY41" fmla="*/ 119467 h 384522"/>
                <a:gd name="connsiteX42" fmla="*/ 321965 w 318225"/>
                <a:gd name="connsiteY42" fmla="*/ 95866 h 384522"/>
                <a:gd name="connsiteX43" fmla="*/ 295977 w 318225"/>
                <a:gd name="connsiteY43" fmla="*/ 96926 h 384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318225" h="384522">
                  <a:moveTo>
                    <a:pt x="199580" y="191996"/>
                  </a:moveTo>
                  <a:cubicBezTo>
                    <a:pt x="191360" y="186029"/>
                    <a:pt x="187117" y="194383"/>
                    <a:pt x="178366" y="198493"/>
                  </a:cubicBezTo>
                  <a:cubicBezTo>
                    <a:pt x="169481" y="202604"/>
                    <a:pt x="163647" y="179002"/>
                    <a:pt x="152377" y="187886"/>
                  </a:cubicBezTo>
                  <a:cubicBezTo>
                    <a:pt x="141107" y="196770"/>
                    <a:pt x="151183" y="200350"/>
                    <a:pt x="138719" y="210957"/>
                  </a:cubicBezTo>
                  <a:cubicBezTo>
                    <a:pt x="126256" y="221565"/>
                    <a:pt x="131560" y="225145"/>
                    <a:pt x="116842" y="248216"/>
                  </a:cubicBezTo>
                  <a:cubicBezTo>
                    <a:pt x="102124" y="271288"/>
                    <a:pt x="51208" y="284282"/>
                    <a:pt x="43517" y="296746"/>
                  </a:cubicBezTo>
                  <a:cubicBezTo>
                    <a:pt x="35827" y="309209"/>
                    <a:pt x="10369" y="319154"/>
                    <a:pt x="9838" y="328701"/>
                  </a:cubicBezTo>
                  <a:cubicBezTo>
                    <a:pt x="9308" y="338115"/>
                    <a:pt x="-6206" y="344877"/>
                    <a:pt x="2811" y="357739"/>
                  </a:cubicBezTo>
                  <a:cubicBezTo>
                    <a:pt x="9838" y="367816"/>
                    <a:pt x="19385" y="360656"/>
                    <a:pt x="27076" y="368346"/>
                  </a:cubicBezTo>
                  <a:cubicBezTo>
                    <a:pt x="34766" y="376037"/>
                    <a:pt x="42457" y="369540"/>
                    <a:pt x="46036" y="376037"/>
                  </a:cubicBezTo>
                  <a:cubicBezTo>
                    <a:pt x="49617" y="382534"/>
                    <a:pt x="75605" y="382534"/>
                    <a:pt x="95096" y="364766"/>
                  </a:cubicBezTo>
                  <a:cubicBezTo>
                    <a:pt x="114588" y="346999"/>
                    <a:pt x="105174" y="338778"/>
                    <a:pt x="112864" y="334004"/>
                  </a:cubicBezTo>
                  <a:cubicBezTo>
                    <a:pt x="120554" y="329231"/>
                    <a:pt x="121748" y="315044"/>
                    <a:pt x="126521" y="306160"/>
                  </a:cubicBezTo>
                  <a:cubicBezTo>
                    <a:pt x="131294" y="297276"/>
                    <a:pt x="134742" y="287862"/>
                    <a:pt x="156089" y="287862"/>
                  </a:cubicBezTo>
                  <a:cubicBezTo>
                    <a:pt x="177438" y="287862"/>
                    <a:pt x="166167" y="283752"/>
                    <a:pt x="164974" y="273674"/>
                  </a:cubicBezTo>
                  <a:cubicBezTo>
                    <a:pt x="163780" y="263597"/>
                    <a:pt x="182741" y="261873"/>
                    <a:pt x="182741" y="248879"/>
                  </a:cubicBezTo>
                  <a:cubicBezTo>
                    <a:pt x="182741" y="235885"/>
                    <a:pt x="208730" y="224084"/>
                    <a:pt x="203425" y="214007"/>
                  </a:cubicBezTo>
                  <a:cubicBezTo>
                    <a:pt x="197724" y="203930"/>
                    <a:pt x="207801" y="197963"/>
                    <a:pt x="199580" y="191996"/>
                  </a:cubicBezTo>
                  <a:close/>
                  <a:moveTo>
                    <a:pt x="28667" y="396059"/>
                  </a:moveTo>
                  <a:cubicBezTo>
                    <a:pt x="32777" y="397252"/>
                    <a:pt x="46435" y="393672"/>
                    <a:pt x="38744" y="384258"/>
                  </a:cubicBezTo>
                  <a:cubicBezTo>
                    <a:pt x="31053" y="374711"/>
                    <a:pt x="18987" y="393274"/>
                    <a:pt x="28667" y="396059"/>
                  </a:cubicBezTo>
                  <a:close/>
                  <a:moveTo>
                    <a:pt x="295977" y="96926"/>
                  </a:moveTo>
                  <a:cubicBezTo>
                    <a:pt x="290673" y="105810"/>
                    <a:pt x="280065" y="94540"/>
                    <a:pt x="269988" y="94540"/>
                  </a:cubicBezTo>
                  <a:cubicBezTo>
                    <a:pt x="259911" y="94540"/>
                    <a:pt x="254076" y="87512"/>
                    <a:pt x="254076" y="78629"/>
                  </a:cubicBezTo>
                  <a:cubicBezTo>
                    <a:pt x="254076" y="69745"/>
                    <a:pt x="251690" y="56750"/>
                    <a:pt x="242275" y="57413"/>
                  </a:cubicBezTo>
                  <a:cubicBezTo>
                    <a:pt x="232862" y="57944"/>
                    <a:pt x="245193" y="67490"/>
                    <a:pt x="241745" y="72131"/>
                  </a:cubicBezTo>
                  <a:cubicBezTo>
                    <a:pt x="238165" y="76905"/>
                    <a:pt x="235778" y="66828"/>
                    <a:pt x="231138" y="66828"/>
                  </a:cubicBezTo>
                  <a:cubicBezTo>
                    <a:pt x="226365" y="66828"/>
                    <a:pt x="221061" y="60331"/>
                    <a:pt x="221061" y="48529"/>
                  </a:cubicBezTo>
                  <a:cubicBezTo>
                    <a:pt x="221061" y="36729"/>
                    <a:pt x="210983" y="37922"/>
                    <a:pt x="210983" y="24265"/>
                  </a:cubicBezTo>
                  <a:cubicBezTo>
                    <a:pt x="210983" y="10608"/>
                    <a:pt x="189636" y="0"/>
                    <a:pt x="177835" y="0"/>
                  </a:cubicBezTo>
                  <a:cubicBezTo>
                    <a:pt x="166034" y="0"/>
                    <a:pt x="180221" y="21215"/>
                    <a:pt x="186056" y="28375"/>
                  </a:cubicBezTo>
                  <a:cubicBezTo>
                    <a:pt x="192023" y="35536"/>
                    <a:pt x="205016" y="42032"/>
                    <a:pt x="204354" y="47336"/>
                  </a:cubicBezTo>
                  <a:cubicBezTo>
                    <a:pt x="203824" y="52640"/>
                    <a:pt x="213238" y="66297"/>
                    <a:pt x="220265" y="68551"/>
                  </a:cubicBezTo>
                  <a:cubicBezTo>
                    <a:pt x="227293" y="70938"/>
                    <a:pt x="216155" y="91623"/>
                    <a:pt x="216155" y="108197"/>
                  </a:cubicBezTo>
                  <a:cubicBezTo>
                    <a:pt x="216155" y="124771"/>
                    <a:pt x="203161" y="121854"/>
                    <a:pt x="194276" y="132462"/>
                  </a:cubicBezTo>
                  <a:cubicBezTo>
                    <a:pt x="185393" y="143069"/>
                    <a:pt x="216685" y="153676"/>
                    <a:pt x="229680" y="164417"/>
                  </a:cubicBezTo>
                  <a:cubicBezTo>
                    <a:pt x="242674" y="175024"/>
                    <a:pt x="218541" y="201278"/>
                    <a:pt x="221989" y="206980"/>
                  </a:cubicBezTo>
                  <a:cubicBezTo>
                    <a:pt x="223713" y="209897"/>
                    <a:pt x="232596" y="214140"/>
                    <a:pt x="246254" y="210559"/>
                  </a:cubicBezTo>
                  <a:cubicBezTo>
                    <a:pt x="259911" y="206980"/>
                    <a:pt x="266408" y="177411"/>
                    <a:pt x="275822" y="169190"/>
                  </a:cubicBezTo>
                  <a:cubicBezTo>
                    <a:pt x="285237" y="160969"/>
                    <a:pt x="279402" y="147843"/>
                    <a:pt x="284043" y="141345"/>
                  </a:cubicBezTo>
                  <a:cubicBezTo>
                    <a:pt x="288816" y="134848"/>
                    <a:pt x="295313" y="135379"/>
                    <a:pt x="301811" y="135379"/>
                  </a:cubicBezTo>
                  <a:cubicBezTo>
                    <a:pt x="308308" y="135379"/>
                    <a:pt x="304727" y="119467"/>
                    <a:pt x="313081" y="119467"/>
                  </a:cubicBezTo>
                  <a:cubicBezTo>
                    <a:pt x="321434" y="119467"/>
                    <a:pt x="317191" y="108197"/>
                    <a:pt x="321965" y="95866"/>
                  </a:cubicBezTo>
                  <a:cubicBezTo>
                    <a:pt x="326606" y="83269"/>
                    <a:pt x="301280" y="88043"/>
                    <a:pt x="295977" y="96926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7C7FFA0C-F245-47B4-9125-1E4525B8427C}"/>
                </a:ext>
              </a:extLst>
            </p:cNvPr>
            <p:cNvSpPr/>
            <p:nvPr/>
          </p:nvSpPr>
          <p:spPr>
            <a:xfrm>
              <a:off x="10195468" y="5241297"/>
              <a:ext cx="53038" cy="53038"/>
            </a:xfrm>
            <a:custGeom>
              <a:avLst/>
              <a:gdLst>
                <a:gd name="connsiteX0" fmla="*/ 1280 w 53037"/>
                <a:gd name="connsiteY0" fmla="*/ 48833 h 53037"/>
                <a:gd name="connsiteX1" fmla="*/ 32041 w 53037"/>
                <a:gd name="connsiteY1" fmla="*/ 40613 h 53037"/>
                <a:gd name="connsiteX2" fmla="*/ 1280 w 53037"/>
                <a:gd name="connsiteY2" fmla="*/ 48833 h 53037"/>
                <a:gd name="connsiteX3" fmla="*/ 38008 w 53037"/>
                <a:gd name="connsiteY3" fmla="*/ 17409 h 53037"/>
                <a:gd name="connsiteX4" fmla="*/ 65853 w 53037"/>
                <a:gd name="connsiteY4" fmla="*/ 2691 h 53037"/>
                <a:gd name="connsiteX5" fmla="*/ 38008 w 53037"/>
                <a:gd name="connsiteY5" fmla="*/ 17409 h 53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3037" h="53037">
                  <a:moveTo>
                    <a:pt x="1280" y="48833"/>
                  </a:moveTo>
                  <a:cubicBezTo>
                    <a:pt x="11357" y="58247"/>
                    <a:pt x="31379" y="57717"/>
                    <a:pt x="32041" y="40613"/>
                  </a:cubicBezTo>
                  <a:cubicBezTo>
                    <a:pt x="32704" y="23376"/>
                    <a:pt x="-7604" y="40348"/>
                    <a:pt x="1280" y="48833"/>
                  </a:cubicBezTo>
                  <a:close/>
                  <a:moveTo>
                    <a:pt x="38008" y="17409"/>
                  </a:moveTo>
                  <a:cubicBezTo>
                    <a:pt x="44505" y="19795"/>
                    <a:pt x="65853" y="12635"/>
                    <a:pt x="65853" y="2691"/>
                  </a:cubicBezTo>
                  <a:cubicBezTo>
                    <a:pt x="65720" y="-7386"/>
                    <a:pt x="28196" y="13829"/>
                    <a:pt x="38008" y="17409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5FC7232C-B6DB-4B03-AF3A-7B52F9D4147C}"/>
                </a:ext>
              </a:extLst>
            </p:cNvPr>
            <p:cNvSpPr/>
            <p:nvPr/>
          </p:nvSpPr>
          <p:spPr>
            <a:xfrm>
              <a:off x="6883605" y="3568359"/>
              <a:ext cx="371263" cy="225410"/>
            </a:xfrm>
            <a:custGeom>
              <a:avLst/>
              <a:gdLst>
                <a:gd name="connsiteX0" fmla="*/ 375124 w 371263"/>
                <a:gd name="connsiteY0" fmla="*/ 150002 h 225409"/>
                <a:gd name="connsiteX1" fmla="*/ 351522 w 371263"/>
                <a:gd name="connsiteY1" fmla="*/ 142179 h 225409"/>
                <a:gd name="connsiteX2" fmla="*/ 323942 w 371263"/>
                <a:gd name="connsiteY2" fmla="*/ 124013 h 225409"/>
                <a:gd name="connsiteX3" fmla="*/ 293181 w 371263"/>
                <a:gd name="connsiteY3" fmla="*/ 105848 h 225409"/>
                <a:gd name="connsiteX4" fmla="*/ 266397 w 371263"/>
                <a:gd name="connsiteY4" fmla="*/ 86091 h 225409"/>
                <a:gd name="connsiteX5" fmla="*/ 254596 w 371263"/>
                <a:gd name="connsiteY5" fmla="*/ 63948 h 225409"/>
                <a:gd name="connsiteX6" fmla="*/ 243590 w 371263"/>
                <a:gd name="connsiteY6" fmla="*/ 46578 h 225409"/>
                <a:gd name="connsiteX7" fmla="*/ 204210 w 371263"/>
                <a:gd name="connsiteY7" fmla="*/ 41805 h 225409"/>
                <a:gd name="connsiteX8" fmla="*/ 194796 w 371263"/>
                <a:gd name="connsiteY8" fmla="*/ 13430 h 225409"/>
                <a:gd name="connsiteX9" fmla="*/ 174376 w 371263"/>
                <a:gd name="connsiteY9" fmla="*/ 6270 h 225409"/>
                <a:gd name="connsiteX10" fmla="*/ 155416 w 371263"/>
                <a:gd name="connsiteY10" fmla="*/ 1496 h 225409"/>
                <a:gd name="connsiteX11" fmla="*/ 144410 w 371263"/>
                <a:gd name="connsiteY11" fmla="*/ 7065 h 225409"/>
                <a:gd name="connsiteX12" fmla="*/ 134996 w 371263"/>
                <a:gd name="connsiteY12" fmla="*/ 17275 h 225409"/>
                <a:gd name="connsiteX13" fmla="*/ 116035 w 371263"/>
                <a:gd name="connsiteY13" fmla="*/ 31463 h 225409"/>
                <a:gd name="connsiteX14" fmla="*/ 106621 w 371263"/>
                <a:gd name="connsiteY14" fmla="*/ 44059 h 225409"/>
                <a:gd name="connsiteX15" fmla="*/ 87792 w 371263"/>
                <a:gd name="connsiteY15" fmla="*/ 39551 h 225409"/>
                <a:gd name="connsiteX16" fmla="*/ 69097 w 371263"/>
                <a:gd name="connsiteY16" fmla="*/ 35043 h 225409"/>
                <a:gd name="connsiteX17" fmla="*/ 36479 w 371263"/>
                <a:gd name="connsiteY17" fmla="*/ 9717 h 225409"/>
                <a:gd name="connsiteX18" fmla="*/ 8899 w 371263"/>
                <a:gd name="connsiteY18" fmla="*/ 24303 h 225409"/>
                <a:gd name="connsiteX19" fmla="*/ 21363 w 371263"/>
                <a:gd name="connsiteY19" fmla="*/ 19529 h 225409"/>
                <a:gd name="connsiteX20" fmla="*/ 41782 w 371263"/>
                <a:gd name="connsiteY20" fmla="*/ 43926 h 225409"/>
                <a:gd name="connsiteX21" fmla="*/ 54379 w 371263"/>
                <a:gd name="connsiteY21" fmla="*/ 59705 h 225409"/>
                <a:gd name="connsiteX22" fmla="*/ 27595 w 371263"/>
                <a:gd name="connsiteY22" fmla="*/ 65274 h 225409"/>
                <a:gd name="connsiteX23" fmla="*/ 3197 w 371263"/>
                <a:gd name="connsiteY23" fmla="*/ 65274 h 225409"/>
                <a:gd name="connsiteX24" fmla="*/ 8767 w 371263"/>
                <a:gd name="connsiteY24" fmla="*/ 87285 h 225409"/>
                <a:gd name="connsiteX25" fmla="*/ 10358 w 371263"/>
                <a:gd name="connsiteY25" fmla="*/ 103859 h 225409"/>
                <a:gd name="connsiteX26" fmla="*/ 25341 w 371263"/>
                <a:gd name="connsiteY26" fmla="*/ 110223 h 225409"/>
                <a:gd name="connsiteX27" fmla="*/ 30910 w 371263"/>
                <a:gd name="connsiteY27" fmla="*/ 131438 h 225409"/>
                <a:gd name="connsiteX28" fmla="*/ 30910 w 371263"/>
                <a:gd name="connsiteY28" fmla="*/ 167106 h 225409"/>
                <a:gd name="connsiteX29" fmla="*/ 52920 w 371263"/>
                <a:gd name="connsiteY29" fmla="*/ 162996 h 225409"/>
                <a:gd name="connsiteX30" fmla="*/ 76522 w 371263"/>
                <a:gd name="connsiteY30" fmla="*/ 146422 h 225409"/>
                <a:gd name="connsiteX31" fmla="*/ 95483 w 371263"/>
                <a:gd name="connsiteY31" fmla="*/ 144035 h 225409"/>
                <a:gd name="connsiteX32" fmla="*/ 126245 w 371263"/>
                <a:gd name="connsiteY32" fmla="*/ 144831 h 225409"/>
                <a:gd name="connsiteX33" fmla="*/ 146001 w 371263"/>
                <a:gd name="connsiteY33" fmla="*/ 153449 h 225409"/>
                <a:gd name="connsiteX34" fmla="*/ 158598 w 371263"/>
                <a:gd name="connsiteY34" fmla="*/ 159814 h 225409"/>
                <a:gd name="connsiteX35" fmla="*/ 181404 w 371263"/>
                <a:gd name="connsiteY35" fmla="*/ 166974 h 225409"/>
                <a:gd name="connsiteX36" fmla="*/ 193205 w 371263"/>
                <a:gd name="connsiteY36" fmla="*/ 176388 h 225409"/>
                <a:gd name="connsiteX37" fmla="*/ 211370 w 371263"/>
                <a:gd name="connsiteY37" fmla="*/ 191371 h 225409"/>
                <a:gd name="connsiteX38" fmla="*/ 230331 w 371263"/>
                <a:gd name="connsiteY38" fmla="*/ 194553 h 225409"/>
                <a:gd name="connsiteX39" fmla="*/ 235104 w 371263"/>
                <a:gd name="connsiteY39" fmla="*/ 227171 h 225409"/>
                <a:gd name="connsiteX40" fmla="*/ 240806 w 371263"/>
                <a:gd name="connsiteY40" fmla="*/ 226641 h 225409"/>
                <a:gd name="connsiteX41" fmla="*/ 259767 w 371263"/>
                <a:gd name="connsiteY41" fmla="*/ 231945 h 225409"/>
                <a:gd name="connsiteX42" fmla="*/ 282971 w 371263"/>
                <a:gd name="connsiteY42" fmla="*/ 223459 h 225409"/>
                <a:gd name="connsiteX43" fmla="*/ 320893 w 371263"/>
                <a:gd name="connsiteY43" fmla="*/ 201316 h 225409"/>
                <a:gd name="connsiteX44" fmla="*/ 336671 w 371263"/>
                <a:gd name="connsiteY44" fmla="*/ 174929 h 225409"/>
                <a:gd name="connsiteX45" fmla="*/ 357754 w 371263"/>
                <a:gd name="connsiteY45" fmla="*/ 162333 h 225409"/>
                <a:gd name="connsiteX46" fmla="*/ 377511 w 371263"/>
                <a:gd name="connsiteY46" fmla="*/ 167106 h 225409"/>
                <a:gd name="connsiteX47" fmla="*/ 375124 w 371263"/>
                <a:gd name="connsiteY47" fmla="*/ 150002 h 225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371263" h="225409">
                  <a:moveTo>
                    <a:pt x="375124" y="150002"/>
                  </a:moveTo>
                  <a:cubicBezTo>
                    <a:pt x="375124" y="150002"/>
                    <a:pt x="357754" y="141383"/>
                    <a:pt x="351522" y="142179"/>
                  </a:cubicBezTo>
                  <a:cubicBezTo>
                    <a:pt x="345158" y="142974"/>
                    <a:pt x="334948" y="127991"/>
                    <a:pt x="323942" y="124013"/>
                  </a:cubicBezTo>
                  <a:cubicBezTo>
                    <a:pt x="312937" y="120035"/>
                    <a:pt x="297954" y="113008"/>
                    <a:pt x="293181" y="105848"/>
                  </a:cubicBezTo>
                  <a:cubicBezTo>
                    <a:pt x="288407" y="98820"/>
                    <a:pt x="268783" y="91660"/>
                    <a:pt x="266397" y="86091"/>
                  </a:cubicBezTo>
                  <a:cubicBezTo>
                    <a:pt x="264010" y="80522"/>
                    <a:pt x="260165" y="71108"/>
                    <a:pt x="254596" y="63948"/>
                  </a:cubicBezTo>
                  <a:cubicBezTo>
                    <a:pt x="249027" y="56788"/>
                    <a:pt x="249027" y="47374"/>
                    <a:pt x="243590" y="46578"/>
                  </a:cubicBezTo>
                  <a:cubicBezTo>
                    <a:pt x="238021" y="45783"/>
                    <a:pt x="204210" y="46578"/>
                    <a:pt x="204210" y="41805"/>
                  </a:cubicBezTo>
                  <a:cubicBezTo>
                    <a:pt x="204210" y="37032"/>
                    <a:pt x="201823" y="15021"/>
                    <a:pt x="194796" y="13430"/>
                  </a:cubicBezTo>
                  <a:cubicBezTo>
                    <a:pt x="187636" y="11839"/>
                    <a:pt x="178222" y="10247"/>
                    <a:pt x="174376" y="6270"/>
                  </a:cubicBezTo>
                  <a:cubicBezTo>
                    <a:pt x="170398" y="2292"/>
                    <a:pt x="157802" y="-2481"/>
                    <a:pt x="155416" y="1496"/>
                  </a:cubicBezTo>
                  <a:cubicBezTo>
                    <a:pt x="153029" y="5474"/>
                    <a:pt x="146797" y="7065"/>
                    <a:pt x="144410" y="7065"/>
                  </a:cubicBezTo>
                  <a:cubicBezTo>
                    <a:pt x="142023" y="7065"/>
                    <a:pt x="142819" y="18071"/>
                    <a:pt x="134996" y="17275"/>
                  </a:cubicBezTo>
                  <a:cubicBezTo>
                    <a:pt x="127173" y="16479"/>
                    <a:pt x="116035" y="25894"/>
                    <a:pt x="116035" y="31463"/>
                  </a:cubicBezTo>
                  <a:cubicBezTo>
                    <a:pt x="116035" y="37032"/>
                    <a:pt x="116831" y="44855"/>
                    <a:pt x="106621" y="44059"/>
                  </a:cubicBezTo>
                  <a:cubicBezTo>
                    <a:pt x="101450" y="43661"/>
                    <a:pt x="94157" y="42733"/>
                    <a:pt x="87792" y="39551"/>
                  </a:cubicBezTo>
                  <a:cubicBezTo>
                    <a:pt x="86334" y="40744"/>
                    <a:pt x="77715" y="46578"/>
                    <a:pt x="69097" y="35043"/>
                  </a:cubicBezTo>
                  <a:cubicBezTo>
                    <a:pt x="59683" y="22446"/>
                    <a:pt x="44832" y="9717"/>
                    <a:pt x="36479" y="9717"/>
                  </a:cubicBezTo>
                  <a:cubicBezTo>
                    <a:pt x="28921" y="9717"/>
                    <a:pt x="2800" y="9717"/>
                    <a:pt x="8899" y="24303"/>
                  </a:cubicBezTo>
                  <a:cubicBezTo>
                    <a:pt x="10755" y="21120"/>
                    <a:pt x="14335" y="18866"/>
                    <a:pt x="21363" y="19529"/>
                  </a:cubicBezTo>
                  <a:cubicBezTo>
                    <a:pt x="40324" y="21120"/>
                    <a:pt x="31573" y="43131"/>
                    <a:pt x="41782" y="43926"/>
                  </a:cubicBezTo>
                  <a:cubicBezTo>
                    <a:pt x="51992" y="44722"/>
                    <a:pt x="63793" y="60501"/>
                    <a:pt x="54379" y="59705"/>
                  </a:cubicBezTo>
                  <a:cubicBezTo>
                    <a:pt x="44964" y="58909"/>
                    <a:pt x="37009" y="68324"/>
                    <a:pt x="27595" y="65274"/>
                  </a:cubicBezTo>
                  <a:cubicBezTo>
                    <a:pt x="18181" y="62092"/>
                    <a:pt x="6247" y="54269"/>
                    <a:pt x="3197" y="65274"/>
                  </a:cubicBezTo>
                  <a:cubicBezTo>
                    <a:pt x="15" y="76279"/>
                    <a:pt x="-3963" y="88080"/>
                    <a:pt x="8767" y="87285"/>
                  </a:cubicBezTo>
                  <a:cubicBezTo>
                    <a:pt x="21363" y="86489"/>
                    <a:pt x="18976" y="95240"/>
                    <a:pt x="10358" y="103859"/>
                  </a:cubicBezTo>
                  <a:cubicBezTo>
                    <a:pt x="1739" y="112610"/>
                    <a:pt x="23749" y="102268"/>
                    <a:pt x="25341" y="110223"/>
                  </a:cubicBezTo>
                  <a:cubicBezTo>
                    <a:pt x="26932" y="118046"/>
                    <a:pt x="33959" y="118842"/>
                    <a:pt x="30910" y="131438"/>
                  </a:cubicBezTo>
                  <a:cubicBezTo>
                    <a:pt x="28921" y="139394"/>
                    <a:pt x="30379" y="155305"/>
                    <a:pt x="30910" y="167106"/>
                  </a:cubicBezTo>
                  <a:cubicBezTo>
                    <a:pt x="39263" y="167106"/>
                    <a:pt x="50534" y="166311"/>
                    <a:pt x="52920" y="162996"/>
                  </a:cubicBezTo>
                  <a:cubicBezTo>
                    <a:pt x="56898" y="157559"/>
                    <a:pt x="69494" y="146422"/>
                    <a:pt x="76522" y="146422"/>
                  </a:cubicBezTo>
                  <a:cubicBezTo>
                    <a:pt x="83682" y="146422"/>
                    <a:pt x="91505" y="149604"/>
                    <a:pt x="95483" y="144035"/>
                  </a:cubicBezTo>
                  <a:cubicBezTo>
                    <a:pt x="99461" y="138599"/>
                    <a:pt x="122267" y="140057"/>
                    <a:pt x="126245" y="144831"/>
                  </a:cubicBezTo>
                  <a:cubicBezTo>
                    <a:pt x="130222" y="149604"/>
                    <a:pt x="142819" y="153449"/>
                    <a:pt x="146001" y="153449"/>
                  </a:cubicBezTo>
                  <a:cubicBezTo>
                    <a:pt x="149184" y="153449"/>
                    <a:pt x="150775" y="160477"/>
                    <a:pt x="158598" y="159814"/>
                  </a:cubicBezTo>
                  <a:cubicBezTo>
                    <a:pt x="166421" y="159018"/>
                    <a:pt x="181404" y="162200"/>
                    <a:pt x="181404" y="166974"/>
                  </a:cubicBezTo>
                  <a:cubicBezTo>
                    <a:pt x="181404" y="171747"/>
                    <a:pt x="186973" y="176388"/>
                    <a:pt x="193205" y="176388"/>
                  </a:cubicBezTo>
                  <a:cubicBezTo>
                    <a:pt x="199569" y="176388"/>
                    <a:pt x="205006" y="192166"/>
                    <a:pt x="211370" y="191371"/>
                  </a:cubicBezTo>
                  <a:cubicBezTo>
                    <a:pt x="217734" y="190575"/>
                    <a:pt x="230331" y="190575"/>
                    <a:pt x="230331" y="194553"/>
                  </a:cubicBezTo>
                  <a:cubicBezTo>
                    <a:pt x="230331" y="197868"/>
                    <a:pt x="231524" y="216564"/>
                    <a:pt x="235104" y="227171"/>
                  </a:cubicBezTo>
                  <a:cubicBezTo>
                    <a:pt x="237226" y="225978"/>
                    <a:pt x="239480" y="225845"/>
                    <a:pt x="240806" y="226641"/>
                  </a:cubicBezTo>
                  <a:cubicBezTo>
                    <a:pt x="243988" y="228763"/>
                    <a:pt x="257645" y="224519"/>
                    <a:pt x="259767" y="231945"/>
                  </a:cubicBezTo>
                  <a:cubicBezTo>
                    <a:pt x="261889" y="239370"/>
                    <a:pt x="284032" y="235127"/>
                    <a:pt x="282971" y="223459"/>
                  </a:cubicBezTo>
                  <a:cubicBezTo>
                    <a:pt x="281910" y="211923"/>
                    <a:pt x="317711" y="211923"/>
                    <a:pt x="320893" y="201316"/>
                  </a:cubicBezTo>
                  <a:cubicBezTo>
                    <a:pt x="324075" y="190841"/>
                    <a:pt x="328318" y="171880"/>
                    <a:pt x="336671" y="174929"/>
                  </a:cubicBezTo>
                  <a:cubicBezTo>
                    <a:pt x="345025" y="178112"/>
                    <a:pt x="350329" y="161272"/>
                    <a:pt x="357754" y="162333"/>
                  </a:cubicBezTo>
                  <a:cubicBezTo>
                    <a:pt x="364516" y="163261"/>
                    <a:pt x="369555" y="168565"/>
                    <a:pt x="377511" y="167106"/>
                  </a:cubicBezTo>
                  <a:lnTo>
                    <a:pt x="375124" y="150002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76C7D1CB-12F4-49BC-9EB7-FE78BC28FEEC}"/>
                </a:ext>
              </a:extLst>
            </p:cNvPr>
            <p:cNvSpPr/>
            <p:nvPr/>
          </p:nvSpPr>
          <p:spPr>
            <a:xfrm>
              <a:off x="6650803" y="3655978"/>
              <a:ext cx="517117" cy="437560"/>
            </a:xfrm>
            <a:custGeom>
              <a:avLst/>
              <a:gdLst>
                <a:gd name="connsiteX0" fmla="*/ 509143 w 517116"/>
                <a:gd name="connsiteY0" fmla="*/ 382465 h 437560"/>
                <a:gd name="connsiteX1" fmla="*/ 496546 w 517116"/>
                <a:gd name="connsiteY1" fmla="*/ 353029 h 437560"/>
                <a:gd name="connsiteX2" fmla="*/ 469232 w 517116"/>
                <a:gd name="connsiteY2" fmla="*/ 329825 h 437560"/>
                <a:gd name="connsiteX3" fmla="*/ 451332 w 517116"/>
                <a:gd name="connsiteY3" fmla="*/ 306621 h 437560"/>
                <a:gd name="connsiteX4" fmla="*/ 478646 w 517116"/>
                <a:gd name="connsiteY4" fmla="*/ 268699 h 437560"/>
                <a:gd name="connsiteX5" fmla="*/ 452393 w 517116"/>
                <a:gd name="connsiteY5" fmla="*/ 255042 h 437560"/>
                <a:gd name="connsiteX6" fmla="*/ 448150 w 517116"/>
                <a:gd name="connsiteY6" fmla="*/ 224545 h 437560"/>
                <a:gd name="connsiteX7" fmla="*/ 448150 w 517116"/>
                <a:gd name="connsiteY7" fmla="*/ 196170 h 437560"/>
                <a:gd name="connsiteX8" fmla="*/ 451332 w 517116"/>
                <a:gd name="connsiteY8" fmla="*/ 172966 h 437560"/>
                <a:gd name="connsiteX9" fmla="*/ 461807 w 517116"/>
                <a:gd name="connsiteY9" fmla="*/ 151884 h 437560"/>
                <a:gd name="connsiteX10" fmla="*/ 467774 w 517116"/>
                <a:gd name="connsiteY10" fmla="*/ 139818 h 437560"/>
                <a:gd name="connsiteX11" fmla="*/ 463000 w 517116"/>
                <a:gd name="connsiteY11" fmla="*/ 107200 h 437560"/>
                <a:gd name="connsiteX12" fmla="*/ 444039 w 517116"/>
                <a:gd name="connsiteY12" fmla="*/ 104017 h 437560"/>
                <a:gd name="connsiteX13" fmla="*/ 425874 w 517116"/>
                <a:gd name="connsiteY13" fmla="*/ 89034 h 437560"/>
                <a:gd name="connsiteX14" fmla="*/ 414073 w 517116"/>
                <a:gd name="connsiteY14" fmla="*/ 79620 h 437560"/>
                <a:gd name="connsiteX15" fmla="*/ 391267 w 517116"/>
                <a:gd name="connsiteY15" fmla="*/ 72460 h 437560"/>
                <a:gd name="connsiteX16" fmla="*/ 378670 w 517116"/>
                <a:gd name="connsiteY16" fmla="*/ 66096 h 437560"/>
                <a:gd name="connsiteX17" fmla="*/ 358914 w 517116"/>
                <a:gd name="connsiteY17" fmla="*/ 57477 h 437560"/>
                <a:gd name="connsiteX18" fmla="*/ 328152 w 517116"/>
                <a:gd name="connsiteY18" fmla="*/ 56681 h 437560"/>
                <a:gd name="connsiteX19" fmla="*/ 309191 w 517116"/>
                <a:gd name="connsiteY19" fmla="*/ 59068 h 437560"/>
                <a:gd name="connsiteX20" fmla="*/ 285589 w 517116"/>
                <a:gd name="connsiteY20" fmla="*/ 75642 h 437560"/>
                <a:gd name="connsiteX21" fmla="*/ 263578 w 517116"/>
                <a:gd name="connsiteY21" fmla="*/ 79753 h 437560"/>
                <a:gd name="connsiteX22" fmla="*/ 262783 w 517116"/>
                <a:gd name="connsiteY22" fmla="*/ 93675 h 437560"/>
                <a:gd name="connsiteX23" fmla="*/ 205237 w 517116"/>
                <a:gd name="connsiteY23" fmla="*/ 106271 h 437560"/>
                <a:gd name="connsiteX24" fmla="*/ 156443 w 517116"/>
                <a:gd name="connsiteY24" fmla="*/ 77101 h 437560"/>
                <a:gd name="connsiteX25" fmla="*/ 124222 w 517116"/>
                <a:gd name="connsiteY25" fmla="*/ 45543 h 437560"/>
                <a:gd name="connsiteX26" fmla="*/ 105129 w 517116"/>
                <a:gd name="connsiteY26" fmla="*/ 31754 h 437560"/>
                <a:gd name="connsiteX27" fmla="*/ 99825 w 517116"/>
                <a:gd name="connsiteY27" fmla="*/ 7489 h 437560"/>
                <a:gd name="connsiteX28" fmla="*/ 46124 w 517116"/>
                <a:gd name="connsiteY28" fmla="*/ 30693 h 437560"/>
                <a:gd name="connsiteX29" fmla="*/ 28224 w 517116"/>
                <a:gd name="connsiteY29" fmla="*/ 20218 h 437560"/>
                <a:gd name="connsiteX30" fmla="*/ 12446 w 517116"/>
                <a:gd name="connsiteY30" fmla="*/ 196 h 437560"/>
                <a:gd name="connsiteX31" fmla="*/ 3031 w 517116"/>
                <a:gd name="connsiteY31" fmla="*/ 13853 h 437560"/>
                <a:gd name="connsiteX32" fmla="*/ 4092 w 517116"/>
                <a:gd name="connsiteY32" fmla="*/ 35997 h 437560"/>
                <a:gd name="connsiteX33" fmla="*/ 4092 w 517116"/>
                <a:gd name="connsiteY33" fmla="*/ 64372 h 437560"/>
                <a:gd name="connsiteX34" fmla="*/ 16688 w 517116"/>
                <a:gd name="connsiteY34" fmla="*/ 85454 h 437560"/>
                <a:gd name="connsiteX35" fmla="*/ 26103 w 517116"/>
                <a:gd name="connsiteY35" fmla="*/ 106537 h 437560"/>
                <a:gd name="connsiteX36" fmla="*/ 40821 w 517116"/>
                <a:gd name="connsiteY36" fmla="*/ 122315 h 437560"/>
                <a:gd name="connsiteX37" fmla="*/ 51296 w 517116"/>
                <a:gd name="connsiteY37" fmla="*/ 131730 h 437560"/>
                <a:gd name="connsiteX38" fmla="*/ 48113 w 517116"/>
                <a:gd name="connsiteY38" fmla="*/ 147508 h 437560"/>
                <a:gd name="connsiteX39" fmla="*/ 37638 w 517116"/>
                <a:gd name="connsiteY39" fmla="*/ 168591 h 437560"/>
                <a:gd name="connsiteX40" fmla="*/ 40821 w 517116"/>
                <a:gd name="connsiteY40" fmla="*/ 192855 h 437560"/>
                <a:gd name="connsiteX41" fmla="*/ 53417 w 517116"/>
                <a:gd name="connsiteY41" fmla="*/ 207573 h 437560"/>
                <a:gd name="connsiteX42" fmla="*/ 82853 w 517116"/>
                <a:gd name="connsiteY42" fmla="*/ 227595 h 437560"/>
                <a:gd name="connsiteX43" fmla="*/ 95449 w 517116"/>
                <a:gd name="connsiteY43" fmla="*/ 243374 h 437560"/>
                <a:gd name="connsiteX44" fmla="*/ 93328 w 517116"/>
                <a:gd name="connsiteY44" fmla="*/ 261274 h 437560"/>
                <a:gd name="connsiteX45" fmla="*/ 102742 w 517116"/>
                <a:gd name="connsiteY45" fmla="*/ 279174 h 437560"/>
                <a:gd name="connsiteX46" fmla="*/ 117725 w 517116"/>
                <a:gd name="connsiteY46" fmla="*/ 300124 h 437560"/>
                <a:gd name="connsiteX47" fmla="*/ 124222 w 517116"/>
                <a:gd name="connsiteY47" fmla="*/ 298931 h 437560"/>
                <a:gd name="connsiteX48" fmla="*/ 136421 w 517116"/>
                <a:gd name="connsiteY48" fmla="*/ 295748 h 437560"/>
                <a:gd name="connsiteX49" fmla="*/ 154984 w 517116"/>
                <a:gd name="connsiteY49" fmla="*/ 294953 h 437560"/>
                <a:gd name="connsiteX50" fmla="*/ 182166 w 517116"/>
                <a:gd name="connsiteY50" fmla="*/ 336720 h 437560"/>
                <a:gd name="connsiteX51" fmla="*/ 197547 w 517116"/>
                <a:gd name="connsiteY51" fmla="*/ 361117 h 437560"/>
                <a:gd name="connsiteX52" fmla="*/ 229900 w 517116"/>
                <a:gd name="connsiteY52" fmla="*/ 377294 h 437560"/>
                <a:gd name="connsiteX53" fmla="*/ 290628 w 517116"/>
                <a:gd name="connsiteY53" fmla="*/ 400498 h 437560"/>
                <a:gd name="connsiteX54" fmla="*/ 333588 w 517116"/>
                <a:gd name="connsiteY54" fmla="*/ 388697 h 437560"/>
                <a:gd name="connsiteX55" fmla="*/ 354008 w 517116"/>
                <a:gd name="connsiteY55" fmla="*/ 423834 h 437560"/>
                <a:gd name="connsiteX56" fmla="*/ 447089 w 517116"/>
                <a:gd name="connsiteY56" fmla="*/ 441204 h 437560"/>
                <a:gd name="connsiteX57" fmla="*/ 474933 w 517116"/>
                <a:gd name="connsiteY57" fmla="*/ 443591 h 437560"/>
                <a:gd name="connsiteX58" fmla="*/ 474271 w 517116"/>
                <a:gd name="connsiteY58" fmla="*/ 436961 h 437560"/>
                <a:gd name="connsiteX59" fmla="*/ 491110 w 517116"/>
                <a:gd name="connsiteY59" fmla="*/ 409647 h 437560"/>
                <a:gd name="connsiteX60" fmla="*/ 515375 w 517116"/>
                <a:gd name="connsiteY60" fmla="*/ 402221 h 437560"/>
                <a:gd name="connsiteX61" fmla="*/ 509143 w 517116"/>
                <a:gd name="connsiteY61" fmla="*/ 382465 h 437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517116" h="437560">
                  <a:moveTo>
                    <a:pt x="509143" y="382465"/>
                  </a:moveTo>
                  <a:cubicBezTo>
                    <a:pt x="502778" y="380343"/>
                    <a:pt x="509143" y="358200"/>
                    <a:pt x="496546" y="353029"/>
                  </a:cubicBezTo>
                  <a:cubicBezTo>
                    <a:pt x="483950" y="347725"/>
                    <a:pt x="472680" y="339239"/>
                    <a:pt x="469232" y="329825"/>
                  </a:cubicBezTo>
                  <a:cubicBezTo>
                    <a:pt x="466050" y="321339"/>
                    <a:pt x="450271" y="312986"/>
                    <a:pt x="451332" y="306621"/>
                  </a:cubicBezTo>
                  <a:cubicBezTo>
                    <a:pt x="452393" y="300257"/>
                    <a:pt x="482889" y="280235"/>
                    <a:pt x="478646" y="268699"/>
                  </a:cubicBezTo>
                  <a:cubicBezTo>
                    <a:pt x="474403" y="257164"/>
                    <a:pt x="454381" y="259285"/>
                    <a:pt x="452393" y="255042"/>
                  </a:cubicBezTo>
                  <a:cubicBezTo>
                    <a:pt x="450271" y="250799"/>
                    <a:pt x="453453" y="236081"/>
                    <a:pt x="448150" y="224545"/>
                  </a:cubicBezTo>
                  <a:cubicBezTo>
                    <a:pt x="442846" y="213010"/>
                    <a:pt x="452393" y="202402"/>
                    <a:pt x="448150" y="196170"/>
                  </a:cubicBezTo>
                  <a:cubicBezTo>
                    <a:pt x="443906" y="189938"/>
                    <a:pt x="450271" y="177209"/>
                    <a:pt x="451332" y="172966"/>
                  </a:cubicBezTo>
                  <a:cubicBezTo>
                    <a:pt x="452393" y="168723"/>
                    <a:pt x="462867" y="162491"/>
                    <a:pt x="461807" y="151884"/>
                  </a:cubicBezTo>
                  <a:cubicBezTo>
                    <a:pt x="461144" y="145519"/>
                    <a:pt x="464326" y="141542"/>
                    <a:pt x="467774" y="139818"/>
                  </a:cubicBezTo>
                  <a:cubicBezTo>
                    <a:pt x="464193" y="129210"/>
                    <a:pt x="463000" y="110514"/>
                    <a:pt x="463000" y="107200"/>
                  </a:cubicBezTo>
                  <a:cubicBezTo>
                    <a:pt x="463000" y="103222"/>
                    <a:pt x="450404" y="103222"/>
                    <a:pt x="444039" y="104017"/>
                  </a:cubicBezTo>
                  <a:cubicBezTo>
                    <a:pt x="437674" y="104813"/>
                    <a:pt x="432238" y="89034"/>
                    <a:pt x="425874" y="89034"/>
                  </a:cubicBezTo>
                  <a:cubicBezTo>
                    <a:pt x="419509" y="89034"/>
                    <a:pt x="414073" y="84261"/>
                    <a:pt x="414073" y="79620"/>
                  </a:cubicBezTo>
                  <a:cubicBezTo>
                    <a:pt x="414073" y="74847"/>
                    <a:pt x="399090" y="71797"/>
                    <a:pt x="391267" y="72460"/>
                  </a:cubicBezTo>
                  <a:cubicBezTo>
                    <a:pt x="383444" y="73255"/>
                    <a:pt x="381853" y="66096"/>
                    <a:pt x="378670" y="66096"/>
                  </a:cubicBezTo>
                  <a:cubicBezTo>
                    <a:pt x="375488" y="66096"/>
                    <a:pt x="362892" y="62118"/>
                    <a:pt x="358914" y="57477"/>
                  </a:cubicBezTo>
                  <a:cubicBezTo>
                    <a:pt x="354936" y="52704"/>
                    <a:pt x="332130" y="51112"/>
                    <a:pt x="328152" y="56681"/>
                  </a:cubicBezTo>
                  <a:cubicBezTo>
                    <a:pt x="324174" y="62250"/>
                    <a:pt x="316351" y="59068"/>
                    <a:pt x="309191" y="59068"/>
                  </a:cubicBezTo>
                  <a:cubicBezTo>
                    <a:pt x="302031" y="59068"/>
                    <a:pt x="289434" y="70073"/>
                    <a:pt x="285589" y="75642"/>
                  </a:cubicBezTo>
                  <a:cubicBezTo>
                    <a:pt x="283203" y="79090"/>
                    <a:pt x="271932" y="79753"/>
                    <a:pt x="263578" y="79753"/>
                  </a:cubicBezTo>
                  <a:cubicBezTo>
                    <a:pt x="263844" y="86515"/>
                    <a:pt x="263844" y="91951"/>
                    <a:pt x="262783" y="93675"/>
                  </a:cubicBezTo>
                  <a:cubicBezTo>
                    <a:pt x="258673" y="99907"/>
                    <a:pt x="228043" y="105476"/>
                    <a:pt x="205237" y="106271"/>
                  </a:cubicBezTo>
                  <a:cubicBezTo>
                    <a:pt x="182431" y="107067"/>
                    <a:pt x="180840" y="77101"/>
                    <a:pt x="156443" y="77101"/>
                  </a:cubicBezTo>
                  <a:cubicBezTo>
                    <a:pt x="138675" y="77101"/>
                    <a:pt x="125151" y="60792"/>
                    <a:pt x="124222" y="45543"/>
                  </a:cubicBezTo>
                  <a:cubicBezTo>
                    <a:pt x="113747" y="41566"/>
                    <a:pt x="103670" y="34671"/>
                    <a:pt x="105129" y="31754"/>
                  </a:cubicBezTo>
                  <a:cubicBezTo>
                    <a:pt x="107250" y="27511"/>
                    <a:pt x="112421" y="1257"/>
                    <a:pt x="99825" y="7489"/>
                  </a:cubicBezTo>
                  <a:cubicBezTo>
                    <a:pt x="87229" y="13853"/>
                    <a:pt x="69328" y="33743"/>
                    <a:pt x="46124" y="30693"/>
                  </a:cubicBezTo>
                  <a:cubicBezTo>
                    <a:pt x="22920" y="27511"/>
                    <a:pt x="39760" y="25389"/>
                    <a:pt x="28224" y="20218"/>
                  </a:cubicBezTo>
                  <a:cubicBezTo>
                    <a:pt x="16688" y="14914"/>
                    <a:pt x="23981" y="2318"/>
                    <a:pt x="12446" y="196"/>
                  </a:cubicBezTo>
                  <a:cubicBezTo>
                    <a:pt x="910" y="-1925"/>
                    <a:pt x="9263" y="13853"/>
                    <a:pt x="3031" y="13853"/>
                  </a:cubicBezTo>
                  <a:cubicBezTo>
                    <a:pt x="-3333" y="13853"/>
                    <a:pt x="1971" y="31754"/>
                    <a:pt x="4092" y="35997"/>
                  </a:cubicBezTo>
                  <a:cubicBezTo>
                    <a:pt x="6214" y="40240"/>
                    <a:pt x="-151" y="63311"/>
                    <a:pt x="4092" y="64372"/>
                  </a:cubicBezTo>
                  <a:cubicBezTo>
                    <a:pt x="8335" y="65432"/>
                    <a:pt x="17749" y="82272"/>
                    <a:pt x="16688" y="85454"/>
                  </a:cubicBezTo>
                  <a:cubicBezTo>
                    <a:pt x="15628" y="88636"/>
                    <a:pt x="26103" y="99111"/>
                    <a:pt x="26103" y="106537"/>
                  </a:cubicBezTo>
                  <a:cubicBezTo>
                    <a:pt x="26103" y="113962"/>
                    <a:pt x="35517" y="122315"/>
                    <a:pt x="40821" y="122315"/>
                  </a:cubicBezTo>
                  <a:cubicBezTo>
                    <a:pt x="46124" y="122315"/>
                    <a:pt x="53417" y="125498"/>
                    <a:pt x="51296" y="131730"/>
                  </a:cubicBezTo>
                  <a:cubicBezTo>
                    <a:pt x="49174" y="138094"/>
                    <a:pt x="54478" y="147508"/>
                    <a:pt x="48113" y="147508"/>
                  </a:cubicBezTo>
                  <a:cubicBezTo>
                    <a:pt x="41749" y="147508"/>
                    <a:pt x="42809" y="165409"/>
                    <a:pt x="37638" y="168591"/>
                  </a:cubicBezTo>
                  <a:cubicBezTo>
                    <a:pt x="32335" y="171773"/>
                    <a:pt x="36578" y="190734"/>
                    <a:pt x="40821" y="192855"/>
                  </a:cubicBezTo>
                  <a:cubicBezTo>
                    <a:pt x="45064" y="194977"/>
                    <a:pt x="54478" y="200281"/>
                    <a:pt x="53417" y="207573"/>
                  </a:cubicBezTo>
                  <a:cubicBezTo>
                    <a:pt x="52356" y="214999"/>
                    <a:pt x="75560" y="226534"/>
                    <a:pt x="82853" y="227595"/>
                  </a:cubicBezTo>
                  <a:cubicBezTo>
                    <a:pt x="90146" y="228656"/>
                    <a:pt x="91206" y="239131"/>
                    <a:pt x="95449" y="243374"/>
                  </a:cubicBezTo>
                  <a:cubicBezTo>
                    <a:pt x="99692" y="247617"/>
                    <a:pt x="92267" y="255970"/>
                    <a:pt x="93328" y="261274"/>
                  </a:cubicBezTo>
                  <a:cubicBezTo>
                    <a:pt x="94389" y="266578"/>
                    <a:pt x="103803" y="270688"/>
                    <a:pt x="102742" y="279174"/>
                  </a:cubicBezTo>
                  <a:cubicBezTo>
                    <a:pt x="102079" y="284213"/>
                    <a:pt x="110698" y="292831"/>
                    <a:pt x="117725" y="300124"/>
                  </a:cubicBezTo>
                  <a:cubicBezTo>
                    <a:pt x="120112" y="299461"/>
                    <a:pt x="122366" y="298931"/>
                    <a:pt x="124222" y="298931"/>
                  </a:cubicBezTo>
                  <a:cubicBezTo>
                    <a:pt x="131382" y="298931"/>
                    <a:pt x="130984" y="291108"/>
                    <a:pt x="136421" y="295748"/>
                  </a:cubicBezTo>
                  <a:cubicBezTo>
                    <a:pt x="141990" y="300522"/>
                    <a:pt x="149415" y="295351"/>
                    <a:pt x="154984" y="294953"/>
                  </a:cubicBezTo>
                  <a:cubicBezTo>
                    <a:pt x="160553" y="294555"/>
                    <a:pt x="175536" y="322930"/>
                    <a:pt x="182166" y="336720"/>
                  </a:cubicBezTo>
                  <a:cubicBezTo>
                    <a:pt x="188928" y="350510"/>
                    <a:pt x="188531" y="355283"/>
                    <a:pt x="197547" y="361117"/>
                  </a:cubicBezTo>
                  <a:cubicBezTo>
                    <a:pt x="206563" y="367084"/>
                    <a:pt x="216905" y="363902"/>
                    <a:pt x="229900" y="377294"/>
                  </a:cubicBezTo>
                  <a:cubicBezTo>
                    <a:pt x="242894" y="390686"/>
                    <a:pt x="276440" y="399835"/>
                    <a:pt x="290628" y="400498"/>
                  </a:cubicBezTo>
                  <a:cubicBezTo>
                    <a:pt x="304815" y="401293"/>
                    <a:pt x="315423" y="385117"/>
                    <a:pt x="333588" y="388697"/>
                  </a:cubicBezTo>
                  <a:cubicBezTo>
                    <a:pt x="351754" y="392277"/>
                    <a:pt x="347378" y="415481"/>
                    <a:pt x="354008" y="423834"/>
                  </a:cubicBezTo>
                  <a:cubicBezTo>
                    <a:pt x="360770" y="432055"/>
                    <a:pt x="434360" y="437624"/>
                    <a:pt x="447089" y="441204"/>
                  </a:cubicBezTo>
                  <a:cubicBezTo>
                    <a:pt x="451729" y="442530"/>
                    <a:pt x="462735" y="443326"/>
                    <a:pt x="474933" y="443591"/>
                  </a:cubicBezTo>
                  <a:cubicBezTo>
                    <a:pt x="474668" y="440939"/>
                    <a:pt x="474403" y="438552"/>
                    <a:pt x="474271" y="436961"/>
                  </a:cubicBezTo>
                  <a:cubicBezTo>
                    <a:pt x="473210" y="424365"/>
                    <a:pt x="482756" y="413757"/>
                    <a:pt x="491110" y="409647"/>
                  </a:cubicBezTo>
                  <a:cubicBezTo>
                    <a:pt x="499463" y="405404"/>
                    <a:pt x="506889" y="403282"/>
                    <a:pt x="515375" y="402221"/>
                  </a:cubicBezTo>
                  <a:cubicBezTo>
                    <a:pt x="523861" y="401426"/>
                    <a:pt x="515507" y="384586"/>
                    <a:pt x="509143" y="382465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6B5688ED-FDF4-4779-ADC6-2E70EA6DC21D}"/>
                </a:ext>
              </a:extLst>
            </p:cNvPr>
            <p:cNvSpPr/>
            <p:nvPr/>
          </p:nvSpPr>
          <p:spPr>
            <a:xfrm>
              <a:off x="6716441" y="3128615"/>
              <a:ext cx="1074012" cy="503857"/>
            </a:xfrm>
            <a:custGeom>
              <a:avLst/>
              <a:gdLst>
                <a:gd name="connsiteX0" fmla="*/ 1079161 w 1074011"/>
                <a:gd name="connsiteY0" fmla="*/ 206549 h 503857"/>
                <a:gd name="connsiteX1" fmla="*/ 1069747 w 1074011"/>
                <a:gd name="connsiteY1" fmla="*/ 205753 h 503857"/>
                <a:gd name="connsiteX2" fmla="*/ 1048399 w 1074011"/>
                <a:gd name="connsiteY2" fmla="*/ 209731 h 503857"/>
                <a:gd name="connsiteX3" fmla="*/ 1035007 w 1074011"/>
                <a:gd name="connsiteY3" fmla="*/ 198726 h 503857"/>
                <a:gd name="connsiteX4" fmla="*/ 1029305 w 1074011"/>
                <a:gd name="connsiteY4" fmla="*/ 188649 h 503857"/>
                <a:gd name="connsiteX5" fmla="*/ 1012731 w 1074011"/>
                <a:gd name="connsiteY5" fmla="*/ 174992 h 503857"/>
                <a:gd name="connsiteX6" fmla="*/ 995626 w 1074011"/>
                <a:gd name="connsiteY6" fmla="*/ 160804 h 503857"/>
                <a:gd name="connsiteX7" fmla="*/ 968975 w 1074011"/>
                <a:gd name="connsiteY7" fmla="*/ 168494 h 503857"/>
                <a:gd name="connsiteX8" fmla="*/ 942987 w 1074011"/>
                <a:gd name="connsiteY8" fmla="*/ 164384 h 503857"/>
                <a:gd name="connsiteX9" fmla="*/ 922302 w 1074011"/>
                <a:gd name="connsiteY9" fmla="*/ 149666 h 503857"/>
                <a:gd name="connsiteX10" fmla="*/ 906921 w 1074011"/>
                <a:gd name="connsiteY10" fmla="*/ 166771 h 503857"/>
                <a:gd name="connsiteX11" fmla="*/ 879077 w 1074011"/>
                <a:gd name="connsiteY11" fmla="*/ 118904 h 503857"/>
                <a:gd name="connsiteX12" fmla="*/ 830017 w 1074011"/>
                <a:gd name="connsiteY12" fmla="*/ 60961 h 503857"/>
                <a:gd name="connsiteX13" fmla="*/ 822326 w 1074011"/>
                <a:gd name="connsiteY13" fmla="*/ 40806 h 503857"/>
                <a:gd name="connsiteX14" fmla="*/ 804558 w 1074011"/>
                <a:gd name="connsiteY14" fmla="*/ 39083 h 503857"/>
                <a:gd name="connsiteX15" fmla="*/ 780294 w 1074011"/>
                <a:gd name="connsiteY15" fmla="*/ 52740 h 503857"/>
                <a:gd name="connsiteX16" fmla="*/ 751256 w 1074011"/>
                <a:gd name="connsiteY16" fmla="*/ 64541 h 503857"/>
                <a:gd name="connsiteX17" fmla="*/ 731102 w 1074011"/>
                <a:gd name="connsiteY17" fmla="*/ 69314 h 503857"/>
                <a:gd name="connsiteX18" fmla="*/ 740516 w 1074011"/>
                <a:gd name="connsiteY18" fmla="*/ 52210 h 503857"/>
                <a:gd name="connsiteX19" fmla="*/ 726328 w 1074011"/>
                <a:gd name="connsiteY19" fmla="*/ 50486 h 503857"/>
                <a:gd name="connsiteX20" fmla="*/ 713864 w 1074011"/>
                <a:gd name="connsiteY20" fmla="*/ 48762 h 503857"/>
                <a:gd name="connsiteX21" fmla="*/ 706174 w 1074011"/>
                <a:gd name="connsiteY21" fmla="*/ 47038 h 503857"/>
                <a:gd name="connsiteX22" fmla="*/ 696097 w 1074011"/>
                <a:gd name="connsiteY22" fmla="*/ 40541 h 503857"/>
                <a:gd name="connsiteX23" fmla="*/ 671832 w 1074011"/>
                <a:gd name="connsiteY23" fmla="*/ 44652 h 503857"/>
                <a:gd name="connsiteX24" fmla="*/ 674749 w 1074011"/>
                <a:gd name="connsiteY24" fmla="*/ 33381 h 503857"/>
                <a:gd name="connsiteX25" fmla="*/ 669976 w 1074011"/>
                <a:gd name="connsiteY25" fmla="*/ 14420 h 503857"/>
                <a:gd name="connsiteX26" fmla="*/ 652871 w 1074011"/>
                <a:gd name="connsiteY26" fmla="*/ 3813 h 503857"/>
                <a:gd name="connsiteX27" fmla="*/ 632186 w 1074011"/>
                <a:gd name="connsiteY27" fmla="*/ 896 h 503857"/>
                <a:gd name="connsiteX28" fmla="*/ 599038 w 1074011"/>
                <a:gd name="connsiteY28" fmla="*/ 8586 h 503857"/>
                <a:gd name="connsiteX29" fmla="*/ 560055 w 1074011"/>
                <a:gd name="connsiteY29" fmla="*/ 21580 h 503857"/>
                <a:gd name="connsiteX30" fmla="*/ 522266 w 1074011"/>
                <a:gd name="connsiteY30" fmla="*/ 28740 h 503857"/>
                <a:gd name="connsiteX31" fmla="*/ 495084 w 1074011"/>
                <a:gd name="connsiteY31" fmla="*/ 36961 h 503857"/>
                <a:gd name="connsiteX32" fmla="*/ 454908 w 1074011"/>
                <a:gd name="connsiteY32" fmla="*/ 45182 h 503857"/>
                <a:gd name="connsiteX33" fmla="*/ 422953 w 1074011"/>
                <a:gd name="connsiteY33" fmla="*/ 48762 h 503857"/>
                <a:gd name="connsiteX34" fmla="*/ 400412 w 1074011"/>
                <a:gd name="connsiteY34" fmla="*/ 49955 h 503857"/>
                <a:gd name="connsiteX35" fmla="*/ 401605 w 1074011"/>
                <a:gd name="connsiteY35" fmla="*/ 72364 h 503857"/>
                <a:gd name="connsiteX36" fmla="*/ 425207 w 1074011"/>
                <a:gd name="connsiteY36" fmla="*/ 84165 h 503857"/>
                <a:gd name="connsiteX37" fmla="*/ 396832 w 1074011"/>
                <a:gd name="connsiteY37" fmla="*/ 88938 h 503857"/>
                <a:gd name="connsiteX38" fmla="*/ 392058 w 1074011"/>
                <a:gd name="connsiteY38" fmla="*/ 107899 h 503857"/>
                <a:gd name="connsiteX39" fmla="*/ 375484 w 1074011"/>
                <a:gd name="connsiteY39" fmla="*/ 122087 h 503857"/>
                <a:gd name="connsiteX40" fmla="*/ 382644 w 1074011"/>
                <a:gd name="connsiteY40" fmla="*/ 136274 h 503857"/>
                <a:gd name="connsiteX41" fmla="*/ 401605 w 1074011"/>
                <a:gd name="connsiteY41" fmla="*/ 142241 h 503857"/>
                <a:gd name="connsiteX42" fmla="*/ 408633 w 1074011"/>
                <a:gd name="connsiteY42" fmla="*/ 161202 h 503857"/>
                <a:gd name="connsiteX43" fmla="*/ 392058 w 1074011"/>
                <a:gd name="connsiteY43" fmla="*/ 170616 h 503857"/>
                <a:gd name="connsiteX44" fmla="*/ 371904 w 1074011"/>
                <a:gd name="connsiteY44" fmla="*/ 162395 h 503857"/>
                <a:gd name="connsiteX45" fmla="*/ 362490 w 1074011"/>
                <a:gd name="connsiteY45" fmla="*/ 175389 h 503857"/>
                <a:gd name="connsiteX46" fmla="*/ 349496 w 1074011"/>
                <a:gd name="connsiteY46" fmla="*/ 167169 h 503857"/>
                <a:gd name="connsiteX47" fmla="*/ 331728 w 1074011"/>
                <a:gd name="connsiteY47" fmla="*/ 158815 h 503857"/>
                <a:gd name="connsiteX48" fmla="*/ 305740 w 1074011"/>
                <a:gd name="connsiteY48" fmla="*/ 157622 h 503857"/>
                <a:gd name="connsiteX49" fmla="*/ 290359 w 1074011"/>
                <a:gd name="connsiteY49" fmla="*/ 156428 h 503857"/>
                <a:gd name="connsiteX50" fmla="*/ 264370 w 1074011"/>
                <a:gd name="connsiteY50" fmla="*/ 164649 h 503857"/>
                <a:gd name="connsiteX51" fmla="*/ 239575 w 1074011"/>
                <a:gd name="connsiteY51" fmla="*/ 167036 h 503857"/>
                <a:gd name="connsiteX52" fmla="*/ 224194 w 1074011"/>
                <a:gd name="connsiteY52" fmla="*/ 167036 h 503857"/>
                <a:gd name="connsiteX53" fmla="*/ 217034 w 1074011"/>
                <a:gd name="connsiteY53" fmla="*/ 163456 h 503857"/>
                <a:gd name="connsiteX54" fmla="*/ 194626 w 1074011"/>
                <a:gd name="connsiteY54" fmla="*/ 144495 h 503857"/>
                <a:gd name="connsiteX55" fmla="*/ 163864 w 1074011"/>
                <a:gd name="connsiteY55" fmla="*/ 135081 h 503857"/>
                <a:gd name="connsiteX56" fmla="*/ 144903 w 1074011"/>
                <a:gd name="connsiteY56" fmla="*/ 135081 h 503857"/>
                <a:gd name="connsiteX57" fmla="*/ 130716 w 1074011"/>
                <a:gd name="connsiteY57" fmla="*/ 135081 h 503857"/>
                <a:gd name="connsiteX58" fmla="*/ 110561 w 1074011"/>
                <a:gd name="connsiteY58" fmla="*/ 141048 h 503857"/>
                <a:gd name="connsiteX59" fmla="*/ 82186 w 1074011"/>
                <a:gd name="connsiteY59" fmla="*/ 154042 h 503857"/>
                <a:gd name="connsiteX60" fmla="*/ 67999 w 1074011"/>
                <a:gd name="connsiteY60" fmla="*/ 167036 h 503857"/>
                <a:gd name="connsiteX61" fmla="*/ 60838 w 1074011"/>
                <a:gd name="connsiteY61" fmla="*/ 181223 h 503857"/>
                <a:gd name="connsiteX62" fmla="*/ 58452 w 1074011"/>
                <a:gd name="connsiteY62" fmla="*/ 197798 h 503857"/>
                <a:gd name="connsiteX63" fmla="*/ 37104 w 1074011"/>
                <a:gd name="connsiteY63" fmla="*/ 180030 h 503857"/>
                <a:gd name="connsiteX64" fmla="*/ 21723 w 1074011"/>
                <a:gd name="connsiteY64" fmla="*/ 189444 h 503857"/>
                <a:gd name="connsiteX65" fmla="*/ 7536 w 1074011"/>
                <a:gd name="connsiteY65" fmla="*/ 206019 h 503857"/>
                <a:gd name="connsiteX66" fmla="*/ 15889 w 1074011"/>
                <a:gd name="connsiteY66" fmla="*/ 219013 h 503857"/>
                <a:gd name="connsiteX67" fmla="*/ 6475 w 1074011"/>
                <a:gd name="connsiteY67" fmla="*/ 227234 h 503857"/>
                <a:gd name="connsiteX68" fmla="*/ 508 w 1074011"/>
                <a:gd name="connsiteY68" fmla="*/ 243808 h 503857"/>
                <a:gd name="connsiteX69" fmla="*/ 15889 w 1074011"/>
                <a:gd name="connsiteY69" fmla="*/ 254415 h 503857"/>
                <a:gd name="connsiteX70" fmla="*/ 20662 w 1074011"/>
                <a:gd name="connsiteY70" fmla="*/ 268603 h 503857"/>
                <a:gd name="connsiteX71" fmla="*/ 39624 w 1074011"/>
                <a:gd name="connsiteY71" fmla="*/ 267410 h 503857"/>
                <a:gd name="connsiteX72" fmla="*/ 56198 w 1074011"/>
                <a:gd name="connsiteY72" fmla="*/ 286371 h 503857"/>
                <a:gd name="connsiteX73" fmla="*/ 59778 w 1074011"/>
                <a:gd name="connsiteY73" fmla="*/ 302945 h 503857"/>
                <a:gd name="connsiteX74" fmla="*/ 65744 w 1074011"/>
                <a:gd name="connsiteY74" fmla="*/ 314746 h 503857"/>
                <a:gd name="connsiteX75" fmla="*/ 74363 w 1074011"/>
                <a:gd name="connsiteY75" fmla="*/ 319917 h 503857"/>
                <a:gd name="connsiteX76" fmla="*/ 79136 w 1074011"/>
                <a:gd name="connsiteY76" fmla="*/ 316337 h 503857"/>
                <a:gd name="connsiteX77" fmla="*/ 135091 w 1074011"/>
                <a:gd name="connsiteY77" fmla="*/ 298171 h 503857"/>
                <a:gd name="connsiteX78" fmla="*/ 176063 w 1074011"/>
                <a:gd name="connsiteY78" fmla="*/ 305994 h 503857"/>
                <a:gd name="connsiteX79" fmla="*/ 179245 w 1074011"/>
                <a:gd name="connsiteY79" fmla="*/ 345375 h 503857"/>
                <a:gd name="connsiteX80" fmla="*/ 153256 w 1074011"/>
                <a:gd name="connsiteY80" fmla="*/ 352402 h 503857"/>
                <a:gd name="connsiteX81" fmla="*/ 120108 w 1074011"/>
                <a:gd name="connsiteY81" fmla="*/ 364203 h 503857"/>
                <a:gd name="connsiteX82" fmla="*/ 116130 w 1074011"/>
                <a:gd name="connsiteY82" fmla="*/ 379186 h 503857"/>
                <a:gd name="connsiteX83" fmla="*/ 102738 w 1074011"/>
                <a:gd name="connsiteY83" fmla="*/ 387805 h 503857"/>
                <a:gd name="connsiteX84" fmla="*/ 123291 w 1074011"/>
                <a:gd name="connsiteY84" fmla="*/ 405175 h 503857"/>
                <a:gd name="connsiteX85" fmla="*/ 131909 w 1074011"/>
                <a:gd name="connsiteY85" fmla="*/ 425594 h 503857"/>
                <a:gd name="connsiteX86" fmla="*/ 150870 w 1074011"/>
                <a:gd name="connsiteY86" fmla="*/ 436600 h 503857"/>
                <a:gd name="connsiteX87" fmla="*/ 163466 w 1074011"/>
                <a:gd name="connsiteY87" fmla="*/ 449992 h 503857"/>
                <a:gd name="connsiteX88" fmla="*/ 172085 w 1074011"/>
                <a:gd name="connsiteY88" fmla="*/ 482345 h 503857"/>
                <a:gd name="connsiteX89" fmla="*/ 175400 w 1074011"/>
                <a:gd name="connsiteY89" fmla="*/ 464312 h 503857"/>
                <a:gd name="connsiteX90" fmla="*/ 202979 w 1074011"/>
                <a:gd name="connsiteY90" fmla="*/ 449727 h 503857"/>
                <a:gd name="connsiteX91" fmla="*/ 235598 w 1074011"/>
                <a:gd name="connsiteY91" fmla="*/ 475052 h 503857"/>
                <a:gd name="connsiteX92" fmla="*/ 254559 w 1074011"/>
                <a:gd name="connsiteY92" fmla="*/ 479295 h 503857"/>
                <a:gd name="connsiteX93" fmla="*/ 257741 w 1074011"/>
                <a:gd name="connsiteY93" fmla="*/ 361419 h 503857"/>
                <a:gd name="connsiteX94" fmla="*/ 325231 w 1074011"/>
                <a:gd name="connsiteY94" fmla="*/ 343386 h 503857"/>
                <a:gd name="connsiteX95" fmla="*/ 327485 w 1074011"/>
                <a:gd name="connsiteY95" fmla="*/ 338878 h 503857"/>
                <a:gd name="connsiteX96" fmla="*/ 351883 w 1074011"/>
                <a:gd name="connsiteY96" fmla="*/ 339673 h 503857"/>
                <a:gd name="connsiteX97" fmla="*/ 362888 w 1074011"/>
                <a:gd name="connsiteY97" fmla="*/ 327077 h 503857"/>
                <a:gd name="connsiteX98" fmla="*/ 369252 w 1074011"/>
                <a:gd name="connsiteY98" fmla="*/ 342856 h 503857"/>
                <a:gd name="connsiteX99" fmla="*/ 383440 w 1074011"/>
                <a:gd name="connsiteY99" fmla="*/ 377861 h 503857"/>
                <a:gd name="connsiteX100" fmla="*/ 414600 w 1074011"/>
                <a:gd name="connsiteY100" fmla="*/ 411937 h 503857"/>
                <a:gd name="connsiteX101" fmla="*/ 449339 w 1074011"/>
                <a:gd name="connsiteY101" fmla="*/ 409816 h 503857"/>
                <a:gd name="connsiteX102" fmla="*/ 503040 w 1074011"/>
                <a:gd name="connsiteY102" fmla="*/ 411937 h 503857"/>
                <a:gd name="connsiteX103" fmla="*/ 524122 w 1074011"/>
                <a:gd name="connsiteY103" fmla="*/ 427716 h 503857"/>
                <a:gd name="connsiteX104" fmla="*/ 530487 w 1074011"/>
                <a:gd name="connsiteY104" fmla="*/ 452909 h 503857"/>
                <a:gd name="connsiteX105" fmla="*/ 545204 w 1074011"/>
                <a:gd name="connsiteY105" fmla="*/ 480356 h 503857"/>
                <a:gd name="connsiteX106" fmla="*/ 568408 w 1074011"/>
                <a:gd name="connsiteY106" fmla="*/ 486720 h 503857"/>
                <a:gd name="connsiteX107" fmla="*/ 590552 w 1074011"/>
                <a:gd name="connsiteY107" fmla="*/ 500377 h 503857"/>
                <a:gd name="connsiteX108" fmla="*/ 603148 w 1074011"/>
                <a:gd name="connsiteY108" fmla="*/ 496134 h 503857"/>
                <a:gd name="connsiteX109" fmla="*/ 630463 w 1074011"/>
                <a:gd name="connsiteY109" fmla="*/ 475052 h 503857"/>
                <a:gd name="connsiteX110" fmla="*/ 645843 w 1074011"/>
                <a:gd name="connsiteY110" fmla="*/ 473593 h 503857"/>
                <a:gd name="connsiteX111" fmla="*/ 653932 w 1074011"/>
                <a:gd name="connsiteY111" fmla="*/ 458743 h 503857"/>
                <a:gd name="connsiteX112" fmla="*/ 670506 w 1074011"/>
                <a:gd name="connsiteY112" fmla="*/ 440577 h 503857"/>
                <a:gd name="connsiteX113" fmla="*/ 706704 w 1074011"/>
                <a:gd name="connsiteY113" fmla="*/ 439782 h 503857"/>
                <a:gd name="connsiteX114" fmla="*/ 730306 w 1074011"/>
                <a:gd name="connsiteY114" fmla="*/ 435804 h 503857"/>
                <a:gd name="connsiteX115" fmla="*/ 757885 w 1074011"/>
                <a:gd name="connsiteY115" fmla="*/ 424799 h 503857"/>
                <a:gd name="connsiteX116" fmla="*/ 793288 w 1074011"/>
                <a:gd name="connsiteY116" fmla="*/ 435009 h 503857"/>
                <a:gd name="connsiteX117" fmla="*/ 861839 w 1074011"/>
                <a:gd name="connsiteY117" fmla="*/ 438986 h 503857"/>
                <a:gd name="connsiteX118" fmla="*/ 887032 w 1074011"/>
                <a:gd name="connsiteY118" fmla="*/ 446014 h 503857"/>
                <a:gd name="connsiteX119" fmla="*/ 909308 w 1074011"/>
                <a:gd name="connsiteY119" fmla="*/ 454632 h 503857"/>
                <a:gd name="connsiteX120" fmla="*/ 908645 w 1074011"/>
                <a:gd name="connsiteY120" fmla="*/ 443760 h 503857"/>
                <a:gd name="connsiteX121" fmla="*/ 922832 w 1074011"/>
                <a:gd name="connsiteY121" fmla="*/ 423605 h 503857"/>
                <a:gd name="connsiteX122" fmla="*/ 912225 w 1074011"/>
                <a:gd name="connsiteY122" fmla="*/ 394037 h 503857"/>
                <a:gd name="connsiteX123" fmla="*/ 906258 w 1074011"/>
                <a:gd name="connsiteY123" fmla="*/ 370966 h 503857"/>
                <a:gd name="connsiteX124" fmla="*/ 921639 w 1074011"/>
                <a:gd name="connsiteY124" fmla="*/ 360491 h 503857"/>
                <a:gd name="connsiteX125" fmla="*/ 946699 w 1074011"/>
                <a:gd name="connsiteY125" fmla="*/ 355585 h 503857"/>
                <a:gd name="connsiteX126" fmla="*/ 965793 w 1074011"/>
                <a:gd name="connsiteY126" fmla="*/ 360491 h 503857"/>
                <a:gd name="connsiteX127" fmla="*/ 965793 w 1074011"/>
                <a:gd name="connsiteY127" fmla="*/ 347894 h 503857"/>
                <a:gd name="connsiteX128" fmla="*/ 982102 w 1074011"/>
                <a:gd name="connsiteY128" fmla="*/ 296580 h 503857"/>
                <a:gd name="connsiteX129" fmla="*/ 1000135 w 1074011"/>
                <a:gd name="connsiteY129" fmla="*/ 296580 h 503857"/>
                <a:gd name="connsiteX130" fmla="*/ 1024665 w 1074011"/>
                <a:gd name="connsiteY130" fmla="*/ 298702 h 503857"/>
                <a:gd name="connsiteX131" fmla="*/ 1049725 w 1074011"/>
                <a:gd name="connsiteY131" fmla="*/ 289420 h 503857"/>
                <a:gd name="connsiteX132" fmla="*/ 1045880 w 1074011"/>
                <a:gd name="connsiteY132" fmla="*/ 268073 h 503857"/>
                <a:gd name="connsiteX133" fmla="*/ 1063382 w 1074011"/>
                <a:gd name="connsiteY133" fmla="*/ 247918 h 503857"/>
                <a:gd name="connsiteX134" fmla="*/ 1074786 w 1074011"/>
                <a:gd name="connsiteY134" fmla="*/ 233200 h 503857"/>
                <a:gd name="connsiteX135" fmla="*/ 1084066 w 1074011"/>
                <a:gd name="connsiteY135" fmla="*/ 216096 h 503857"/>
                <a:gd name="connsiteX136" fmla="*/ 1079161 w 1074011"/>
                <a:gd name="connsiteY136" fmla="*/ 206549 h 503857"/>
                <a:gd name="connsiteX137" fmla="*/ 404522 w 1074011"/>
                <a:gd name="connsiteY137" fmla="*/ 322171 h 503857"/>
                <a:gd name="connsiteX138" fmla="*/ 367529 w 1074011"/>
                <a:gd name="connsiteY138" fmla="*/ 312094 h 503857"/>
                <a:gd name="connsiteX139" fmla="*/ 404522 w 1074011"/>
                <a:gd name="connsiteY139" fmla="*/ 322171 h 503857"/>
                <a:gd name="connsiteX140" fmla="*/ 852160 w 1074011"/>
                <a:gd name="connsiteY140" fmla="*/ 319254 h 503857"/>
                <a:gd name="connsiteX141" fmla="*/ 761465 w 1074011"/>
                <a:gd name="connsiteY141" fmla="*/ 329464 h 503857"/>
                <a:gd name="connsiteX142" fmla="*/ 747278 w 1074011"/>
                <a:gd name="connsiteY142" fmla="*/ 363408 h 503857"/>
                <a:gd name="connsiteX143" fmla="*/ 744096 w 1074011"/>
                <a:gd name="connsiteY143" fmla="*/ 320050 h 503857"/>
                <a:gd name="connsiteX144" fmla="*/ 812647 w 1074011"/>
                <a:gd name="connsiteY144" fmla="*/ 309840 h 503857"/>
                <a:gd name="connsiteX145" fmla="*/ 879607 w 1074011"/>
                <a:gd name="connsiteY145" fmla="*/ 306657 h 503857"/>
                <a:gd name="connsiteX146" fmla="*/ 852160 w 1074011"/>
                <a:gd name="connsiteY146" fmla="*/ 319254 h 503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</a:cxnLst>
              <a:rect l="l" t="t" r="r" b="b"/>
              <a:pathLst>
                <a:path w="1074011" h="503857">
                  <a:moveTo>
                    <a:pt x="1079161" y="206549"/>
                  </a:moveTo>
                  <a:cubicBezTo>
                    <a:pt x="1078365" y="200980"/>
                    <a:pt x="1073592" y="203367"/>
                    <a:pt x="1069747" y="205753"/>
                  </a:cubicBezTo>
                  <a:cubicBezTo>
                    <a:pt x="1065769" y="208140"/>
                    <a:pt x="1053173" y="209731"/>
                    <a:pt x="1048399" y="209731"/>
                  </a:cubicBezTo>
                  <a:cubicBezTo>
                    <a:pt x="1043625" y="209731"/>
                    <a:pt x="1035007" y="203367"/>
                    <a:pt x="1035007" y="198726"/>
                  </a:cubicBezTo>
                  <a:cubicBezTo>
                    <a:pt x="1035007" y="193952"/>
                    <a:pt x="1033946" y="188649"/>
                    <a:pt x="1029305" y="188649"/>
                  </a:cubicBezTo>
                  <a:cubicBezTo>
                    <a:pt x="1024532" y="188649"/>
                    <a:pt x="1017505" y="186262"/>
                    <a:pt x="1012731" y="174992"/>
                  </a:cubicBezTo>
                  <a:cubicBezTo>
                    <a:pt x="1007958" y="163721"/>
                    <a:pt x="1000931" y="163721"/>
                    <a:pt x="995626" y="160804"/>
                  </a:cubicBezTo>
                  <a:cubicBezTo>
                    <a:pt x="990323" y="157887"/>
                    <a:pt x="975472" y="166108"/>
                    <a:pt x="968975" y="168494"/>
                  </a:cubicBezTo>
                  <a:cubicBezTo>
                    <a:pt x="962478" y="170881"/>
                    <a:pt x="951208" y="166108"/>
                    <a:pt x="942987" y="164384"/>
                  </a:cubicBezTo>
                  <a:cubicBezTo>
                    <a:pt x="934634" y="162660"/>
                    <a:pt x="929993" y="147810"/>
                    <a:pt x="922302" y="149666"/>
                  </a:cubicBezTo>
                  <a:cubicBezTo>
                    <a:pt x="914612" y="151390"/>
                    <a:pt x="912888" y="166771"/>
                    <a:pt x="906921" y="166771"/>
                  </a:cubicBezTo>
                  <a:cubicBezTo>
                    <a:pt x="900955" y="166771"/>
                    <a:pt x="890347" y="136009"/>
                    <a:pt x="879077" y="118904"/>
                  </a:cubicBezTo>
                  <a:cubicBezTo>
                    <a:pt x="867806" y="101800"/>
                    <a:pt x="847784" y="67458"/>
                    <a:pt x="830017" y="60961"/>
                  </a:cubicBezTo>
                  <a:cubicBezTo>
                    <a:pt x="812249" y="54464"/>
                    <a:pt x="817553" y="45580"/>
                    <a:pt x="822326" y="40806"/>
                  </a:cubicBezTo>
                  <a:cubicBezTo>
                    <a:pt x="827100" y="36033"/>
                    <a:pt x="811719" y="34840"/>
                    <a:pt x="804558" y="39083"/>
                  </a:cubicBezTo>
                  <a:cubicBezTo>
                    <a:pt x="797399" y="43193"/>
                    <a:pt x="788647" y="50884"/>
                    <a:pt x="780294" y="52740"/>
                  </a:cubicBezTo>
                  <a:cubicBezTo>
                    <a:pt x="771940" y="54464"/>
                    <a:pt x="760140" y="67590"/>
                    <a:pt x="751256" y="64541"/>
                  </a:cubicBezTo>
                  <a:cubicBezTo>
                    <a:pt x="742372" y="61624"/>
                    <a:pt x="738261" y="75811"/>
                    <a:pt x="731102" y="69314"/>
                  </a:cubicBezTo>
                  <a:cubicBezTo>
                    <a:pt x="723941" y="62817"/>
                    <a:pt x="740516" y="58044"/>
                    <a:pt x="740516" y="52210"/>
                  </a:cubicBezTo>
                  <a:cubicBezTo>
                    <a:pt x="740516" y="46243"/>
                    <a:pt x="729245" y="53933"/>
                    <a:pt x="726328" y="50486"/>
                  </a:cubicBezTo>
                  <a:cubicBezTo>
                    <a:pt x="723411" y="46906"/>
                    <a:pt x="713864" y="43326"/>
                    <a:pt x="713864" y="48762"/>
                  </a:cubicBezTo>
                  <a:cubicBezTo>
                    <a:pt x="713864" y="54066"/>
                    <a:pt x="706174" y="51149"/>
                    <a:pt x="706174" y="47038"/>
                  </a:cubicBezTo>
                  <a:cubicBezTo>
                    <a:pt x="706174" y="42928"/>
                    <a:pt x="700870" y="35238"/>
                    <a:pt x="696097" y="40541"/>
                  </a:cubicBezTo>
                  <a:cubicBezTo>
                    <a:pt x="691323" y="45845"/>
                    <a:pt x="675412" y="48762"/>
                    <a:pt x="671832" y="44652"/>
                  </a:cubicBezTo>
                  <a:cubicBezTo>
                    <a:pt x="668252" y="40541"/>
                    <a:pt x="674219" y="38685"/>
                    <a:pt x="674749" y="33381"/>
                  </a:cubicBezTo>
                  <a:cubicBezTo>
                    <a:pt x="675279" y="28077"/>
                    <a:pt x="668782" y="20917"/>
                    <a:pt x="669976" y="14420"/>
                  </a:cubicBezTo>
                  <a:cubicBezTo>
                    <a:pt x="671169" y="7923"/>
                    <a:pt x="658705" y="1426"/>
                    <a:pt x="652871" y="3813"/>
                  </a:cubicBezTo>
                  <a:cubicBezTo>
                    <a:pt x="646904" y="6199"/>
                    <a:pt x="638684" y="3813"/>
                    <a:pt x="632186" y="896"/>
                  </a:cubicBezTo>
                  <a:cubicBezTo>
                    <a:pt x="625689" y="-2021"/>
                    <a:pt x="600231" y="2619"/>
                    <a:pt x="599038" y="8586"/>
                  </a:cubicBezTo>
                  <a:cubicBezTo>
                    <a:pt x="597844" y="14553"/>
                    <a:pt x="565889" y="19194"/>
                    <a:pt x="560055" y="21580"/>
                  </a:cubicBezTo>
                  <a:cubicBezTo>
                    <a:pt x="554088" y="23967"/>
                    <a:pt x="530487" y="27547"/>
                    <a:pt x="522266" y="28740"/>
                  </a:cubicBezTo>
                  <a:cubicBezTo>
                    <a:pt x="513912" y="29934"/>
                    <a:pt x="505692" y="36961"/>
                    <a:pt x="495084" y="36961"/>
                  </a:cubicBezTo>
                  <a:cubicBezTo>
                    <a:pt x="484477" y="36961"/>
                    <a:pt x="464322" y="38155"/>
                    <a:pt x="454908" y="45182"/>
                  </a:cubicBezTo>
                  <a:cubicBezTo>
                    <a:pt x="445494" y="52342"/>
                    <a:pt x="430113" y="46375"/>
                    <a:pt x="422953" y="48762"/>
                  </a:cubicBezTo>
                  <a:cubicBezTo>
                    <a:pt x="415793" y="51149"/>
                    <a:pt x="403992" y="47569"/>
                    <a:pt x="400412" y="49955"/>
                  </a:cubicBezTo>
                  <a:cubicBezTo>
                    <a:pt x="396832" y="52342"/>
                    <a:pt x="398025" y="66530"/>
                    <a:pt x="401605" y="72364"/>
                  </a:cubicBezTo>
                  <a:cubicBezTo>
                    <a:pt x="405185" y="78331"/>
                    <a:pt x="424014" y="80585"/>
                    <a:pt x="425207" y="84165"/>
                  </a:cubicBezTo>
                  <a:cubicBezTo>
                    <a:pt x="426400" y="87745"/>
                    <a:pt x="406246" y="87745"/>
                    <a:pt x="396832" y="88938"/>
                  </a:cubicBezTo>
                  <a:cubicBezTo>
                    <a:pt x="387418" y="90131"/>
                    <a:pt x="389804" y="101932"/>
                    <a:pt x="392058" y="107899"/>
                  </a:cubicBezTo>
                  <a:cubicBezTo>
                    <a:pt x="394445" y="113866"/>
                    <a:pt x="382644" y="119700"/>
                    <a:pt x="375484" y="122087"/>
                  </a:cubicBezTo>
                  <a:cubicBezTo>
                    <a:pt x="368324" y="124473"/>
                    <a:pt x="375484" y="136274"/>
                    <a:pt x="382644" y="136274"/>
                  </a:cubicBezTo>
                  <a:cubicBezTo>
                    <a:pt x="389804" y="136274"/>
                    <a:pt x="395638" y="142241"/>
                    <a:pt x="401605" y="142241"/>
                  </a:cubicBezTo>
                  <a:cubicBezTo>
                    <a:pt x="407572" y="142241"/>
                    <a:pt x="408633" y="154042"/>
                    <a:pt x="408633" y="161202"/>
                  </a:cubicBezTo>
                  <a:cubicBezTo>
                    <a:pt x="408633" y="168229"/>
                    <a:pt x="401605" y="170616"/>
                    <a:pt x="392058" y="170616"/>
                  </a:cubicBezTo>
                  <a:cubicBezTo>
                    <a:pt x="382644" y="170616"/>
                    <a:pt x="377871" y="163589"/>
                    <a:pt x="371904" y="162395"/>
                  </a:cubicBezTo>
                  <a:cubicBezTo>
                    <a:pt x="365937" y="161202"/>
                    <a:pt x="367131" y="173003"/>
                    <a:pt x="362490" y="175389"/>
                  </a:cubicBezTo>
                  <a:cubicBezTo>
                    <a:pt x="357717" y="177776"/>
                    <a:pt x="356523" y="167169"/>
                    <a:pt x="349496" y="167169"/>
                  </a:cubicBezTo>
                  <a:cubicBezTo>
                    <a:pt x="342336" y="167169"/>
                    <a:pt x="334115" y="165975"/>
                    <a:pt x="331728" y="158815"/>
                  </a:cubicBezTo>
                  <a:cubicBezTo>
                    <a:pt x="329341" y="151788"/>
                    <a:pt x="312767" y="150594"/>
                    <a:pt x="305740" y="157622"/>
                  </a:cubicBezTo>
                  <a:cubicBezTo>
                    <a:pt x="298580" y="164649"/>
                    <a:pt x="296326" y="161202"/>
                    <a:pt x="290359" y="156428"/>
                  </a:cubicBezTo>
                  <a:cubicBezTo>
                    <a:pt x="284392" y="151655"/>
                    <a:pt x="266757" y="158815"/>
                    <a:pt x="264370" y="164649"/>
                  </a:cubicBezTo>
                  <a:cubicBezTo>
                    <a:pt x="261984" y="170616"/>
                    <a:pt x="248989" y="173003"/>
                    <a:pt x="239575" y="167036"/>
                  </a:cubicBezTo>
                  <a:cubicBezTo>
                    <a:pt x="230161" y="161069"/>
                    <a:pt x="224194" y="158683"/>
                    <a:pt x="224194" y="167036"/>
                  </a:cubicBezTo>
                  <a:cubicBezTo>
                    <a:pt x="224194" y="175257"/>
                    <a:pt x="217034" y="168229"/>
                    <a:pt x="217034" y="163456"/>
                  </a:cubicBezTo>
                  <a:cubicBezTo>
                    <a:pt x="217034" y="158683"/>
                    <a:pt x="201653" y="149268"/>
                    <a:pt x="194626" y="144495"/>
                  </a:cubicBezTo>
                  <a:cubicBezTo>
                    <a:pt x="187466" y="139722"/>
                    <a:pt x="165058" y="139722"/>
                    <a:pt x="163864" y="135081"/>
                  </a:cubicBezTo>
                  <a:cubicBezTo>
                    <a:pt x="162671" y="130307"/>
                    <a:pt x="148483" y="126860"/>
                    <a:pt x="144903" y="135081"/>
                  </a:cubicBezTo>
                  <a:cubicBezTo>
                    <a:pt x="141323" y="143434"/>
                    <a:pt x="135489" y="137468"/>
                    <a:pt x="130716" y="135081"/>
                  </a:cubicBezTo>
                  <a:cubicBezTo>
                    <a:pt x="125942" y="132694"/>
                    <a:pt x="115335" y="138661"/>
                    <a:pt x="110561" y="141048"/>
                  </a:cubicBezTo>
                  <a:cubicBezTo>
                    <a:pt x="105788" y="143434"/>
                    <a:pt x="90407" y="154042"/>
                    <a:pt x="82186" y="154042"/>
                  </a:cubicBezTo>
                  <a:cubicBezTo>
                    <a:pt x="73966" y="154042"/>
                    <a:pt x="78606" y="164649"/>
                    <a:pt x="67999" y="167036"/>
                  </a:cubicBezTo>
                  <a:cubicBezTo>
                    <a:pt x="57391" y="169423"/>
                    <a:pt x="59778" y="176450"/>
                    <a:pt x="60838" y="181223"/>
                  </a:cubicBezTo>
                  <a:cubicBezTo>
                    <a:pt x="62032" y="185997"/>
                    <a:pt x="67999" y="194218"/>
                    <a:pt x="58452" y="197798"/>
                  </a:cubicBezTo>
                  <a:cubicBezTo>
                    <a:pt x="49038" y="201378"/>
                    <a:pt x="45457" y="185997"/>
                    <a:pt x="37104" y="180030"/>
                  </a:cubicBezTo>
                  <a:cubicBezTo>
                    <a:pt x="28883" y="174063"/>
                    <a:pt x="21723" y="181223"/>
                    <a:pt x="21723" y="189444"/>
                  </a:cubicBezTo>
                  <a:cubicBezTo>
                    <a:pt x="21723" y="197665"/>
                    <a:pt x="12309" y="197665"/>
                    <a:pt x="7536" y="206019"/>
                  </a:cubicBezTo>
                  <a:cubicBezTo>
                    <a:pt x="2762" y="214239"/>
                    <a:pt x="15889" y="215433"/>
                    <a:pt x="15889" y="219013"/>
                  </a:cubicBezTo>
                  <a:cubicBezTo>
                    <a:pt x="15889" y="222593"/>
                    <a:pt x="8729" y="226040"/>
                    <a:pt x="6475" y="227234"/>
                  </a:cubicBezTo>
                  <a:cubicBezTo>
                    <a:pt x="4088" y="228427"/>
                    <a:pt x="-1746" y="240228"/>
                    <a:pt x="508" y="243808"/>
                  </a:cubicBezTo>
                  <a:cubicBezTo>
                    <a:pt x="2895" y="247388"/>
                    <a:pt x="17083" y="246195"/>
                    <a:pt x="15889" y="254415"/>
                  </a:cubicBezTo>
                  <a:cubicBezTo>
                    <a:pt x="14696" y="262636"/>
                    <a:pt x="13503" y="270990"/>
                    <a:pt x="20662" y="268603"/>
                  </a:cubicBezTo>
                  <a:cubicBezTo>
                    <a:pt x="27823" y="266216"/>
                    <a:pt x="34850" y="267410"/>
                    <a:pt x="39624" y="267410"/>
                  </a:cubicBezTo>
                  <a:cubicBezTo>
                    <a:pt x="44397" y="267410"/>
                    <a:pt x="47977" y="276824"/>
                    <a:pt x="56198" y="286371"/>
                  </a:cubicBezTo>
                  <a:cubicBezTo>
                    <a:pt x="64419" y="295785"/>
                    <a:pt x="67999" y="300558"/>
                    <a:pt x="59778" y="302945"/>
                  </a:cubicBezTo>
                  <a:cubicBezTo>
                    <a:pt x="51424" y="305332"/>
                    <a:pt x="55004" y="310105"/>
                    <a:pt x="65744" y="314746"/>
                  </a:cubicBezTo>
                  <a:cubicBezTo>
                    <a:pt x="68529" y="315939"/>
                    <a:pt x="71446" y="317928"/>
                    <a:pt x="74363" y="319917"/>
                  </a:cubicBezTo>
                  <a:cubicBezTo>
                    <a:pt x="76087" y="318724"/>
                    <a:pt x="77678" y="317663"/>
                    <a:pt x="79136" y="316337"/>
                  </a:cubicBezTo>
                  <a:cubicBezTo>
                    <a:pt x="92529" y="304536"/>
                    <a:pt x="116926" y="293531"/>
                    <a:pt x="135091" y="298171"/>
                  </a:cubicBezTo>
                  <a:cubicBezTo>
                    <a:pt x="153256" y="302945"/>
                    <a:pt x="168240" y="294989"/>
                    <a:pt x="176063" y="305994"/>
                  </a:cubicBezTo>
                  <a:cubicBezTo>
                    <a:pt x="183886" y="317000"/>
                    <a:pt x="176063" y="337552"/>
                    <a:pt x="179245" y="345375"/>
                  </a:cubicBezTo>
                  <a:cubicBezTo>
                    <a:pt x="182427" y="353198"/>
                    <a:pt x="165058" y="353994"/>
                    <a:pt x="153256" y="352402"/>
                  </a:cubicBezTo>
                  <a:cubicBezTo>
                    <a:pt x="141456" y="350811"/>
                    <a:pt x="116926" y="357176"/>
                    <a:pt x="120108" y="364203"/>
                  </a:cubicBezTo>
                  <a:cubicBezTo>
                    <a:pt x="123291" y="371363"/>
                    <a:pt x="131909" y="387938"/>
                    <a:pt x="116130" y="379186"/>
                  </a:cubicBezTo>
                  <a:cubicBezTo>
                    <a:pt x="100352" y="370568"/>
                    <a:pt x="94120" y="387805"/>
                    <a:pt x="102738" y="387805"/>
                  </a:cubicBezTo>
                  <a:cubicBezTo>
                    <a:pt x="111357" y="387805"/>
                    <a:pt x="123291" y="398015"/>
                    <a:pt x="123291" y="405175"/>
                  </a:cubicBezTo>
                  <a:cubicBezTo>
                    <a:pt x="123291" y="412335"/>
                    <a:pt x="124086" y="427981"/>
                    <a:pt x="131909" y="425594"/>
                  </a:cubicBezTo>
                  <a:cubicBezTo>
                    <a:pt x="139732" y="423208"/>
                    <a:pt x="139732" y="437395"/>
                    <a:pt x="150870" y="436600"/>
                  </a:cubicBezTo>
                  <a:cubicBezTo>
                    <a:pt x="161875" y="435804"/>
                    <a:pt x="172085" y="439782"/>
                    <a:pt x="163466" y="449992"/>
                  </a:cubicBezTo>
                  <a:cubicBezTo>
                    <a:pt x="154848" y="460201"/>
                    <a:pt x="169035" y="488576"/>
                    <a:pt x="172085" y="482345"/>
                  </a:cubicBezTo>
                  <a:cubicBezTo>
                    <a:pt x="174074" y="478367"/>
                    <a:pt x="172350" y="469748"/>
                    <a:pt x="175400" y="464312"/>
                  </a:cubicBezTo>
                  <a:cubicBezTo>
                    <a:pt x="169301" y="449859"/>
                    <a:pt x="195422" y="449727"/>
                    <a:pt x="202979" y="449727"/>
                  </a:cubicBezTo>
                  <a:cubicBezTo>
                    <a:pt x="211333" y="449727"/>
                    <a:pt x="226183" y="462323"/>
                    <a:pt x="235598" y="475052"/>
                  </a:cubicBezTo>
                  <a:cubicBezTo>
                    <a:pt x="245012" y="487648"/>
                    <a:pt x="254559" y="479295"/>
                    <a:pt x="254559" y="479295"/>
                  </a:cubicBezTo>
                  <a:lnTo>
                    <a:pt x="257741" y="361419"/>
                  </a:lnTo>
                  <a:lnTo>
                    <a:pt x="325231" y="343386"/>
                  </a:lnTo>
                  <a:cubicBezTo>
                    <a:pt x="325894" y="341662"/>
                    <a:pt x="326557" y="340204"/>
                    <a:pt x="327485" y="338878"/>
                  </a:cubicBezTo>
                  <a:cubicBezTo>
                    <a:pt x="336237" y="326281"/>
                    <a:pt x="347905" y="336624"/>
                    <a:pt x="351883" y="339673"/>
                  </a:cubicBezTo>
                  <a:cubicBezTo>
                    <a:pt x="355330" y="342193"/>
                    <a:pt x="353474" y="326281"/>
                    <a:pt x="362888" y="327077"/>
                  </a:cubicBezTo>
                  <a:cubicBezTo>
                    <a:pt x="372302" y="327873"/>
                    <a:pt x="362092" y="342856"/>
                    <a:pt x="369252" y="342856"/>
                  </a:cubicBezTo>
                  <a:cubicBezTo>
                    <a:pt x="374821" y="342856"/>
                    <a:pt x="387418" y="362480"/>
                    <a:pt x="383440" y="377861"/>
                  </a:cubicBezTo>
                  <a:cubicBezTo>
                    <a:pt x="393915" y="386479"/>
                    <a:pt x="412876" y="406766"/>
                    <a:pt x="414600" y="411937"/>
                  </a:cubicBezTo>
                  <a:cubicBezTo>
                    <a:pt x="416721" y="418302"/>
                    <a:pt x="444036" y="407694"/>
                    <a:pt x="449339" y="409816"/>
                  </a:cubicBezTo>
                  <a:cubicBezTo>
                    <a:pt x="454643" y="411937"/>
                    <a:pt x="495614" y="411937"/>
                    <a:pt x="503040" y="411937"/>
                  </a:cubicBezTo>
                  <a:cubicBezTo>
                    <a:pt x="510333" y="411937"/>
                    <a:pt x="515636" y="425594"/>
                    <a:pt x="524122" y="427716"/>
                  </a:cubicBezTo>
                  <a:cubicBezTo>
                    <a:pt x="532608" y="429837"/>
                    <a:pt x="529426" y="443495"/>
                    <a:pt x="530487" y="452909"/>
                  </a:cubicBezTo>
                  <a:cubicBezTo>
                    <a:pt x="531547" y="462323"/>
                    <a:pt x="544144" y="471870"/>
                    <a:pt x="545204" y="480356"/>
                  </a:cubicBezTo>
                  <a:cubicBezTo>
                    <a:pt x="546265" y="488709"/>
                    <a:pt x="559923" y="484599"/>
                    <a:pt x="568408" y="486720"/>
                  </a:cubicBezTo>
                  <a:cubicBezTo>
                    <a:pt x="576895" y="488842"/>
                    <a:pt x="589491" y="492024"/>
                    <a:pt x="590552" y="500377"/>
                  </a:cubicBezTo>
                  <a:cubicBezTo>
                    <a:pt x="591612" y="508863"/>
                    <a:pt x="602087" y="502499"/>
                    <a:pt x="603148" y="496134"/>
                  </a:cubicBezTo>
                  <a:cubicBezTo>
                    <a:pt x="604209" y="489902"/>
                    <a:pt x="614684" y="481416"/>
                    <a:pt x="630463" y="475052"/>
                  </a:cubicBezTo>
                  <a:cubicBezTo>
                    <a:pt x="637623" y="472267"/>
                    <a:pt x="642263" y="472267"/>
                    <a:pt x="645843" y="473593"/>
                  </a:cubicBezTo>
                  <a:cubicBezTo>
                    <a:pt x="648760" y="466036"/>
                    <a:pt x="651810" y="459671"/>
                    <a:pt x="653932" y="458743"/>
                  </a:cubicBezTo>
                  <a:cubicBezTo>
                    <a:pt x="659368" y="456356"/>
                    <a:pt x="669710" y="448533"/>
                    <a:pt x="670506" y="440577"/>
                  </a:cubicBezTo>
                  <a:cubicBezTo>
                    <a:pt x="671302" y="432754"/>
                    <a:pt x="692517" y="432754"/>
                    <a:pt x="706704" y="439782"/>
                  </a:cubicBezTo>
                  <a:cubicBezTo>
                    <a:pt x="720892" y="446942"/>
                    <a:pt x="729511" y="446942"/>
                    <a:pt x="730306" y="435804"/>
                  </a:cubicBezTo>
                  <a:cubicBezTo>
                    <a:pt x="731102" y="424799"/>
                    <a:pt x="751521" y="421616"/>
                    <a:pt x="757885" y="424799"/>
                  </a:cubicBezTo>
                  <a:cubicBezTo>
                    <a:pt x="764117" y="427981"/>
                    <a:pt x="783874" y="438986"/>
                    <a:pt x="793288" y="435009"/>
                  </a:cubicBezTo>
                  <a:cubicBezTo>
                    <a:pt x="802702" y="431031"/>
                    <a:pt x="850038" y="435804"/>
                    <a:pt x="861839" y="438986"/>
                  </a:cubicBezTo>
                  <a:cubicBezTo>
                    <a:pt x="873640" y="442169"/>
                    <a:pt x="876822" y="434213"/>
                    <a:pt x="887032" y="446014"/>
                  </a:cubicBezTo>
                  <a:cubicBezTo>
                    <a:pt x="895651" y="455958"/>
                    <a:pt x="899761" y="447074"/>
                    <a:pt x="909308" y="454632"/>
                  </a:cubicBezTo>
                  <a:cubicBezTo>
                    <a:pt x="909308" y="451583"/>
                    <a:pt x="908645" y="447870"/>
                    <a:pt x="908645" y="443760"/>
                  </a:cubicBezTo>
                  <a:cubicBezTo>
                    <a:pt x="908645" y="436069"/>
                    <a:pt x="920446" y="429572"/>
                    <a:pt x="922832" y="423605"/>
                  </a:cubicBezTo>
                  <a:cubicBezTo>
                    <a:pt x="925219" y="417639"/>
                    <a:pt x="912225" y="400004"/>
                    <a:pt x="912225" y="394037"/>
                  </a:cubicBezTo>
                  <a:cubicBezTo>
                    <a:pt x="912225" y="388070"/>
                    <a:pt x="912225" y="373883"/>
                    <a:pt x="906258" y="370966"/>
                  </a:cubicBezTo>
                  <a:cubicBezTo>
                    <a:pt x="900291" y="368049"/>
                    <a:pt x="917529" y="360358"/>
                    <a:pt x="921639" y="360491"/>
                  </a:cubicBezTo>
                  <a:cubicBezTo>
                    <a:pt x="930390" y="360888"/>
                    <a:pt x="942854" y="351740"/>
                    <a:pt x="946699" y="355585"/>
                  </a:cubicBezTo>
                  <a:cubicBezTo>
                    <a:pt x="950545" y="359430"/>
                    <a:pt x="958103" y="360491"/>
                    <a:pt x="965793" y="360491"/>
                  </a:cubicBezTo>
                  <a:cubicBezTo>
                    <a:pt x="973483" y="360491"/>
                    <a:pt x="970169" y="351740"/>
                    <a:pt x="965793" y="347894"/>
                  </a:cubicBezTo>
                  <a:cubicBezTo>
                    <a:pt x="961417" y="344049"/>
                    <a:pt x="979450" y="308646"/>
                    <a:pt x="982102" y="296580"/>
                  </a:cubicBezTo>
                  <a:cubicBezTo>
                    <a:pt x="984886" y="284514"/>
                    <a:pt x="991384" y="295520"/>
                    <a:pt x="1000135" y="296580"/>
                  </a:cubicBezTo>
                  <a:cubicBezTo>
                    <a:pt x="1008886" y="297641"/>
                    <a:pt x="1019228" y="296050"/>
                    <a:pt x="1024665" y="298702"/>
                  </a:cubicBezTo>
                  <a:cubicBezTo>
                    <a:pt x="1030101" y="301354"/>
                    <a:pt x="1046012" y="295387"/>
                    <a:pt x="1049725" y="289420"/>
                  </a:cubicBezTo>
                  <a:cubicBezTo>
                    <a:pt x="1053570" y="283453"/>
                    <a:pt x="1045349" y="281730"/>
                    <a:pt x="1045880" y="268073"/>
                  </a:cubicBezTo>
                  <a:cubicBezTo>
                    <a:pt x="1046410" y="254415"/>
                    <a:pt x="1054631" y="247918"/>
                    <a:pt x="1063382" y="247918"/>
                  </a:cubicBezTo>
                  <a:cubicBezTo>
                    <a:pt x="1072133" y="247918"/>
                    <a:pt x="1074786" y="239698"/>
                    <a:pt x="1074786" y="233200"/>
                  </a:cubicBezTo>
                  <a:cubicBezTo>
                    <a:pt x="1074786" y="227234"/>
                    <a:pt x="1081945" y="223521"/>
                    <a:pt x="1084066" y="216096"/>
                  </a:cubicBezTo>
                  <a:cubicBezTo>
                    <a:pt x="1081945" y="213576"/>
                    <a:pt x="1079559" y="209599"/>
                    <a:pt x="1079161" y="206549"/>
                  </a:cubicBezTo>
                  <a:close/>
                  <a:moveTo>
                    <a:pt x="404522" y="322171"/>
                  </a:moveTo>
                  <a:cubicBezTo>
                    <a:pt x="401340" y="326547"/>
                    <a:pt x="370181" y="318458"/>
                    <a:pt x="367529" y="312094"/>
                  </a:cubicBezTo>
                  <a:cubicBezTo>
                    <a:pt x="364744" y="305199"/>
                    <a:pt x="411285" y="312889"/>
                    <a:pt x="404522" y="322171"/>
                  </a:cubicBezTo>
                  <a:close/>
                  <a:moveTo>
                    <a:pt x="852160" y="319254"/>
                  </a:moveTo>
                  <a:cubicBezTo>
                    <a:pt x="830149" y="319254"/>
                    <a:pt x="781222" y="308249"/>
                    <a:pt x="761465" y="329464"/>
                  </a:cubicBezTo>
                  <a:cubicBezTo>
                    <a:pt x="741709" y="350811"/>
                    <a:pt x="755897" y="361817"/>
                    <a:pt x="747278" y="363408"/>
                  </a:cubicBezTo>
                  <a:cubicBezTo>
                    <a:pt x="737996" y="365131"/>
                    <a:pt x="733090" y="331055"/>
                    <a:pt x="744096" y="320050"/>
                  </a:cubicBezTo>
                  <a:cubicBezTo>
                    <a:pt x="755101" y="309044"/>
                    <a:pt x="790636" y="304271"/>
                    <a:pt x="812647" y="309840"/>
                  </a:cubicBezTo>
                  <a:cubicBezTo>
                    <a:pt x="834790" y="315409"/>
                    <a:pt x="874170" y="305066"/>
                    <a:pt x="879607" y="306657"/>
                  </a:cubicBezTo>
                  <a:cubicBezTo>
                    <a:pt x="885176" y="308249"/>
                    <a:pt x="874170" y="319254"/>
                    <a:pt x="852160" y="319254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9DD8588E-175C-4CD8-A834-999EB0D33CC0}"/>
                </a:ext>
              </a:extLst>
            </p:cNvPr>
            <p:cNvSpPr/>
            <p:nvPr/>
          </p:nvSpPr>
          <p:spPr>
            <a:xfrm>
              <a:off x="6001870" y="1873027"/>
              <a:ext cx="4547976" cy="1736982"/>
            </a:xfrm>
            <a:custGeom>
              <a:avLst/>
              <a:gdLst>
                <a:gd name="connsiteX0" fmla="*/ 68949 w 4547975"/>
                <a:gd name="connsiteY0" fmla="*/ 1259798 h 1736981"/>
                <a:gd name="connsiteX1" fmla="*/ 53038 w 4547975"/>
                <a:gd name="connsiteY1" fmla="*/ 1253832 h 1736981"/>
                <a:gd name="connsiteX2" fmla="*/ 36861 w 4547975"/>
                <a:gd name="connsiteY2" fmla="*/ 1252373 h 1736981"/>
                <a:gd name="connsiteX3" fmla="*/ 40972 w 4547975"/>
                <a:gd name="connsiteY3" fmla="*/ 1256351 h 1736981"/>
                <a:gd name="connsiteX4" fmla="*/ 32353 w 4547975"/>
                <a:gd name="connsiteY4" fmla="*/ 1270936 h 1736981"/>
                <a:gd name="connsiteX5" fmla="*/ 19756 w 4547975"/>
                <a:gd name="connsiteY5" fmla="*/ 1270936 h 1736981"/>
                <a:gd name="connsiteX6" fmla="*/ 1591 w 4547975"/>
                <a:gd name="connsiteY6" fmla="*/ 1272130 h 1736981"/>
                <a:gd name="connsiteX7" fmla="*/ 0 w 4547975"/>
                <a:gd name="connsiteY7" fmla="*/ 1278494 h 1736981"/>
                <a:gd name="connsiteX8" fmla="*/ 13524 w 4547975"/>
                <a:gd name="connsiteY8" fmla="*/ 1283400 h 1736981"/>
                <a:gd name="connsiteX9" fmla="*/ 82871 w 4547975"/>
                <a:gd name="connsiteY9" fmla="*/ 1286317 h 1736981"/>
                <a:gd name="connsiteX10" fmla="*/ 83799 w 4547975"/>
                <a:gd name="connsiteY10" fmla="*/ 1268682 h 1736981"/>
                <a:gd name="connsiteX11" fmla="*/ 68949 w 4547975"/>
                <a:gd name="connsiteY11" fmla="*/ 1259798 h 1736981"/>
                <a:gd name="connsiteX12" fmla="*/ 1209655 w 4547975"/>
                <a:gd name="connsiteY12" fmla="*/ 45767 h 1736981"/>
                <a:gd name="connsiteX13" fmla="*/ 1223047 w 4547975"/>
                <a:gd name="connsiteY13" fmla="*/ 22961 h 1736981"/>
                <a:gd name="connsiteX14" fmla="*/ 1197059 w 4547975"/>
                <a:gd name="connsiteY14" fmla="*/ 31580 h 1736981"/>
                <a:gd name="connsiteX15" fmla="*/ 1165502 w 4547975"/>
                <a:gd name="connsiteY15" fmla="*/ 43381 h 1736981"/>
                <a:gd name="connsiteX16" fmla="*/ 1209655 w 4547975"/>
                <a:gd name="connsiteY16" fmla="*/ 45767 h 1736981"/>
                <a:gd name="connsiteX17" fmla="*/ 1361741 w 4547975"/>
                <a:gd name="connsiteY17" fmla="*/ 483991 h 1736981"/>
                <a:gd name="connsiteX18" fmla="*/ 1402712 w 4547975"/>
                <a:gd name="connsiteY18" fmla="*/ 474576 h 1736981"/>
                <a:gd name="connsiteX19" fmla="*/ 1373542 w 4547975"/>
                <a:gd name="connsiteY19" fmla="*/ 462776 h 1736981"/>
                <a:gd name="connsiteX20" fmla="*/ 1361741 w 4547975"/>
                <a:gd name="connsiteY20" fmla="*/ 483991 h 1736981"/>
                <a:gd name="connsiteX21" fmla="*/ 1944227 w 4547975"/>
                <a:gd name="connsiteY21" fmla="*/ 81170 h 1736981"/>
                <a:gd name="connsiteX22" fmla="*/ 1937861 w 4547975"/>
                <a:gd name="connsiteY22" fmla="*/ 91380 h 1736981"/>
                <a:gd name="connsiteX23" fmla="*/ 1918901 w 4547975"/>
                <a:gd name="connsiteY23" fmla="*/ 100794 h 1736981"/>
                <a:gd name="connsiteX24" fmla="*/ 1942503 w 4547975"/>
                <a:gd name="connsiteY24" fmla="*/ 116573 h 1736981"/>
                <a:gd name="connsiteX25" fmla="*/ 1974060 w 4547975"/>
                <a:gd name="connsiteY25" fmla="*/ 97612 h 1736981"/>
                <a:gd name="connsiteX26" fmla="*/ 2047384 w 4547975"/>
                <a:gd name="connsiteY26" fmla="*/ 75468 h 1736981"/>
                <a:gd name="connsiteX27" fmla="*/ 2054412 w 4547975"/>
                <a:gd name="connsiteY27" fmla="*/ 53458 h 1736981"/>
                <a:gd name="connsiteX28" fmla="*/ 2043407 w 4547975"/>
                <a:gd name="connsiteY28" fmla="*/ 40861 h 1736981"/>
                <a:gd name="connsiteX29" fmla="*/ 2023783 w 4547975"/>
                <a:gd name="connsiteY29" fmla="*/ 13282 h 1736981"/>
                <a:gd name="connsiteX30" fmla="*/ 1985198 w 4547975"/>
                <a:gd name="connsiteY30" fmla="*/ 26674 h 1736981"/>
                <a:gd name="connsiteX31" fmla="*/ 1955231 w 4547975"/>
                <a:gd name="connsiteY31" fmla="*/ 44839 h 1736981"/>
                <a:gd name="connsiteX32" fmla="*/ 1943431 w 4547975"/>
                <a:gd name="connsiteY32" fmla="*/ 63005 h 1736981"/>
                <a:gd name="connsiteX33" fmla="*/ 1944227 w 4547975"/>
                <a:gd name="connsiteY33" fmla="*/ 81170 h 1736981"/>
                <a:gd name="connsiteX34" fmla="*/ 1985993 w 4547975"/>
                <a:gd name="connsiteY34" fmla="*/ 103313 h 1736981"/>
                <a:gd name="connsiteX35" fmla="*/ 1967828 w 4547975"/>
                <a:gd name="connsiteY35" fmla="*/ 126915 h 1736981"/>
                <a:gd name="connsiteX36" fmla="*/ 1987584 w 4547975"/>
                <a:gd name="connsiteY36" fmla="*/ 132351 h 1736981"/>
                <a:gd name="connsiteX37" fmla="*/ 2013573 w 4547975"/>
                <a:gd name="connsiteY37" fmla="*/ 150517 h 1736981"/>
                <a:gd name="connsiteX38" fmla="*/ 2089284 w 4547975"/>
                <a:gd name="connsiteY38" fmla="*/ 166295 h 1736981"/>
                <a:gd name="connsiteX39" fmla="*/ 2107450 w 4547975"/>
                <a:gd name="connsiteY39" fmla="*/ 146539 h 1736981"/>
                <a:gd name="connsiteX40" fmla="*/ 2119251 w 4547975"/>
                <a:gd name="connsiteY40" fmla="*/ 116573 h 1736981"/>
                <a:gd name="connsiteX41" fmla="*/ 2079870 w 4547975"/>
                <a:gd name="connsiteY41" fmla="*/ 99203 h 1736981"/>
                <a:gd name="connsiteX42" fmla="*/ 2060114 w 4547975"/>
                <a:gd name="connsiteY42" fmla="*/ 87402 h 1736981"/>
                <a:gd name="connsiteX43" fmla="*/ 1985993 w 4547975"/>
                <a:gd name="connsiteY43" fmla="*/ 103313 h 1736981"/>
                <a:gd name="connsiteX44" fmla="*/ 1591924 w 4547975"/>
                <a:gd name="connsiteY44" fmla="*/ 495792 h 1736981"/>
                <a:gd name="connsiteX45" fmla="*/ 1612343 w 4547975"/>
                <a:gd name="connsiteY45" fmla="*/ 487173 h 1736981"/>
                <a:gd name="connsiteX46" fmla="*/ 1591924 w 4547975"/>
                <a:gd name="connsiteY46" fmla="*/ 495792 h 1736981"/>
                <a:gd name="connsiteX47" fmla="*/ 1923807 w 4547975"/>
                <a:gd name="connsiteY47" fmla="*/ 25215 h 1736981"/>
                <a:gd name="connsiteX48" fmla="*/ 1888271 w 4547975"/>
                <a:gd name="connsiteY48" fmla="*/ 29989 h 1736981"/>
                <a:gd name="connsiteX49" fmla="*/ 1923807 w 4547975"/>
                <a:gd name="connsiteY49" fmla="*/ 25215 h 1736981"/>
                <a:gd name="connsiteX50" fmla="*/ 4243540 w 4547975"/>
                <a:gd name="connsiteY50" fmla="*/ 596696 h 1736981"/>
                <a:gd name="connsiteX51" fmla="*/ 4281329 w 4547975"/>
                <a:gd name="connsiteY51" fmla="*/ 595900 h 1736981"/>
                <a:gd name="connsiteX52" fmla="*/ 4337284 w 4547975"/>
                <a:gd name="connsiteY52" fmla="*/ 589536 h 1736981"/>
                <a:gd name="connsiteX53" fmla="*/ 4308113 w 4547975"/>
                <a:gd name="connsiteY53" fmla="*/ 566729 h 1736981"/>
                <a:gd name="connsiteX54" fmla="*/ 4243540 w 4547975"/>
                <a:gd name="connsiteY54" fmla="*/ 596696 h 1736981"/>
                <a:gd name="connsiteX55" fmla="*/ 2108245 w 4547975"/>
                <a:gd name="connsiteY55" fmla="*/ 214427 h 1736981"/>
                <a:gd name="connsiteX56" fmla="*/ 2178387 w 4547975"/>
                <a:gd name="connsiteY56" fmla="*/ 207267 h 1736981"/>
                <a:gd name="connsiteX57" fmla="*/ 2270673 w 4547975"/>
                <a:gd name="connsiteY57" fmla="*/ 176505 h 1736981"/>
                <a:gd name="connsiteX58" fmla="*/ 2235934 w 4547975"/>
                <a:gd name="connsiteY58" fmla="*/ 153699 h 1736981"/>
                <a:gd name="connsiteX59" fmla="*/ 2197348 w 4547975"/>
                <a:gd name="connsiteY59" fmla="*/ 161522 h 1736981"/>
                <a:gd name="connsiteX60" fmla="*/ 2200530 w 4547975"/>
                <a:gd name="connsiteY60" fmla="*/ 147334 h 1736981"/>
                <a:gd name="connsiteX61" fmla="*/ 2184752 w 4547975"/>
                <a:gd name="connsiteY61" fmla="*/ 129965 h 1736981"/>
                <a:gd name="connsiteX62" fmla="*/ 2156377 w 4547975"/>
                <a:gd name="connsiteY62" fmla="*/ 140174 h 1736981"/>
                <a:gd name="connsiteX63" fmla="*/ 2146963 w 4547975"/>
                <a:gd name="connsiteY63" fmla="*/ 161522 h 1736981"/>
                <a:gd name="connsiteX64" fmla="*/ 2127206 w 4547975"/>
                <a:gd name="connsiteY64" fmla="*/ 176505 h 1736981"/>
                <a:gd name="connsiteX65" fmla="*/ 2108245 w 4547975"/>
                <a:gd name="connsiteY65" fmla="*/ 214427 h 1736981"/>
                <a:gd name="connsiteX66" fmla="*/ 3125109 w 4547975"/>
                <a:gd name="connsiteY66" fmla="*/ 376722 h 1736981"/>
                <a:gd name="connsiteX67" fmla="*/ 3146324 w 4547975"/>
                <a:gd name="connsiteY67" fmla="*/ 394092 h 1736981"/>
                <a:gd name="connsiteX68" fmla="*/ 3185705 w 4547975"/>
                <a:gd name="connsiteY68" fmla="*/ 387727 h 1736981"/>
                <a:gd name="connsiteX69" fmla="*/ 3210897 w 4547975"/>
                <a:gd name="connsiteY69" fmla="*/ 392501 h 1736981"/>
                <a:gd name="connsiteX70" fmla="*/ 3258233 w 4547975"/>
                <a:gd name="connsiteY70" fmla="*/ 387727 h 1736981"/>
                <a:gd name="connsiteX71" fmla="*/ 3255847 w 4547975"/>
                <a:gd name="connsiteY71" fmla="*/ 356966 h 1736981"/>
                <a:gd name="connsiteX72" fmla="*/ 3270034 w 4547975"/>
                <a:gd name="connsiteY72" fmla="*/ 361739 h 1736981"/>
                <a:gd name="connsiteX73" fmla="*/ 3304774 w 4547975"/>
                <a:gd name="connsiteY73" fmla="*/ 386136 h 1736981"/>
                <a:gd name="connsiteX74" fmla="*/ 3323735 w 4547975"/>
                <a:gd name="connsiteY74" fmla="*/ 363330 h 1736981"/>
                <a:gd name="connsiteX75" fmla="*/ 3316575 w 4547975"/>
                <a:gd name="connsiteY75" fmla="*/ 340391 h 1736981"/>
                <a:gd name="connsiteX76" fmla="*/ 3259029 w 4547975"/>
                <a:gd name="connsiteY76" fmla="*/ 329386 h 1736981"/>
                <a:gd name="connsiteX77" fmla="*/ 3221240 w 4547975"/>
                <a:gd name="connsiteY77" fmla="*/ 338800 h 1736981"/>
                <a:gd name="connsiteX78" fmla="*/ 3170059 w 4547975"/>
                <a:gd name="connsiteY78" fmla="*/ 314403 h 1736981"/>
                <a:gd name="connsiteX79" fmla="*/ 3125109 w 4547975"/>
                <a:gd name="connsiteY79" fmla="*/ 376722 h 1736981"/>
                <a:gd name="connsiteX80" fmla="*/ 3289791 w 4547975"/>
                <a:gd name="connsiteY80" fmla="*/ 477626 h 1736981"/>
                <a:gd name="connsiteX81" fmla="*/ 3255051 w 4547975"/>
                <a:gd name="connsiteY81" fmla="*/ 444478 h 1736981"/>
                <a:gd name="connsiteX82" fmla="*/ 3210897 w 4547975"/>
                <a:gd name="connsiteY82" fmla="*/ 465030 h 1736981"/>
                <a:gd name="connsiteX83" fmla="*/ 3289791 w 4547975"/>
                <a:gd name="connsiteY83" fmla="*/ 477626 h 1736981"/>
                <a:gd name="connsiteX84" fmla="*/ 3226809 w 4547975"/>
                <a:gd name="connsiteY84" fmla="*/ 425649 h 1736981"/>
                <a:gd name="connsiteX85" fmla="*/ 3201615 w 4547975"/>
                <a:gd name="connsiteY85" fmla="*/ 435859 h 1736981"/>
                <a:gd name="connsiteX86" fmla="*/ 3226809 w 4547975"/>
                <a:gd name="connsiteY86" fmla="*/ 425649 h 1736981"/>
                <a:gd name="connsiteX87" fmla="*/ 3363911 w 4547975"/>
                <a:gd name="connsiteY87" fmla="*/ 375927 h 1736981"/>
                <a:gd name="connsiteX88" fmla="*/ 3428617 w 4547975"/>
                <a:gd name="connsiteY88" fmla="*/ 398070 h 1736981"/>
                <a:gd name="connsiteX89" fmla="*/ 3492527 w 4547975"/>
                <a:gd name="connsiteY89" fmla="*/ 385473 h 1736981"/>
                <a:gd name="connsiteX90" fmla="*/ 3449169 w 4547975"/>
                <a:gd name="connsiteY90" fmla="*/ 372081 h 1736981"/>
                <a:gd name="connsiteX91" fmla="*/ 3418407 w 4547975"/>
                <a:gd name="connsiteY91" fmla="*/ 365717 h 1736981"/>
                <a:gd name="connsiteX92" fmla="*/ 3382076 w 4547975"/>
                <a:gd name="connsiteY92" fmla="*/ 357761 h 1736981"/>
                <a:gd name="connsiteX93" fmla="*/ 3363911 w 4547975"/>
                <a:gd name="connsiteY93" fmla="*/ 375927 h 1736981"/>
                <a:gd name="connsiteX94" fmla="*/ 730328 w 4547975"/>
                <a:gd name="connsiteY94" fmla="*/ 55977 h 1736981"/>
                <a:gd name="connsiteX95" fmla="*/ 775277 w 4547975"/>
                <a:gd name="connsiteY95" fmla="*/ 47226 h 1736981"/>
                <a:gd name="connsiteX96" fmla="*/ 727941 w 4547975"/>
                <a:gd name="connsiteY96" fmla="*/ 44044 h 1736981"/>
                <a:gd name="connsiteX97" fmla="*/ 686970 w 4547975"/>
                <a:gd name="connsiteY97" fmla="*/ 54253 h 1736981"/>
                <a:gd name="connsiteX98" fmla="*/ 730328 w 4547975"/>
                <a:gd name="connsiteY98" fmla="*/ 55977 h 1736981"/>
                <a:gd name="connsiteX99" fmla="*/ 3283559 w 4547975"/>
                <a:gd name="connsiteY99" fmla="*/ 1388149 h 1736981"/>
                <a:gd name="connsiteX100" fmla="*/ 3280376 w 4547975"/>
                <a:gd name="connsiteY100" fmla="*/ 1331399 h 1736981"/>
                <a:gd name="connsiteX101" fmla="*/ 3263006 w 4547975"/>
                <a:gd name="connsiteY101" fmla="*/ 1299842 h 1736981"/>
                <a:gd name="connsiteX102" fmla="*/ 3250411 w 4547975"/>
                <a:gd name="connsiteY102" fmla="*/ 1327421 h 1736981"/>
                <a:gd name="connsiteX103" fmla="*/ 3244841 w 4547975"/>
                <a:gd name="connsiteY103" fmla="*/ 1356592 h 1736981"/>
                <a:gd name="connsiteX104" fmla="*/ 3253460 w 4547975"/>
                <a:gd name="connsiteY104" fmla="*/ 1409364 h 1736981"/>
                <a:gd name="connsiteX105" fmla="*/ 3251073 w 4547975"/>
                <a:gd name="connsiteY105" fmla="*/ 1511860 h 1736981"/>
                <a:gd name="connsiteX106" fmla="*/ 3246300 w 4547975"/>
                <a:gd name="connsiteY106" fmla="*/ 1586775 h 1736981"/>
                <a:gd name="connsiteX107" fmla="*/ 3263670 w 4547975"/>
                <a:gd name="connsiteY107" fmla="*/ 1569406 h 1736981"/>
                <a:gd name="connsiteX108" fmla="*/ 3286476 w 4547975"/>
                <a:gd name="connsiteY108" fmla="*/ 1589162 h 1736981"/>
                <a:gd name="connsiteX109" fmla="*/ 3281703 w 4547975"/>
                <a:gd name="connsiteY109" fmla="*/ 1565560 h 1736981"/>
                <a:gd name="connsiteX110" fmla="*/ 3263537 w 4547975"/>
                <a:gd name="connsiteY110" fmla="*/ 1534003 h 1736981"/>
                <a:gd name="connsiteX111" fmla="*/ 3271493 w 4547975"/>
                <a:gd name="connsiteY111" fmla="*/ 1490645 h 1736981"/>
                <a:gd name="connsiteX112" fmla="*/ 3303050 w 4547975"/>
                <a:gd name="connsiteY112" fmla="*/ 1487462 h 1736981"/>
                <a:gd name="connsiteX113" fmla="*/ 3311669 w 4547975"/>
                <a:gd name="connsiteY113" fmla="*/ 1482689 h 1736981"/>
                <a:gd name="connsiteX114" fmla="*/ 3283559 w 4547975"/>
                <a:gd name="connsiteY114" fmla="*/ 1388149 h 1736981"/>
                <a:gd name="connsiteX115" fmla="*/ 804448 w 4547975"/>
                <a:gd name="connsiteY115" fmla="*/ 48817 h 1736981"/>
                <a:gd name="connsiteX116" fmla="*/ 768250 w 4547975"/>
                <a:gd name="connsiteY116" fmla="*/ 62209 h 1736981"/>
                <a:gd name="connsiteX117" fmla="*/ 743057 w 4547975"/>
                <a:gd name="connsiteY117" fmla="*/ 76397 h 1736981"/>
                <a:gd name="connsiteX118" fmla="*/ 787211 w 4547975"/>
                <a:gd name="connsiteY118" fmla="*/ 78783 h 1736981"/>
                <a:gd name="connsiteX119" fmla="*/ 808558 w 4547975"/>
                <a:gd name="connsiteY119" fmla="*/ 70828 h 1736981"/>
                <a:gd name="connsiteX120" fmla="*/ 840116 w 4547975"/>
                <a:gd name="connsiteY120" fmla="*/ 54253 h 1736981"/>
                <a:gd name="connsiteX121" fmla="*/ 841707 w 4547975"/>
                <a:gd name="connsiteY121" fmla="*/ 35292 h 1736981"/>
                <a:gd name="connsiteX122" fmla="*/ 804448 w 4547975"/>
                <a:gd name="connsiteY122" fmla="*/ 48817 h 1736981"/>
                <a:gd name="connsiteX123" fmla="*/ 770504 w 4547975"/>
                <a:gd name="connsiteY123" fmla="*/ 685799 h 1736981"/>
                <a:gd name="connsiteX124" fmla="*/ 820227 w 4547975"/>
                <a:gd name="connsiteY124" fmla="*/ 675589 h 1736981"/>
                <a:gd name="connsiteX125" fmla="*/ 796625 w 4547975"/>
                <a:gd name="connsiteY125" fmla="*/ 658219 h 1736981"/>
                <a:gd name="connsiteX126" fmla="*/ 770504 w 4547975"/>
                <a:gd name="connsiteY126" fmla="*/ 685799 h 1736981"/>
                <a:gd name="connsiteX127" fmla="*/ 4546649 w 4547975"/>
                <a:gd name="connsiteY127" fmla="*/ 820117 h 1736981"/>
                <a:gd name="connsiteX128" fmla="*/ 4507269 w 4547975"/>
                <a:gd name="connsiteY128" fmla="*/ 792139 h 1736981"/>
                <a:gd name="connsiteX129" fmla="*/ 4470673 w 4547975"/>
                <a:gd name="connsiteY129" fmla="*/ 783521 h 1736981"/>
                <a:gd name="connsiteX130" fmla="*/ 4458475 w 4547975"/>
                <a:gd name="connsiteY130" fmla="*/ 777289 h 1736981"/>
                <a:gd name="connsiteX131" fmla="*/ 4423735 w 4547975"/>
                <a:gd name="connsiteY131" fmla="*/ 776891 h 1736981"/>
                <a:gd name="connsiteX132" fmla="*/ 4435934 w 4547975"/>
                <a:gd name="connsiteY132" fmla="*/ 789090 h 1736981"/>
                <a:gd name="connsiteX133" fmla="*/ 4431956 w 4547975"/>
                <a:gd name="connsiteY133" fmla="*/ 806062 h 1736981"/>
                <a:gd name="connsiteX134" fmla="*/ 4414984 w 4547975"/>
                <a:gd name="connsiteY134" fmla="*/ 798636 h 1736981"/>
                <a:gd name="connsiteX135" fmla="*/ 4413791 w 4547975"/>
                <a:gd name="connsiteY135" fmla="*/ 771454 h 1736981"/>
                <a:gd name="connsiteX136" fmla="*/ 4403581 w 4547975"/>
                <a:gd name="connsiteY136" fmla="*/ 757267 h 1736981"/>
                <a:gd name="connsiteX137" fmla="*/ 4352001 w 4547975"/>
                <a:gd name="connsiteY137" fmla="*/ 726903 h 1736981"/>
                <a:gd name="connsiteX138" fmla="*/ 4312621 w 4547975"/>
                <a:gd name="connsiteY138" fmla="*/ 707146 h 1736981"/>
                <a:gd name="connsiteX139" fmla="*/ 4270457 w 4547975"/>
                <a:gd name="connsiteY139" fmla="*/ 687788 h 1736981"/>
                <a:gd name="connsiteX140" fmla="*/ 4195939 w 4547975"/>
                <a:gd name="connsiteY140" fmla="*/ 657026 h 1736981"/>
                <a:gd name="connsiteX141" fmla="*/ 4171541 w 4547975"/>
                <a:gd name="connsiteY141" fmla="*/ 646816 h 1736981"/>
                <a:gd name="connsiteX142" fmla="*/ 4108824 w 4547975"/>
                <a:gd name="connsiteY142" fmla="*/ 644429 h 1736981"/>
                <a:gd name="connsiteX143" fmla="*/ 4084427 w 4547975"/>
                <a:gd name="connsiteY143" fmla="*/ 648407 h 1736981"/>
                <a:gd name="connsiteX144" fmla="*/ 4022903 w 4547975"/>
                <a:gd name="connsiteY144" fmla="*/ 634220 h 1736981"/>
                <a:gd name="connsiteX145" fmla="*/ 4014285 w 4547975"/>
                <a:gd name="connsiteY145" fmla="*/ 651192 h 1736981"/>
                <a:gd name="connsiteX146" fmla="*/ 4027279 w 4547975"/>
                <a:gd name="connsiteY146" fmla="*/ 672539 h 1736981"/>
                <a:gd name="connsiteX147" fmla="*/ 4020516 w 4547975"/>
                <a:gd name="connsiteY147" fmla="*/ 698528 h 1736981"/>
                <a:gd name="connsiteX148" fmla="*/ 3983920 w 4547975"/>
                <a:gd name="connsiteY148" fmla="*/ 684738 h 1736981"/>
                <a:gd name="connsiteX149" fmla="*/ 3957932 w 4547975"/>
                <a:gd name="connsiteY149" fmla="*/ 667766 h 1736981"/>
                <a:gd name="connsiteX150" fmla="*/ 3970529 w 4547975"/>
                <a:gd name="connsiteY150" fmla="*/ 660738 h 1736981"/>
                <a:gd name="connsiteX151" fmla="*/ 3990285 w 4547975"/>
                <a:gd name="connsiteY151" fmla="*/ 653313 h 1736981"/>
                <a:gd name="connsiteX152" fmla="*/ 3956739 w 4547975"/>
                <a:gd name="connsiteY152" fmla="*/ 639523 h 1736981"/>
                <a:gd name="connsiteX153" fmla="*/ 3925181 w 4547975"/>
                <a:gd name="connsiteY153" fmla="*/ 664319 h 1736981"/>
                <a:gd name="connsiteX154" fmla="*/ 3858619 w 4547975"/>
                <a:gd name="connsiteY154" fmla="*/ 656893 h 1736981"/>
                <a:gd name="connsiteX155" fmla="*/ 3778267 w 4547975"/>
                <a:gd name="connsiteY155" fmla="*/ 661667 h 1736981"/>
                <a:gd name="connsiteX156" fmla="*/ 3772698 w 4547975"/>
                <a:gd name="connsiteY156" fmla="*/ 686462 h 1736981"/>
                <a:gd name="connsiteX157" fmla="*/ 3765671 w 4547975"/>
                <a:gd name="connsiteY157" fmla="*/ 660871 h 1736981"/>
                <a:gd name="connsiteX158" fmla="*/ 3745119 w 4547975"/>
                <a:gd name="connsiteY158" fmla="*/ 653446 h 1736981"/>
                <a:gd name="connsiteX159" fmla="*/ 3730931 w 4547975"/>
                <a:gd name="connsiteY159" fmla="*/ 647877 h 1736981"/>
                <a:gd name="connsiteX160" fmla="*/ 3735705 w 4547975"/>
                <a:gd name="connsiteY160" fmla="*/ 630905 h 1736981"/>
                <a:gd name="connsiteX161" fmla="*/ 3692346 w 4547975"/>
                <a:gd name="connsiteY161" fmla="*/ 593116 h 1736981"/>
                <a:gd name="connsiteX162" fmla="*/ 3591442 w 4547975"/>
                <a:gd name="connsiteY162" fmla="*/ 593513 h 1736981"/>
                <a:gd name="connsiteX163" fmla="*/ 3529123 w 4547975"/>
                <a:gd name="connsiteY163" fmla="*/ 597093 h 1736981"/>
                <a:gd name="connsiteX164" fmla="*/ 3521963 w 4547975"/>
                <a:gd name="connsiteY164" fmla="*/ 584099 h 1736981"/>
                <a:gd name="connsiteX165" fmla="*/ 3488416 w 4547975"/>
                <a:gd name="connsiteY165" fmla="*/ 574287 h 1736981"/>
                <a:gd name="connsiteX166" fmla="*/ 3478207 w 4547975"/>
                <a:gd name="connsiteY166" fmla="*/ 569912 h 1736981"/>
                <a:gd name="connsiteX167" fmla="*/ 3444660 w 4547975"/>
                <a:gd name="connsiteY167" fmla="*/ 558906 h 1736981"/>
                <a:gd name="connsiteX168" fmla="*/ 3441876 w 4547975"/>
                <a:gd name="connsiteY168" fmla="*/ 550288 h 1736981"/>
                <a:gd name="connsiteX169" fmla="*/ 3463489 w 4547975"/>
                <a:gd name="connsiteY169" fmla="*/ 540078 h 1736981"/>
                <a:gd name="connsiteX170" fmla="*/ 3377568 w 4547975"/>
                <a:gd name="connsiteY170" fmla="*/ 525890 h 1736981"/>
                <a:gd name="connsiteX171" fmla="*/ 3361789 w 4547975"/>
                <a:gd name="connsiteY171" fmla="*/ 551879 h 1736981"/>
                <a:gd name="connsiteX172" fmla="*/ 3333414 w 4547975"/>
                <a:gd name="connsiteY172" fmla="*/ 549492 h 1736981"/>
                <a:gd name="connsiteX173" fmla="*/ 3354364 w 4547975"/>
                <a:gd name="connsiteY173" fmla="*/ 536498 h 1736981"/>
                <a:gd name="connsiteX174" fmla="*/ 3324398 w 4547975"/>
                <a:gd name="connsiteY174" fmla="*/ 527482 h 1736981"/>
                <a:gd name="connsiteX175" fmla="*/ 3339381 w 4547975"/>
                <a:gd name="connsiteY175" fmla="*/ 520321 h 1736981"/>
                <a:gd name="connsiteX176" fmla="*/ 3366165 w 4547975"/>
                <a:gd name="connsiteY176" fmla="*/ 520321 h 1736981"/>
                <a:gd name="connsiteX177" fmla="*/ 3340574 w 4547975"/>
                <a:gd name="connsiteY177" fmla="*/ 512366 h 1736981"/>
                <a:gd name="connsiteX178" fmla="*/ 3266454 w 4547975"/>
                <a:gd name="connsiteY178" fmla="*/ 502554 h 1736981"/>
                <a:gd name="connsiteX179" fmla="*/ 3226278 w 4547975"/>
                <a:gd name="connsiteY179" fmla="*/ 494333 h 1736981"/>
                <a:gd name="connsiteX180" fmla="*/ 3220312 w 4547975"/>
                <a:gd name="connsiteY180" fmla="*/ 506532 h 1736981"/>
                <a:gd name="connsiteX181" fmla="*/ 3196709 w 4547975"/>
                <a:gd name="connsiteY181" fmla="*/ 514752 h 1736981"/>
                <a:gd name="connsiteX182" fmla="*/ 3172313 w 4547975"/>
                <a:gd name="connsiteY182" fmla="*/ 531327 h 1736981"/>
                <a:gd name="connsiteX183" fmla="*/ 3193527 w 4547975"/>
                <a:gd name="connsiteY183" fmla="*/ 531725 h 1736981"/>
                <a:gd name="connsiteX184" fmla="*/ 3186368 w 4547975"/>
                <a:gd name="connsiteY184" fmla="*/ 545912 h 1736981"/>
                <a:gd name="connsiteX185" fmla="*/ 3194721 w 4547975"/>
                <a:gd name="connsiteY185" fmla="*/ 564077 h 1736981"/>
                <a:gd name="connsiteX186" fmla="*/ 3173108 w 4547975"/>
                <a:gd name="connsiteY186" fmla="*/ 564077 h 1736981"/>
                <a:gd name="connsiteX187" fmla="*/ 3147915 w 4547975"/>
                <a:gd name="connsiteY187" fmla="*/ 562486 h 1736981"/>
                <a:gd name="connsiteX188" fmla="*/ 3140490 w 4547975"/>
                <a:gd name="connsiteY188" fmla="*/ 568453 h 1736981"/>
                <a:gd name="connsiteX189" fmla="*/ 3140490 w 4547975"/>
                <a:gd name="connsiteY189" fmla="*/ 579061 h 1736981"/>
                <a:gd name="connsiteX190" fmla="*/ 3119275 w 4547975"/>
                <a:gd name="connsiteY190" fmla="*/ 566464 h 1736981"/>
                <a:gd name="connsiteX191" fmla="*/ 3078303 w 4547975"/>
                <a:gd name="connsiteY191" fmla="*/ 559304 h 1736981"/>
                <a:gd name="connsiteX192" fmla="*/ 3047541 w 4547975"/>
                <a:gd name="connsiteY192" fmla="*/ 569514 h 1736981"/>
                <a:gd name="connsiteX193" fmla="*/ 3007366 w 4547975"/>
                <a:gd name="connsiteY193" fmla="*/ 554133 h 1736981"/>
                <a:gd name="connsiteX194" fmla="*/ 2992382 w 4547975"/>
                <a:gd name="connsiteY194" fmla="*/ 552940 h 1736981"/>
                <a:gd name="connsiteX195" fmla="*/ 2977797 w 4547975"/>
                <a:gd name="connsiteY195" fmla="*/ 580519 h 1736981"/>
                <a:gd name="connsiteX196" fmla="*/ 2960825 w 4547975"/>
                <a:gd name="connsiteY196" fmla="*/ 601071 h 1736981"/>
                <a:gd name="connsiteX197" fmla="*/ 2944251 w 4547975"/>
                <a:gd name="connsiteY197" fmla="*/ 595900 h 1736981"/>
                <a:gd name="connsiteX198" fmla="*/ 2904472 w 4547975"/>
                <a:gd name="connsiteY198" fmla="*/ 560100 h 1736981"/>
                <a:gd name="connsiteX199" fmla="*/ 2880075 w 4547975"/>
                <a:gd name="connsiteY199" fmla="*/ 532918 h 1736981"/>
                <a:gd name="connsiteX200" fmla="*/ 2890683 w 4547975"/>
                <a:gd name="connsiteY200" fmla="*/ 533316 h 1736981"/>
                <a:gd name="connsiteX201" fmla="*/ 2910041 w 4547975"/>
                <a:gd name="connsiteY201" fmla="*/ 535305 h 1736981"/>
                <a:gd name="connsiteX202" fmla="*/ 2904871 w 4547975"/>
                <a:gd name="connsiteY202" fmla="*/ 517139 h 1736981"/>
                <a:gd name="connsiteX203" fmla="*/ 2903677 w 4547975"/>
                <a:gd name="connsiteY203" fmla="*/ 506532 h 1736981"/>
                <a:gd name="connsiteX204" fmla="*/ 2898108 w 4547975"/>
                <a:gd name="connsiteY204" fmla="*/ 487968 h 1736981"/>
                <a:gd name="connsiteX205" fmla="*/ 2892937 w 4547975"/>
                <a:gd name="connsiteY205" fmla="*/ 478554 h 1736981"/>
                <a:gd name="connsiteX206" fmla="*/ 2874772 w 4547975"/>
                <a:gd name="connsiteY206" fmla="*/ 465958 h 1736981"/>
                <a:gd name="connsiteX207" fmla="*/ 2839369 w 4547975"/>
                <a:gd name="connsiteY207" fmla="*/ 466356 h 1736981"/>
                <a:gd name="connsiteX208" fmla="*/ 2829556 w 4547975"/>
                <a:gd name="connsiteY208" fmla="*/ 465560 h 1736981"/>
                <a:gd name="connsiteX209" fmla="*/ 2799193 w 4547975"/>
                <a:gd name="connsiteY209" fmla="*/ 457339 h 1736981"/>
                <a:gd name="connsiteX210" fmla="*/ 2775591 w 4547975"/>
                <a:gd name="connsiteY210" fmla="*/ 439572 h 1736981"/>
                <a:gd name="connsiteX211" fmla="*/ 2762995 w 4547975"/>
                <a:gd name="connsiteY211" fmla="*/ 452566 h 1736981"/>
                <a:gd name="connsiteX212" fmla="*/ 2749603 w 4547975"/>
                <a:gd name="connsiteY212" fmla="*/ 466356 h 1736981"/>
                <a:gd name="connsiteX213" fmla="*/ 2749205 w 4547975"/>
                <a:gd name="connsiteY213" fmla="*/ 486510 h 1736981"/>
                <a:gd name="connsiteX214" fmla="*/ 2733426 w 4547975"/>
                <a:gd name="connsiteY214" fmla="*/ 487703 h 1736981"/>
                <a:gd name="connsiteX215" fmla="*/ 2701073 w 4547975"/>
                <a:gd name="connsiteY215" fmla="*/ 490886 h 1736981"/>
                <a:gd name="connsiteX216" fmla="*/ 2665140 w 4547975"/>
                <a:gd name="connsiteY216" fmla="*/ 484123 h 1736981"/>
                <a:gd name="connsiteX217" fmla="*/ 2653737 w 4547975"/>
                <a:gd name="connsiteY217" fmla="*/ 482134 h 1736981"/>
                <a:gd name="connsiteX218" fmla="*/ 2616346 w 4547975"/>
                <a:gd name="connsiteY218" fmla="*/ 476963 h 1736981"/>
                <a:gd name="connsiteX219" fmla="*/ 2627351 w 4547975"/>
                <a:gd name="connsiteY219" fmla="*/ 464367 h 1736981"/>
                <a:gd name="connsiteX220" fmla="*/ 2603351 w 4547975"/>
                <a:gd name="connsiteY220" fmla="*/ 459593 h 1736981"/>
                <a:gd name="connsiteX221" fmla="*/ 2554026 w 4547975"/>
                <a:gd name="connsiteY221" fmla="*/ 452036 h 1736981"/>
                <a:gd name="connsiteX222" fmla="*/ 2487067 w 4547975"/>
                <a:gd name="connsiteY222" fmla="*/ 460654 h 1736981"/>
                <a:gd name="connsiteX223" fmla="*/ 2483486 w 4547975"/>
                <a:gd name="connsiteY223" fmla="*/ 474842 h 1736981"/>
                <a:gd name="connsiteX224" fmla="*/ 2479111 w 4547975"/>
                <a:gd name="connsiteY224" fmla="*/ 448853 h 1736981"/>
                <a:gd name="connsiteX225" fmla="*/ 2465718 w 4547975"/>
                <a:gd name="connsiteY225" fmla="*/ 445671 h 1736981"/>
                <a:gd name="connsiteX226" fmla="*/ 2438139 w 4547975"/>
                <a:gd name="connsiteY226" fmla="*/ 449649 h 1736981"/>
                <a:gd name="connsiteX227" fmla="*/ 2407378 w 4547975"/>
                <a:gd name="connsiteY227" fmla="*/ 433870 h 1736981"/>
                <a:gd name="connsiteX228" fmla="*/ 2377411 w 4547975"/>
                <a:gd name="connsiteY228" fmla="*/ 451240 h 1736981"/>
                <a:gd name="connsiteX229" fmla="*/ 2393588 w 4547975"/>
                <a:gd name="connsiteY229" fmla="*/ 455616 h 1736981"/>
                <a:gd name="connsiteX230" fmla="*/ 2360837 w 4547975"/>
                <a:gd name="connsiteY230" fmla="*/ 465030 h 1736981"/>
                <a:gd name="connsiteX231" fmla="*/ 2320263 w 4547975"/>
                <a:gd name="connsiteY231" fmla="*/ 479217 h 1736981"/>
                <a:gd name="connsiteX232" fmla="*/ 2276507 w 4547975"/>
                <a:gd name="connsiteY232" fmla="*/ 492609 h 1736981"/>
                <a:gd name="connsiteX233" fmla="*/ 2283137 w 4547975"/>
                <a:gd name="connsiteY233" fmla="*/ 474046 h 1736981"/>
                <a:gd name="connsiteX234" fmla="*/ 2307932 w 4547975"/>
                <a:gd name="connsiteY234" fmla="*/ 461052 h 1736981"/>
                <a:gd name="connsiteX235" fmla="*/ 2337103 w 4547975"/>
                <a:gd name="connsiteY235" fmla="*/ 452036 h 1736981"/>
                <a:gd name="connsiteX236" fmla="*/ 2358450 w 4547975"/>
                <a:gd name="connsiteY236" fmla="*/ 437848 h 1736981"/>
                <a:gd name="connsiteX237" fmla="*/ 2386030 w 4547975"/>
                <a:gd name="connsiteY237" fmla="*/ 420876 h 1736981"/>
                <a:gd name="connsiteX238" fmla="*/ 2431774 w 4547975"/>
                <a:gd name="connsiteY238" fmla="*/ 402313 h 1736981"/>
                <a:gd name="connsiteX239" fmla="*/ 2444371 w 4547975"/>
                <a:gd name="connsiteY239" fmla="*/ 388125 h 1736981"/>
                <a:gd name="connsiteX240" fmla="*/ 2476724 w 4547975"/>
                <a:gd name="connsiteY240" fmla="*/ 375529 h 1736981"/>
                <a:gd name="connsiteX241" fmla="*/ 2488922 w 4547975"/>
                <a:gd name="connsiteY241" fmla="*/ 359352 h 1736981"/>
                <a:gd name="connsiteX242" fmla="*/ 2477122 w 4547975"/>
                <a:gd name="connsiteY242" fmla="*/ 350336 h 1736981"/>
                <a:gd name="connsiteX243" fmla="*/ 2490514 w 4547975"/>
                <a:gd name="connsiteY243" fmla="*/ 345562 h 1736981"/>
                <a:gd name="connsiteX244" fmla="*/ 2483885 w 4547975"/>
                <a:gd name="connsiteY244" fmla="*/ 333364 h 1736981"/>
                <a:gd name="connsiteX245" fmla="*/ 2481497 w 4547975"/>
                <a:gd name="connsiteY245" fmla="*/ 320370 h 1736981"/>
                <a:gd name="connsiteX246" fmla="*/ 2464127 w 4547975"/>
                <a:gd name="connsiteY246" fmla="*/ 317187 h 1736981"/>
                <a:gd name="connsiteX247" fmla="*/ 2458559 w 4547975"/>
                <a:gd name="connsiteY247" fmla="*/ 295575 h 1736981"/>
                <a:gd name="connsiteX248" fmla="*/ 2435355 w 4547975"/>
                <a:gd name="connsiteY248" fmla="*/ 296370 h 1736981"/>
                <a:gd name="connsiteX249" fmla="*/ 2396770 w 4547975"/>
                <a:gd name="connsiteY249" fmla="*/ 287354 h 1736981"/>
                <a:gd name="connsiteX250" fmla="*/ 2380196 w 4547975"/>
                <a:gd name="connsiteY250" fmla="*/ 285763 h 1736981"/>
                <a:gd name="connsiteX251" fmla="*/ 2347445 w 4547975"/>
                <a:gd name="connsiteY251" fmla="*/ 286558 h 1736981"/>
                <a:gd name="connsiteX252" fmla="*/ 2330075 w 4547975"/>
                <a:gd name="connsiteY252" fmla="*/ 296370 h 1736981"/>
                <a:gd name="connsiteX253" fmla="*/ 2296529 w 4547975"/>
                <a:gd name="connsiteY253" fmla="*/ 299552 h 1736981"/>
                <a:gd name="connsiteX254" fmla="*/ 2315887 w 4547975"/>
                <a:gd name="connsiteY254" fmla="*/ 274757 h 1736981"/>
                <a:gd name="connsiteX255" fmla="*/ 2272131 w 4547975"/>
                <a:gd name="connsiteY255" fmla="*/ 271575 h 1736981"/>
                <a:gd name="connsiteX256" fmla="*/ 2240574 w 4547975"/>
                <a:gd name="connsiteY256" fmla="*/ 266802 h 1736981"/>
                <a:gd name="connsiteX257" fmla="*/ 2248397 w 4547975"/>
                <a:gd name="connsiteY257" fmla="*/ 263619 h 1736981"/>
                <a:gd name="connsiteX258" fmla="*/ 2273192 w 4547975"/>
                <a:gd name="connsiteY258" fmla="*/ 254205 h 1736981"/>
                <a:gd name="connsiteX259" fmla="*/ 2276375 w 4547975"/>
                <a:gd name="connsiteY259" fmla="*/ 243995 h 1736981"/>
                <a:gd name="connsiteX260" fmla="*/ 2253833 w 4547975"/>
                <a:gd name="connsiteY260" fmla="*/ 238559 h 1736981"/>
                <a:gd name="connsiteX261" fmla="*/ 2225856 w 4547975"/>
                <a:gd name="connsiteY261" fmla="*/ 231399 h 1736981"/>
                <a:gd name="connsiteX262" fmla="*/ 2190718 w 4547975"/>
                <a:gd name="connsiteY262" fmla="*/ 238824 h 1736981"/>
                <a:gd name="connsiteX263" fmla="*/ 2161150 w 4547975"/>
                <a:gd name="connsiteY263" fmla="*/ 260967 h 1736981"/>
                <a:gd name="connsiteX264" fmla="*/ 2142985 w 4547975"/>
                <a:gd name="connsiteY264" fmla="*/ 284171 h 1736981"/>
                <a:gd name="connsiteX265" fmla="*/ 2148156 w 4547975"/>
                <a:gd name="connsiteY265" fmla="*/ 295575 h 1736981"/>
                <a:gd name="connsiteX266" fmla="*/ 2133173 w 4547975"/>
                <a:gd name="connsiteY266" fmla="*/ 300348 h 1736981"/>
                <a:gd name="connsiteX267" fmla="*/ 2092599 w 4547975"/>
                <a:gd name="connsiteY267" fmla="*/ 305917 h 1736981"/>
                <a:gd name="connsiteX268" fmla="*/ 2109969 w 4547975"/>
                <a:gd name="connsiteY268" fmla="*/ 319309 h 1736981"/>
                <a:gd name="connsiteX269" fmla="*/ 2089815 w 4547975"/>
                <a:gd name="connsiteY269" fmla="*/ 315331 h 1736981"/>
                <a:gd name="connsiteX270" fmla="*/ 2066611 w 4547975"/>
                <a:gd name="connsiteY270" fmla="*/ 320502 h 1736981"/>
                <a:gd name="connsiteX271" fmla="*/ 2049241 w 4547975"/>
                <a:gd name="connsiteY271" fmla="*/ 324082 h 1736981"/>
                <a:gd name="connsiteX272" fmla="*/ 2031871 w 4547975"/>
                <a:gd name="connsiteY272" fmla="*/ 325276 h 1736981"/>
                <a:gd name="connsiteX273" fmla="*/ 2039296 w 4547975"/>
                <a:gd name="connsiteY273" fmla="*/ 310292 h 1736981"/>
                <a:gd name="connsiteX274" fmla="*/ 2014103 w 4547975"/>
                <a:gd name="connsiteY274" fmla="*/ 317055 h 1736981"/>
                <a:gd name="connsiteX275" fmla="*/ 1996336 w 4547975"/>
                <a:gd name="connsiteY275" fmla="*/ 314270 h 1736981"/>
                <a:gd name="connsiteX276" fmla="*/ 1978966 w 4547975"/>
                <a:gd name="connsiteY276" fmla="*/ 322889 h 1736981"/>
                <a:gd name="connsiteX277" fmla="*/ 1953376 w 4547975"/>
                <a:gd name="connsiteY277" fmla="*/ 325276 h 1736981"/>
                <a:gd name="connsiteX278" fmla="*/ 1969552 w 4547975"/>
                <a:gd name="connsiteY278" fmla="*/ 336281 h 1736981"/>
                <a:gd name="connsiteX279" fmla="*/ 1925398 w 4547975"/>
                <a:gd name="connsiteY279" fmla="*/ 343043 h 1736981"/>
                <a:gd name="connsiteX280" fmla="*/ 1891852 w 4547975"/>
                <a:gd name="connsiteY280" fmla="*/ 347817 h 1736981"/>
                <a:gd name="connsiteX281" fmla="*/ 1867057 w 4547975"/>
                <a:gd name="connsiteY281" fmla="*/ 359617 h 1736981"/>
                <a:gd name="connsiteX282" fmla="*/ 1841864 w 4547975"/>
                <a:gd name="connsiteY282" fmla="*/ 369827 h 1736981"/>
                <a:gd name="connsiteX283" fmla="*/ 1821312 w 4547975"/>
                <a:gd name="connsiteY283" fmla="*/ 372612 h 1736981"/>
                <a:gd name="connsiteX284" fmla="*/ 1810704 w 4547975"/>
                <a:gd name="connsiteY284" fmla="*/ 376192 h 1736981"/>
                <a:gd name="connsiteX285" fmla="*/ 1806727 w 4547975"/>
                <a:gd name="connsiteY285" fmla="*/ 382556 h 1736981"/>
                <a:gd name="connsiteX286" fmla="*/ 1796915 w 4547975"/>
                <a:gd name="connsiteY286" fmla="*/ 389319 h 1736981"/>
                <a:gd name="connsiteX287" fmla="*/ 1804075 w 4547975"/>
                <a:gd name="connsiteY287" fmla="*/ 398733 h 1736981"/>
                <a:gd name="connsiteX288" fmla="*/ 1781268 w 4547975"/>
                <a:gd name="connsiteY288" fmla="*/ 397539 h 1736981"/>
                <a:gd name="connsiteX289" fmla="*/ 1795854 w 4547975"/>
                <a:gd name="connsiteY289" fmla="*/ 405760 h 1736981"/>
                <a:gd name="connsiteX290" fmla="*/ 1807655 w 4547975"/>
                <a:gd name="connsiteY290" fmla="*/ 414777 h 1736981"/>
                <a:gd name="connsiteX291" fmla="*/ 1787500 w 4547975"/>
                <a:gd name="connsiteY291" fmla="*/ 415970 h 1736981"/>
                <a:gd name="connsiteX292" fmla="*/ 1797710 w 4547975"/>
                <a:gd name="connsiteY292" fmla="*/ 423130 h 1736981"/>
                <a:gd name="connsiteX293" fmla="*/ 1806461 w 4547975"/>
                <a:gd name="connsiteY293" fmla="*/ 432544 h 1736981"/>
                <a:gd name="connsiteX294" fmla="*/ 1807787 w 4547975"/>
                <a:gd name="connsiteY294" fmla="*/ 433870 h 1736981"/>
                <a:gd name="connsiteX295" fmla="*/ 1805003 w 4547975"/>
                <a:gd name="connsiteY295" fmla="*/ 445141 h 1736981"/>
                <a:gd name="connsiteX296" fmla="*/ 1797445 w 4547975"/>
                <a:gd name="connsiteY296" fmla="*/ 447527 h 1736981"/>
                <a:gd name="connsiteX297" fmla="*/ 1772252 w 4547975"/>
                <a:gd name="connsiteY297" fmla="*/ 446334 h 1736981"/>
                <a:gd name="connsiteX298" fmla="*/ 1759655 w 4547975"/>
                <a:gd name="connsiteY298" fmla="*/ 450710 h 1736981"/>
                <a:gd name="connsiteX299" fmla="*/ 1720275 w 4547975"/>
                <a:gd name="connsiteY299" fmla="*/ 452698 h 1736981"/>
                <a:gd name="connsiteX300" fmla="*/ 1651326 w 4547975"/>
                <a:gd name="connsiteY300" fmla="*/ 458665 h 1736981"/>
                <a:gd name="connsiteX301" fmla="*/ 1642310 w 4547975"/>
                <a:gd name="connsiteY301" fmla="*/ 485051 h 1736981"/>
                <a:gd name="connsiteX302" fmla="*/ 1642707 w 4547975"/>
                <a:gd name="connsiteY302" fmla="*/ 504012 h 1736981"/>
                <a:gd name="connsiteX303" fmla="*/ 1679038 w 4547975"/>
                <a:gd name="connsiteY303" fmla="*/ 523371 h 1736981"/>
                <a:gd name="connsiteX304" fmla="*/ 1694419 w 4547975"/>
                <a:gd name="connsiteY304" fmla="*/ 549360 h 1736981"/>
                <a:gd name="connsiteX305" fmla="*/ 1649072 w 4547975"/>
                <a:gd name="connsiteY305" fmla="*/ 534774 h 1736981"/>
                <a:gd name="connsiteX306" fmla="*/ 1587946 w 4547975"/>
                <a:gd name="connsiteY306" fmla="*/ 518995 h 1736981"/>
                <a:gd name="connsiteX307" fmla="*/ 1568587 w 4547975"/>
                <a:gd name="connsiteY307" fmla="*/ 509183 h 1736981"/>
                <a:gd name="connsiteX308" fmla="*/ 1551615 w 4547975"/>
                <a:gd name="connsiteY308" fmla="*/ 522576 h 1736981"/>
                <a:gd name="connsiteX309" fmla="*/ 1562621 w 4547975"/>
                <a:gd name="connsiteY309" fmla="*/ 526553 h 1736981"/>
                <a:gd name="connsiteX310" fmla="*/ 1577206 w 4547975"/>
                <a:gd name="connsiteY310" fmla="*/ 535172 h 1736981"/>
                <a:gd name="connsiteX311" fmla="*/ 1555063 w 4547975"/>
                <a:gd name="connsiteY311" fmla="*/ 539150 h 1736981"/>
                <a:gd name="connsiteX312" fmla="*/ 1526290 w 4547975"/>
                <a:gd name="connsiteY312" fmla="*/ 545117 h 1736981"/>
                <a:gd name="connsiteX313" fmla="*/ 1561693 w 4547975"/>
                <a:gd name="connsiteY313" fmla="*/ 572696 h 1736981"/>
                <a:gd name="connsiteX314" fmla="*/ 1585692 w 4547975"/>
                <a:gd name="connsiteY314" fmla="*/ 586088 h 1736981"/>
                <a:gd name="connsiteX315" fmla="*/ 1581714 w 4547975"/>
                <a:gd name="connsiteY315" fmla="*/ 594044 h 1736981"/>
                <a:gd name="connsiteX316" fmla="*/ 1550953 w 4547975"/>
                <a:gd name="connsiteY316" fmla="*/ 578265 h 1736981"/>
                <a:gd name="connsiteX317" fmla="*/ 1505605 w 4547975"/>
                <a:gd name="connsiteY317" fmla="*/ 574287 h 1736981"/>
                <a:gd name="connsiteX318" fmla="*/ 1504014 w 4547975"/>
                <a:gd name="connsiteY318" fmla="*/ 556917 h 1736981"/>
                <a:gd name="connsiteX319" fmla="*/ 1510379 w 4547975"/>
                <a:gd name="connsiteY319" fmla="*/ 530531 h 1736981"/>
                <a:gd name="connsiteX320" fmla="*/ 1498976 w 4547975"/>
                <a:gd name="connsiteY320" fmla="*/ 497383 h 1736981"/>
                <a:gd name="connsiteX321" fmla="*/ 1491948 w 4547975"/>
                <a:gd name="connsiteY321" fmla="*/ 507990 h 1736981"/>
                <a:gd name="connsiteX322" fmla="*/ 1485186 w 4547975"/>
                <a:gd name="connsiteY322" fmla="*/ 535968 h 1736981"/>
                <a:gd name="connsiteX323" fmla="*/ 1453230 w 4547975"/>
                <a:gd name="connsiteY323" fmla="*/ 552542 h 1736981"/>
                <a:gd name="connsiteX324" fmla="*/ 1442623 w 4547975"/>
                <a:gd name="connsiteY324" fmla="*/ 569116 h 1736981"/>
                <a:gd name="connsiteX325" fmla="*/ 1472987 w 4547975"/>
                <a:gd name="connsiteY325" fmla="*/ 605712 h 1736981"/>
                <a:gd name="connsiteX326" fmla="*/ 1457208 w 4547975"/>
                <a:gd name="connsiteY326" fmla="*/ 650661 h 1736981"/>
                <a:gd name="connsiteX327" fmla="*/ 1458402 w 4547975"/>
                <a:gd name="connsiteY327" fmla="*/ 677445 h 1736981"/>
                <a:gd name="connsiteX328" fmla="*/ 1478954 w 4547975"/>
                <a:gd name="connsiteY328" fmla="*/ 681025 h 1736981"/>
                <a:gd name="connsiteX329" fmla="*/ 1510113 w 4547975"/>
                <a:gd name="connsiteY329" fmla="*/ 674263 h 1736981"/>
                <a:gd name="connsiteX330" fmla="*/ 1561295 w 4547975"/>
                <a:gd name="connsiteY330" fmla="*/ 691633 h 1736981"/>
                <a:gd name="connsiteX331" fmla="*/ 1571107 w 4547975"/>
                <a:gd name="connsiteY331" fmla="*/ 712052 h 1736981"/>
                <a:gd name="connsiteX332" fmla="*/ 1558908 w 4547975"/>
                <a:gd name="connsiteY332" fmla="*/ 731809 h 1736981"/>
                <a:gd name="connsiteX333" fmla="*/ 1589670 w 4547975"/>
                <a:gd name="connsiteY333" fmla="*/ 752228 h 1736981"/>
                <a:gd name="connsiteX334" fmla="*/ 1559704 w 4547975"/>
                <a:gd name="connsiteY334" fmla="*/ 749842 h 1736981"/>
                <a:gd name="connsiteX335" fmla="*/ 1547505 w 4547975"/>
                <a:gd name="connsiteY335" fmla="*/ 732870 h 1736981"/>
                <a:gd name="connsiteX336" fmla="*/ 1554135 w 4547975"/>
                <a:gd name="connsiteY336" fmla="*/ 713511 h 1736981"/>
                <a:gd name="connsiteX337" fmla="*/ 1540743 w 4547975"/>
                <a:gd name="connsiteY337" fmla="*/ 696539 h 1736981"/>
                <a:gd name="connsiteX338" fmla="*/ 1523771 w 4547975"/>
                <a:gd name="connsiteY338" fmla="*/ 685534 h 1736981"/>
                <a:gd name="connsiteX339" fmla="*/ 1482799 w 4547975"/>
                <a:gd name="connsiteY339" fmla="*/ 696539 h 1736981"/>
                <a:gd name="connsiteX340" fmla="*/ 1488368 w 4547975"/>
                <a:gd name="connsiteY340" fmla="*/ 733533 h 1736981"/>
                <a:gd name="connsiteX341" fmla="*/ 1466225 w 4547975"/>
                <a:gd name="connsiteY341" fmla="*/ 765090 h 1736981"/>
                <a:gd name="connsiteX342" fmla="*/ 1446071 w 4547975"/>
                <a:gd name="connsiteY342" fmla="*/ 782858 h 1736981"/>
                <a:gd name="connsiteX343" fmla="*/ 1421673 w 4547975"/>
                <a:gd name="connsiteY343" fmla="*/ 804205 h 1736981"/>
                <a:gd name="connsiteX344" fmla="*/ 1397674 w 4547975"/>
                <a:gd name="connsiteY344" fmla="*/ 804205 h 1736981"/>
                <a:gd name="connsiteX345" fmla="*/ 1366912 w 4547975"/>
                <a:gd name="connsiteY345" fmla="*/ 806592 h 1736981"/>
                <a:gd name="connsiteX346" fmla="*/ 1345564 w 4547975"/>
                <a:gd name="connsiteY346" fmla="*/ 799830 h 1736981"/>
                <a:gd name="connsiteX347" fmla="*/ 1332570 w 4547975"/>
                <a:gd name="connsiteY347" fmla="*/ 788427 h 1736981"/>
                <a:gd name="connsiteX348" fmla="*/ 1346757 w 4547975"/>
                <a:gd name="connsiteY348" fmla="*/ 792007 h 1736981"/>
                <a:gd name="connsiteX349" fmla="*/ 1362138 w 4547975"/>
                <a:gd name="connsiteY349" fmla="*/ 790415 h 1736981"/>
                <a:gd name="connsiteX350" fmla="*/ 1377519 w 4547975"/>
                <a:gd name="connsiteY350" fmla="*/ 796780 h 1736981"/>
                <a:gd name="connsiteX351" fmla="*/ 1391309 w 4547975"/>
                <a:gd name="connsiteY351" fmla="*/ 791609 h 1736981"/>
                <a:gd name="connsiteX352" fmla="*/ 1397674 w 4547975"/>
                <a:gd name="connsiteY352" fmla="*/ 785244 h 1736981"/>
                <a:gd name="connsiteX353" fmla="*/ 1409475 w 4547975"/>
                <a:gd name="connsiteY353" fmla="*/ 775432 h 1736981"/>
                <a:gd name="connsiteX354" fmla="*/ 1417695 w 4547975"/>
                <a:gd name="connsiteY354" fmla="*/ 761245 h 1736981"/>
                <a:gd name="connsiteX355" fmla="*/ 1424723 w 4547975"/>
                <a:gd name="connsiteY355" fmla="*/ 752494 h 1736981"/>
                <a:gd name="connsiteX356" fmla="*/ 1437717 w 4547975"/>
                <a:gd name="connsiteY356" fmla="*/ 743875 h 1736981"/>
                <a:gd name="connsiteX357" fmla="*/ 1442490 w 4547975"/>
                <a:gd name="connsiteY357" fmla="*/ 731279 h 1736981"/>
                <a:gd name="connsiteX358" fmla="*/ 1449651 w 4547975"/>
                <a:gd name="connsiteY358" fmla="*/ 713511 h 1736981"/>
                <a:gd name="connsiteX359" fmla="*/ 1450446 w 4547975"/>
                <a:gd name="connsiteY359" fmla="*/ 703699 h 1736981"/>
                <a:gd name="connsiteX360" fmla="*/ 1429496 w 4547975"/>
                <a:gd name="connsiteY360" fmla="*/ 680893 h 1736981"/>
                <a:gd name="connsiteX361" fmla="*/ 1428701 w 4547975"/>
                <a:gd name="connsiteY361" fmla="*/ 653711 h 1736981"/>
                <a:gd name="connsiteX362" fmla="*/ 1428303 w 4547975"/>
                <a:gd name="connsiteY362" fmla="*/ 628518 h 1736981"/>
                <a:gd name="connsiteX363" fmla="*/ 1435065 w 4547975"/>
                <a:gd name="connsiteY363" fmla="*/ 600541 h 1736981"/>
                <a:gd name="connsiteX364" fmla="*/ 1413452 w 4547975"/>
                <a:gd name="connsiteY364" fmla="*/ 570177 h 1736981"/>
                <a:gd name="connsiteX365" fmla="*/ 1422071 w 4547975"/>
                <a:gd name="connsiteY365" fmla="*/ 550022 h 1736981"/>
                <a:gd name="connsiteX366" fmla="*/ 1433474 w 4547975"/>
                <a:gd name="connsiteY366" fmla="*/ 504675 h 1736981"/>
                <a:gd name="connsiteX367" fmla="*/ 1400326 w 4547975"/>
                <a:gd name="connsiteY367" fmla="*/ 493670 h 1736981"/>
                <a:gd name="connsiteX368" fmla="*/ 1349409 w 4547975"/>
                <a:gd name="connsiteY368" fmla="*/ 491283 h 1736981"/>
                <a:gd name="connsiteX369" fmla="*/ 1334426 w 4547975"/>
                <a:gd name="connsiteY369" fmla="*/ 506266 h 1736981"/>
                <a:gd name="connsiteX370" fmla="*/ 1316659 w 4547975"/>
                <a:gd name="connsiteY370" fmla="*/ 544056 h 1736981"/>
                <a:gd name="connsiteX371" fmla="*/ 1281256 w 4547975"/>
                <a:gd name="connsiteY371" fmla="*/ 571238 h 1736981"/>
                <a:gd name="connsiteX372" fmla="*/ 1270251 w 4547975"/>
                <a:gd name="connsiteY372" fmla="*/ 594441 h 1736981"/>
                <a:gd name="connsiteX373" fmla="*/ 1285234 w 4547975"/>
                <a:gd name="connsiteY373" fmla="*/ 598022 h 1736981"/>
                <a:gd name="connsiteX374" fmla="*/ 1282052 w 4547975"/>
                <a:gd name="connsiteY374" fmla="*/ 619369 h 1736981"/>
                <a:gd name="connsiteX375" fmla="*/ 1280460 w 4547975"/>
                <a:gd name="connsiteY375" fmla="*/ 631966 h 1736981"/>
                <a:gd name="connsiteX376" fmla="*/ 1271444 w 4547975"/>
                <a:gd name="connsiteY376" fmla="*/ 650131 h 1736981"/>
                <a:gd name="connsiteX377" fmla="*/ 1303002 w 4547975"/>
                <a:gd name="connsiteY377" fmla="*/ 661932 h 1736981"/>
                <a:gd name="connsiteX378" fmla="*/ 1314405 w 4547975"/>
                <a:gd name="connsiteY378" fmla="*/ 683545 h 1736981"/>
                <a:gd name="connsiteX379" fmla="*/ 1330581 w 4547975"/>
                <a:gd name="connsiteY379" fmla="*/ 691766 h 1736981"/>
                <a:gd name="connsiteX380" fmla="*/ 1314007 w 4547975"/>
                <a:gd name="connsiteY380" fmla="*/ 718152 h 1736981"/>
                <a:gd name="connsiteX381" fmla="*/ 1281654 w 4547975"/>
                <a:gd name="connsiteY381" fmla="*/ 692561 h 1736981"/>
                <a:gd name="connsiteX382" fmla="*/ 1238693 w 4547975"/>
                <a:gd name="connsiteY382" fmla="*/ 673998 h 1736981"/>
                <a:gd name="connsiteX383" fmla="*/ 1203158 w 4547975"/>
                <a:gd name="connsiteY383" fmla="*/ 659413 h 1736981"/>
                <a:gd name="connsiteX384" fmla="*/ 1153833 w 4547975"/>
                <a:gd name="connsiteY384" fmla="*/ 646418 h 1736981"/>
                <a:gd name="connsiteX385" fmla="*/ 1105304 w 4547975"/>
                <a:gd name="connsiteY385" fmla="*/ 642043 h 1736981"/>
                <a:gd name="connsiteX386" fmla="*/ 1085547 w 4547975"/>
                <a:gd name="connsiteY386" fmla="*/ 627457 h 1736981"/>
                <a:gd name="connsiteX387" fmla="*/ 1053194 w 4547975"/>
                <a:gd name="connsiteY387" fmla="*/ 616850 h 1736981"/>
                <a:gd name="connsiteX388" fmla="*/ 1060752 w 4547975"/>
                <a:gd name="connsiteY388" fmla="*/ 638861 h 1736981"/>
                <a:gd name="connsiteX389" fmla="*/ 1080509 w 4547975"/>
                <a:gd name="connsiteY389" fmla="*/ 646684 h 1736981"/>
                <a:gd name="connsiteX390" fmla="*/ 1097481 w 4547975"/>
                <a:gd name="connsiteY390" fmla="*/ 658882 h 1736981"/>
                <a:gd name="connsiteX391" fmla="*/ 1109680 w 4547975"/>
                <a:gd name="connsiteY391" fmla="*/ 681025 h 1736981"/>
                <a:gd name="connsiteX392" fmla="*/ 1101326 w 4547975"/>
                <a:gd name="connsiteY392" fmla="*/ 695611 h 1736981"/>
                <a:gd name="connsiteX393" fmla="*/ 1083161 w 4547975"/>
                <a:gd name="connsiteY393" fmla="*/ 704627 h 1736981"/>
                <a:gd name="connsiteX394" fmla="*/ 1069371 w 4547975"/>
                <a:gd name="connsiteY394" fmla="*/ 710196 h 1736981"/>
                <a:gd name="connsiteX395" fmla="*/ 1069371 w 4547975"/>
                <a:gd name="connsiteY395" fmla="*/ 694417 h 1736981"/>
                <a:gd name="connsiteX396" fmla="*/ 1053194 w 4547975"/>
                <a:gd name="connsiteY396" fmla="*/ 682219 h 1736981"/>
                <a:gd name="connsiteX397" fmla="*/ 1012223 w 4547975"/>
                <a:gd name="connsiteY397" fmla="*/ 702771 h 1736981"/>
                <a:gd name="connsiteX398" fmla="*/ 967273 w 4547975"/>
                <a:gd name="connsiteY398" fmla="*/ 702771 h 1736981"/>
                <a:gd name="connsiteX399" fmla="*/ 942478 w 4547975"/>
                <a:gd name="connsiteY399" fmla="*/ 720936 h 1736981"/>
                <a:gd name="connsiteX400" fmla="*/ 906545 w 4547975"/>
                <a:gd name="connsiteY400" fmla="*/ 718152 h 1736981"/>
                <a:gd name="connsiteX401" fmla="*/ 913308 w 4547975"/>
                <a:gd name="connsiteY401" fmla="*/ 711124 h 1736981"/>
                <a:gd name="connsiteX402" fmla="*/ 919672 w 4547975"/>
                <a:gd name="connsiteY402" fmla="*/ 703301 h 1736981"/>
                <a:gd name="connsiteX403" fmla="*/ 925639 w 4547975"/>
                <a:gd name="connsiteY403" fmla="*/ 685136 h 1736981"/>
                <a:gd name="connsiteX404" fmla="*/ 889441 w 4547975"/>
                <a:gd name="connsiteY404" fmla="*/ 695743 h 1736981"/>
                <a:gd name="connsiteX405" fmla="*/ 884270 w 4547975"/>
                <a:gd name="connsiteY405" fmla="*/ 710727 h 1736981"/>
                <a:gd name="connsiteX406" fmla="*/ 872469 w 4547975"/>
                <a:gd name="connsiteY406" fmla="*/ 703566 h 1736981"/>
                <a:gd name="connsiteX407" fmla="*/ 811343 w 4547975"/>
                <a:gd name="connsiteY407" fmla="*/ 721732 h 1736981"/>
                <a:gd name="connsiteX408" fmla="*/ 785752 w 4547975"/>
                <a:gd name="connsiteY408" fmla="*/ 737510 h 1736981"/>
                <a:gd name="connsiteX409" fmla="*/ 756582 w 4547975"/>
                <a:gd name="connsiteY409" fmla="*/ 746527 h 1736981"/>
                <a:gd name="connsiteX410" fmla="*/ 750615 w 4547975"/>
                <a:gd name="connsiteY410" fmla="*/ 774504 h 1736981"/>
                <a:gd name="connsiteX411" fmla="*/ 705268 w 4547975"/>
                <a:gd name="connsiteY411" fmla="*/ 780471 h 1736981"/>
                <a:gd name="connsiteX412" fmla="*/ 683920 w 4547975"/>
                <a:gd name="connsiteY412" fmla="*/ 760317 h 1736981"/>
                <a:gd name="connsiteX413" fmla="*/ 683124 w 4547975"/>
                <a:gd name="connsiteY413" fmla="*/ 743345 h 1736981"/>
                <a:gd name="connsiteX414" fmla="*/ 701687 w 4547975"/>
                <a:gd name="connsiteY414" fmla="*/ 736185 h 1736981"/>
                <a:gd name="connsiteX415" fmla="*/ 725289 w 4547975"/>
                <a:gd name="connsiteY415" fmla="*/ 734991 h 1736981"/>
                <a:gd name="connsiteX416" fmla="*/ 709113 w 4547975"/>
                <a:gd name="connsiteY416" fmla="*/ 709400 h 1736981"/>
                <a:gd name="connsiteX417" fmla="*/ 675169 w 4547975"/>
                <a:gd name="connsiteY417" fmla="*/ 699986 h 1736981"/>
                <a:gd name="connsiteX418" fmla="*/ 642020 w 4547975"/>
                <a:gd name="connsiteY418" fmla="*/ 696406 h 1736981"/>
                <a:gd name="connsiteX419" fmla="*/ 646794 w 4547975"/>
                <a:gd name="connsiteY419" fmla="*/ 706616 h 1736981"/>
                <a:gd name="connsiteX420" fmla="*/ 654617 w 4547975"/>
                <a:gd name="connsiteY420" fmla="*/ 725179 h 1736981"/>
                <a:gd name="connsiteX421" fmla="*/ 644407 w 4547975"/>
                <a:gd name="connsiteY421" fmla="*/ 754748 h 1736981"/>
                <a:gd name="connsiteX422" fmla="*/ 653158 w 4547975"/>
                <a:gd name="connsiteY422" fmla="*/ 764162 h 1736981"/>
                <a:gd name="connsiteX423" fmla="*/ 662970 w 4547975"/>
                <a:gd name="connsiteY423" fmla="*/ 787764 h 1736981"/>
                <a:gd name="connsiteX424" fmla="*/ 654617 w 4547975"/>
                <a:gd name="connsiteY424" fmla="*/ 808316 h 1736981"/>
                <a:gd name="connsiteX425" fmla="*/ 643213 w 4547975"/>
                <a:gd name="connsiteY425" fmla="*/ 807918 h 1736981"/>
                <a:gd name="connsiteX426" fmla="*/ 635390 w 4547975"/>
                <a:gd name="connsiteY426" fmla="*/ 800095 h 1736981"/>
                <a:gd name="connsiteX427" fmla="*/ 608607 w 4547975"/>
                <a:gd name="connsiteY427" fmla="*/ 794924 h 1736981"/>
                <a:gd name="connsiteX428" fmla="*/ 591635 w 4547975"/>
                <a:gd name="connsiteY428" fmla="*/ 803144 h 1736981"/>
                <a:gd name="connsiteX429" fmla="*/ 568033 w 4547975"/>
                <a:gd name="connsiteY429" fmla="*/ 813354 h 1736981"/>
                <a:gd name="connsiteX430" fmla="*/ 542442 w 4547975"/>
                <a:gd name="connsiteY430" fmla="*/ 831917 h 1736981"/>
                <a:gd name="connsiteX431" fmla="*/ 544033 w 4547975"/>
                <a:gd name="connsiteY431" fmla="*/ 855121 h 1736981"/>
                <a:gd name="connsiteX432" fmla="*/ 555038 w 4547975"/>
                <a:gd name="connsiteY432" fmla="*/ 876071 h 1736981"/>
                <a:gd name="connsiteX433" fmla="*/ 523083 w 4547975"/>
                <a:gd name="connsiteY433" fmla="*/ 874082 h 1736981"/>
                <a:gd name="connsiteX434" fmla="*/ 495504 w 4547975"/>
                <a:gd name="connsiteY434" fmla="*/ 867718 h 1736981"/>
                <a:gd name="connsiteX435" fmla="*/ 465140 w 4547975"/>
                <a:gd name="connsiteY435" fmla="*/ 849552 h 1736981"/>
                <a:gd name="connsiteX436" fmla="*/ 448963 w 4547975"/>
                <a:gd name="connsiteY436" fmla="*/ 864536 h 1736981"/>
                <a:gd name="connsiteX437" fmla="*/ 456786 w 4547975"/>
                <a:gd name="connsiteY437" fmla="*/ 879916 h 1736981"/>
                <a:gd name="connsiteX438" fmla="*/ 482775 w 4547975"/>
                <a:gd name="connsiteY438" fmla="*/ 888933 h 1736981"/>
                <a:gd name="connsiteX439" fmla="*/ 485162 w 4547975"/>
                <a:gd name="connsiteY439" fmla="*/ 905109 h 1736981"/>
                <a:gd name="connsiteX440" fmla="*/ 465007 w 4547975"/>
                <a:gd name="connsiteY440" fmla="*/ 908292 h 1736981"/>
                <a:gd name="connsiteX441" fmla="*/ 444057 w 4547975"/>
                <a:gd name="connsiteY441" fmla="*/ 901927 h 1736981"/>
                <a:gd name="connsiteX442" fmla="*/ 419660 w 4547975"/>
                <a:gd name="connsiteY442" fmla="*/ 888137 h 1736981"/>
                <a:gd name="connsiteX443" fmla="*/ 405870 w 4547975"/>
                <a:gd name="connsiteY443" fmla="*/ 872756 h 1736981"/>
                <a:gd name="connsiteX444" fmla="*/ 399506 w 4547975"/>
                <a:gd name="connsiteY444" fmla="*/ 853398 h 1736981"/>
                <a:gd name="connsiteX445" fmla="*/ 400301 w 4547975"/>
                <a:gd name="connsiteY445" fmla="*/ 836028 h 1736981"/>
                <a:gd name="connsiteX446" fmla="*/ 402290 w 4547975"/>
                <a:gd name="connsiteY446" fmla="*/ 819056 h 1736981"/>
                <a:gd name="connsiteX447" fmla="*/ 381738 w 4547975"/>
                <a:gd name="connsiteY447" fmla="*/ 804073 h 1736981"/>
                <a:gd name="connsiteX448" fmla="*/ 365561 w 4547975"/>
                <a:gd name="connsiteY448" fmla="*/ 792272 h 1736981"/>
                <a:gd name="connsiteX449" fmla="*/ 339573 w 4547975"/>
                <a:gd name="connsiteY449" fmla="*/ 770659 h 1736981"/>
                <a:gd name="connsiteX450" fmla="*/ 330159 w 4547975"/>
                <a:gd name="connsiteY450" fmla="*/ 762040 h 1736981"/>
                <a:gd name="connsiteX451" fmla="*/ 351507 w 4547975"/>
                <a:gd name="connsiteY451" fmla="*/ 769863 h 1736981"/>
                <a:gd name="connsiteX452" fmla="*/ 388500 w 4547975"/>
                <a:gd name="connsiteY452" fmla="*/ 785642 h 1736981"/>
                <a:gd name="connsiteX453" fmla="*/ 435041 w 4547975"/>
                <a:gd name="connsiteY453" fmla="*/ 800227 h 1736981"/>
                <a:gd name="connsiteX454" fmla="*/ 497360 w 4547975"/>
                <a:gd name="connsiteY454" fmla="*/ 810437 h 1736981"/>
                <a:gd name="connsiteX455" fmla="*/ 574663 w 4547975"/>
                <a:gd name="connsiteY455" fmla="*/ 776493 h 1736981"/>
                <a:gd name="connsiteX456" fmla="*/ 572276 w 4547975"/>
                <a:gd name="connsiteY456" fmla="*/ 744936 h 1736981"/>
                <a:gd name="connsiteX457" fmla="*/ 556895 w 4547975"/>
                <a:gd name="connsiteY457" fmla="*/ 733135 h 1736981"/>
                <a:gd name="connsiteX458" fmla="*/ 534752 w 4547975"/>
                <a:gd name="connsiteY458" fmla="*/ 719743 h 1736981"/>
                <a:gd name="connsiteX459" fmla="*/ 512741 w 4547975"/>
                <a:gd name="connsiteY459" fmla="*/ 707544 h 1736981"/>
                <a:gd name="connsiteX460" fmla="*/ 473758 w 4547975"/>
                <a:gd name="connsiteY460" fmla="*/ 687788 h 1736981"/>
                <a:gd name="connsiteX461" fmla="*/ 411439 w 4547975"/>
                <a:gd name="connsiteY461" fmla="*/ 663390 h 1736981"/>
                <a:gd name="connsiteX462" fmla="*/ 397649 w 4547975"/>
                <a:gd name="connsiteY462" fmla="*/ 661799 h 1736981"/>
                <a:gd name="connsiteX463" fmla="*/ 378291 w 4547975"/>
                <a:gd name="connsiteY463" fmla="*/ 661401 h 1736981"/>
                <a:gd name="connsiteX464" fmla="*/ 353894 w 4547975"/>
                <a:gd name="connsiteY464" fmla="*/ 659810 h 1736981"/>
                <a:gd name="connsiteX465" fmla="*/ 338910 w 4547975"/>
                <a:gd name="connsiteY465" fmla="*/ 651192 h 1736981"/>
                <a:gd name="connsiteX466" fmla="*/ 358667 w 4547975"/>
                <a:gd name="connsiteY466" fmla="*/ 644960 h 1736981"/>
                <a:gd name="connsiteX467" fmla="*/ 340899 w 4547975"/>
                <a:gd name="connsiteY467" fmla="*/ 637800 h 1736981"/>
                <a:gd name="connsiteX468" fmla="*/ 321938 w 4547975"/>
                <a:gd name="connsiteY468" fmla="*/ 641380 h 1736981"/>
                <a:gd name="connsiteX469" fmla="*/ 305762 w 4547975"/>
                <a:gd name="connsiteY469" fmla="*/ 640584 h 1736981"/>
                <a:gd name="connsiteX470" fmla="*/ 303905 w 4547975"/>
                <a:gd name="connsiteY470" fmla="*/ 639258 h 1736981"/>
                <a:gd name="connsiteX471" fmla="*/ 290381 w 4547975"/>
                <a:gd name="connsiteY471" fmla="*/ 648805 h 1736981"/>
                <a:gd name="connsiteX472" fmla="*/ 268370 w 4547975"/>
                <a:gd name="connsiteY472" fmla="*/ 659015 h 1736981"/>
                <a:gd name="connsiteX473" fmla="*/ 250205 w 4547975"/>
                <a:gd name="connsiteY473" fmla="*/ 674793 h 1736981"/>
                <a:gd name="connsiteX474" fmla="*/ 239995 w 4547975"/>
                <a:gd name="connsiteY474" fmla="*/ 682617 h 1736981"/>
                <a:gd name="connsiteX475" fmla="*/ 236017 w 4547975"/>
                <a:gd name="connsiteY475" fmla="*/ 696804 h 1736981"/>
                <a:gd name="connsiteX476" fmla="*/ 239995 w 4547975"/>
                <a:gd name="connsiteY476" fmla="*/ 711787 h 1736981"/>
                <a:gd name="connsiteX477" fmla="*/ 256569 w 4547975"/>
                <a:gd name="connsiteY477" fmla="*/ 721201 h 1736981"/>
                <a:gd name="connsiteX478" fmla="*/ 275530 w 4547975"/>
                <a:gd name="connsiteY478" fmla="*/ 740958 h 1736981"/>
                <a:gd name="connsiteX479" fmla="*/ 258956 w 4547975"/>
                <a:gd name="connsiteY479" fmla="*/ 760714 h 1736981"/>
                <a:gd name="connsiteX480" fmla="*/ 251000 w 4547975"/>
                <a:gd name="connsiteY480" fmla="*/ 776493 h 1736981"/>
                <a:gd name="connsiteX481" fmla="*/ 276193 w 4547975"/>
                <a:gd name="connsiteY481" fmla="*/ 816669 h 1736981"/>
                <a:gd name="connsiteX482" fmla="*/ 267575 w 4547975"/>
                <a:gd name="connsiteY482" fmla="*/ 832448 h 1736981"/>
                <a:gd name="connsiteX483" fmla="*/ 271552 w 4547975"/>
                <a:gd name="connsiteY483" fmla="*/ 853000 h 1736981"/>
                <a:gd name="connsiteX484" fmla="*/ 265320 w 4547975"/>
                <a:gd name="connsiteY484" fmla="*/ 860823 h 1736981"/>
                <a:gd name="connsiteX485" fmla="*/ 278713 w 4547975"/>
                <a:gd name="connsiteY485" fmla="*/ 869574 h 1736981"/>
                <a:gd name="connsiteX486" fmla="*/ 274735 w 4547975"/>
                <a:gd name="connsiteY486" fmla="*/ 882966 h 1736981"/>
                <a:gd name="connsiteX487" fmla="*/ 288922 w 4547975"/>
                <a:gd name="connsiteY487" fmla="*/ 897154 h 1736981"/>
                <a:gd name="connsiteX488" fmla="*/ 272348 w 4547975"/>
                <a:gd name="connsiteY488" fmla="*/ 912137 h 1736981"/>
                <a:gd name="connsiteX489" fmla="*/ 306292 w 4547975"/>
                <a:gd name="connsiteY489" fmla="*/ 938125 h 1736981"/>
                <a:gd name="connsiteX490" fmla="*/ 313452 w 4547975"/>
                <a:gd name="connsiteY490" fmla="*/ 959473 h 1736981"/>
                <a:gd name="connsiteX491" fmla="*/ 274072 w 4547975"/>
                <a:gd name="connsiteY491" fmla="*/ 997262 h 1736981"/>
                <a:gd name="connsiteX492" fmla="*/ 233100 w 4547975"/>
                <a:gd name="connsiteY492" fmla="*/ 1030411 h 1736981"/>
                <a:gd name="connsiteX493" fmla="*/ 220371 w 4547975"/>
                <a:gd name="connsiteY493" fmla="*/ 1046587 h 1736981"/>
                <a:gd name="connsiteX494" fmla="*/ 231509 w 4547975"/>
                <a:gd name="connsiteY494" fmla="*/ 1042609 h 1736981"/>
                <a:gd name="connsiteX495" fmla="*/ 248481 w 4547975"/>
                <a:gd name="connsiteY495" fmla="*/ 1059979 h 1736981"/>
                <a:gd name="connsiteX496" fmla="*/ 271685 w 4547975"/>
                <a:gd name="connsiteY496" fmla="*/ 1065150 h 1736981"/>
                <a:gd name="connsiteX497" fmla="*/ 259088 w 4547975"/>
                <a:gd name="connsiteY497" fmla="*/ 1068730 h 1736981"/>
                <a:gd name="connsiteX498" fmla="*/ 233498 w 4547975"/>
                <a:gd name="connsiteY498" fmla="*/ 1077349 h 1736981"/>
                <a:gd name="connsiteX499" fmla="*/ 220371 w 4547975"/>
                <a:gd name="connsiteY499" fmla="*/ 1087691 h 1736981"/>
                <a:gd name="connsiteX500" fmla="*/ 214935 w 4547975"/>
                <a:gd name="connsiteY500" fmla="*/ 1105194 h 1736981"/>
                <a:gd name="connsiteX501" fmla="*/ 206051 w 4547975"/>
                <a:gd name="connsiteY501" fmla="*/ 1118851 h 1736981"/>
                <a:gd name="connsiteX502" fmla="*/ 207775 w 4547975"/>
                <a:gd name="connsiteY502" fmla="*/ 1134232 h 1736981"/>
                <a:gd name="connsiteX503" fmla="*/ 213742 w 4547975"/>
                <a:gd name="connsiteY503" fmla="*/ 1148419 h 1736981"/>
                <a:gd name="connsiteX504" fmla="*/ 206581 w 4547975"/>
                <a:gd name="connsiteY504" fmla="*/ 1157303 h 1736981"/>
                <a:gd name="connsiteX505" fmla="*/ 210161 w 4547975"/>
                <a:gd name="connsiteY505" fmla="*/ 1171491 h 1736981"/>
                <a:gd name="connsiteX506" fmla="*/ 213078 w 4547975"/>
                <a:gd name="connsiteY506" fmla="*/ 1186209 h 1736981"/>
                <a:gd name="connsiteX507" fmla="*/ 221299 w 4547975"/>
                <a:gd name="connsiteY507" fmla="*/ 1201590 h 1736981"/>
                <a:gd name="connsiteX508" fmla="*/ 228327 w 4547975"/>
                <a:gd name="connsiteY508" fmla="*/ 1219888 h 1736981"/>
                <a:gd name="connsiteX509" fmla="*/ 242514 w 4547975"/>
                <a:gd name="connsiteY509" fmla="*/ 1223998 h 1736981"/>
                <a:gd name="connsiteX510" fmla="*/ 256039 w 4547975"/>
                <a:gd name="connsiteY510" fmla="*/ 1230495 h 1736981"/>
                <a:gd name="connsiteX511" fmla="*/ 270227 w 4547975"/>
                <a:gd name="connsiteY511" fmla="*/ 1230495 h 1736981"/>
                <a:gd name="connsiteX512" fmla="*/ 295022 w 4547975"/>
                <a:gd name="connsiteY512" fmla="*/ 1237523 h 1736981"/>
                <a:gd name="connsiteX513" fmla="*/ 297408 w 4547975"/>
                <a:gd name="connsiteY513" fmla="*/ 1255821 h 1736981"/>
                <a:gd name="connsiteX514" fmla="*/ 300325 w 4547975"/>
                <a:gd name="connsiteY514" fmla="*/ 1274781 h 1736981"/>
                <a:gd name="connsiteX515" fmla="*/ 312789 w 4547975"/>
                <a:gd name="connsiteY515" fmla="*/ 1291356 h 1736981"/>
                <a:gd name="connsiteX516" fmla="*/ 328170 w 4547975"/>
                <a:gd name="connsiteY516" fmla="*/ 1306206 h 1736981"/>
                <a:gd name="connsiteX517" fmla="*/ 342888 w 4547975"/>
                <a:gd name="connsiteY517" fmla="*/ 1319863 h 1736981"/>
                <a:gd name="connsiteX518" fmla="*/ 329231 w 4547975"/>
                <a:gd name="connsiteY518" fmla="*/ 1332327 h 1736981"/>
                <a:gd name="connsiteX519" fmla="*/ 310270 w 4547975"/>
                <a:gd name="connsiteY519" fmla="*/ 1329410 h 1736981"/>
                <a:gd name="connsiteX520" fmla="*/ 314380 w 4547975"/>
                <a:gd name="connsiteY520" fmla="*/ 1354205 h 1736981"/>
                <a:gd name="connsiteX521" fmla="*/ 325651 w 4547975"/>
                <a:gd name="connsiteY521" fmla="*/ 1368393 h 1736981"/>
                <a:gd name="connsiteX522" fmla="*/ 338115 w 4547975"/>
                <a:gd name="connsiteY522" fmla="*/ 1361896 h 1736981"/>
                <a:gd name="connsiteX523" fmla="*/ 355882 w 4547975"/>
                <a:gd name="connsiteY523" fmla="*/ 1361365 h 1736981"/>
                <a:gd name="connsiteX524" fmla="*/ 377760 w 4547975"/>
                <a:gd name="connsiteY524" fmla="*/ 1363752 h 1736981"/>
                <a:gd name="connsiteX525" fmla="*/ 381340 w 4547975"/>
                <a:gd name="connsiteY525" fmla="*/ 1383906 h 1736981"/>
                <a:gd name="connsiteX526" fmla="*/ 387307 w 4547975"/>
                <a:gd name="connsiteY526" fmla="*/ 1398624 h 1736981"/>
                <a:gd name="connsiteX527" fmla="*/ 406798 w 4547975"/>
                <a:gd name="connsiteY527" fmla="*/ 1403398 h 1736981"/>
                <a:gd name="connsiteX528" fmla="*/ 418599 w 4547975"/>
                <a:gd name="connsiteY528" fmla="*/ 1424082 h 1736981"/>
                <a:gd name="connsiteX529" fmla="*/ 428676 w 4547975"/>
                <a:gd name="connsiteY529" fmla="*/ 1429386 h 1736981"/>
                <a:gd name="connsiteX530" fmla="*/ 441671 w 4547975"/>
                <a:gd name="connsiteY530" fmla="*/ 1435353 h 1736981"/>
                <a:gd name="connsiteX531" fmla="*/ 455328 w 4547975"/>
                <a:gd name="connsiteY531" fmla="*/ 1434160 h 1736981"/>
                <a:gd name="connsiteX532" fmla="*/ 470046 w 4547975"/>
                <a:gd name="connsiteY532" fmla="*/ 1432966 h 1736981"/>
                <a:gd name="connsiteX533" fmla="*/ 481847 w 4547975"/>
                <a:gd name="connsiteY533" fmla="*/ 1447154 h 1736981"/>
                <a:gd name="connsiteX534" fmla="*/ 503725 w 4547975"/>
                <a:gd name="connsiteY534" fmla="*/ 1450734 h 1736981"/>
                <a:gd name="connsiteX535" fmla="*/ 526266 w 4547975"/>
                <a:gd name="connsiteY535" fmla="*/ 1456700 h 1736981"/>
                <a:gd name="connsiteX536" fmla="*/ 541646 w 4547975"/>
                <a:gd name="connsiteY536" fmla="*/ 1466115 h 1736981"/>
                <a:gd name="connsiteX537" fmla="*/ 533956 w 4547975"/>
                <a:gd name="connsiteY537" fmla="*/ 1477385 h 1736981"/>
                <a:gd name="connsiteX538" fmla="*/ 540453 w 4547975"/>
                <a:gd name="connsiteY538" fmla="*/ 1485076 h 1736981"/>
                <a:gd name="connsiteX539" fmla="*/ 531039 w 4547975"/>
                <a:gd name="connsiteY539" fmla="*/ 1491573 h 1736981"/>
                <a:gd name="connsiteX540" fmla="*/ 537006 w 4547975"/>
                <a:gd name="connsiteY540" fmla="*/ 1501650 h 1736981"/>
                <a:gd name="connsiteX541" fmla="*/ 532232 w 4547975"/>
                <a:gd name="connsiteY541" fmla="*/ 1517561 h 1736981"/>
                <a:gd name="connsiteX542" fmla="*/ 510354 w 4547975"/>
                <a:gd name="connsiteY542" fmla="*/ 1517031 h 1736981"/>
                <a:gd name="connsiteX543" fmla="*/ 489670 w 4547975"/>
                <a:gd name="connsiteY543" fmla="*/ 1531218 h 1736981"/>
                <a:gd name="connsiteX544" fmla="*/ 489139 w 4547975"/>
                <a:gd name="connsiteY544" fmla="*/ 1543815 h 1736981"/>
                <a:gd name="connsiteX545" fmla="*/ 516321 w 4547975"/>
                <a:gd name="connsiteY545" fmla="*/ 1543152 h 1736981"/>
                <a:gd name="connsiteX546" fmla="*/ 483173 w 4547975"/>
                <a:gd name="connsiteY546" fmla="*/ 1562511 h 1736981"/>
                <a:gd name="connsiteX547" fmla="*/ 493382 w 4547975"/>
                <a:gd name="connsiteY547" fmla="*/ 1577494 h 1736981"/>
                <a:gd name="connsiteX548" fmla="*/ 477604 w 4547975"/>
                <a:gd name="connsiteY548" fmla="*/ 1592875 h 1736981"/>
                <a:gd name="connsiteX549" fmla="*/ 463018 w 4547975"/>
                <a:gd name="connsiteY549" fmla="*/ 1604278 h 1736981"/>
                <a:gd name="connsiteX550" fmla="*/ 455858 w 4547975"/>
                <a:gd name="connsiteY550" fmla="*/ 1610510 h 1736981"/>
                <a:gd name="connsiteX551" fmla="*/ 476808 w 4547975"/>
                <a:gd name="connsiteY551" fmla="*/ 1627482 h 1736981"/>
                <a:gd name="connsiteX552" fmla="*/ 526531 w 4547975"/>
                <a:gd name="connsiteY552" fmla="*/ 1663282 h 1736981"/>
                <a:gd name="connsiteX553" fmla="*/ 533426 w 4547975"/>
                <a:gd name="connsiteY553" fmla="*/ 1668718 h 1736981"/>
                <a:gd name="connsiteX554" fmla="*/ 543370 w 4547975"/>
                <a:gd name="connsiteY554" fmla="*/ 1664078 h 1736981"/>
                <a:gd name="connsiteX555" fmla="*/ 575325 w 4547975"/>
                <a:gd name="connsiteY555" fmla="*/ 1673492 h 1736981"/>
                <a:gd name="connsiteX556" fmla="*/ 616695 w 4547975"/>
                <a:gd name="connsiteY556" fmla="*/ 1677072 h 1736981"/>
                <a:gd name="connsiteX557" fmla="*/ 633269 w 4547975"/>
                <a:gd name="connsiteY557" fmla="*/ 1687679 h 1736981"/>
                <a:gd name="connsiteX558" fmla="*/ 649843 w 4547975"/>
                <a:gd name="connsiteY558" fmla="*/ 1695900 h 1736981"/>
                <a:gd name="connsiteX559" fmla="*/ 677025 w 4547975"/>
                <a:gd name="connsiteY559" fmla="*/ 1692320 h 1736981"/>
                <a:gd name="connsiteX560" fmla="*/ 686439 w 4547975"/>
                <a:gd name="connsiteY560" fmla="*/ 1695900 h 1736981"/>
                <a:gd name="connsiteX561" fmla="*/ 694793 w 4547975"/>
                <a:gd name="connsiteY561" fmla="*/ 1712474 h 1736981"/>
                <a:gd name="connsiteX562" fmla="*/ 719588 w 4547975"/>
                <a:gd name="connsiteY562" fmla="*/ 1724275 h 1736981"/>
                <a:gd name="connsiteX563" fmla="*/ 739742 w 4547975"/>
                <a:gd name="connsiteY563" fmla="*/ 1738463 h 1736981"/>
                <a:gd name="connsiteX564" fmla="*/ 751543 w 4547975"/>
                <a:gd name="connsiteY564" fmla="*/ 1738463 h 1736981"/>
                <a:gd name="connsiteX565" fmla="*/ 768780 w 4547975"/>
                <a:gd name="connsiteY565" fmla="*/ 1725866 h 1736981"/>
                <a:gd name="connsiteX566" fmla="*/ 738151 w 4547975"/>
                <a:gd name="connsiteY566" fmla="*/ 1679326 h 1736981"/>
                <a:gd name="connsiteX567" fmla="*/ 727941 w 4547975"/>
                <a:gd name="connsiteY567" fmla="*/ 1643128 h 1736981"/>
                <a:gd name="connsiteX568" fmla="*/ 741333 w 4547975"/>
                <a:gd name="connsiteY568" fmla="*/ 1604543 h 1736981"/>
                <a:gd name="connsiteX569" fmla="*/ 788669 w 4547975"/>
                <a:gd name="connsiteY569" fmla="*/ 1575770 h 1736981"/>
                <a:gd name="connsiteX570" fmla="*/ 780051 w 4547975"/>
                <a:gd name="connsiteY570" fmla="*/ 1570599 h 1736981"/>
                <a:gd name="connsiteX571" fmla="*/ 774084 w 4547975"/>
                <a:gd name="connsiteY571" fmla="*/ 1558798 h 1736981"/>
                <a:gd name="connsiteX572" fmla="*/ 770504 w 4547975"/>
                <a:gd name="connsiteY572" fmla="*/ 1542224 h 1736981"/>
                <a:gd name="connsiteX573" fmla="*/ 753930 w 4547975"/>
                <a:gd name="connsiteY573" fmla="*/ 1523263 h 1736981"/>
                <a:gd name="connsiteX574" fmla="*/ 734969 w 4547975"/>
                <a:gd name="connsiteY574" fmla="*/ 1524456 h 1736981"/>
                <a:gd name="connsiteX575" fmla="*/ 730195 w 4547975"/>
                <a:gd name="connsiteY575" fmla="*/ 1510268 h 1736981"/>
                <a:gd name="connsiteX576" fmla="*/ 714815 w 4547975"/>
                <a:gd name="connsiteY576" fmla="*/ 1499661 h 1736981"/>
                <a:gd name="connsiteX577" fmla="*/ 720781 w 4547975"/>
                <a:gd name="connsiteY577" fmla="*/ 1483087 h 1736981"/>
                <a:gd name="connsiteX578" fmla="*/ 730195 w 4547975"/>
                <a:gd name="connsiteY578" fmla="*/ 1474866 h 1736981"/>
                <a:gd name="connsiteX579" fmla="*/ 721842 w 4547975"/>
                <a:gd name="connsiteY579" fmla="*/ 1461872 h 1736981"/>
                <a:gd name="connsiteX580" fmla="*/ 736029 w 4547975"/>
                <a:gd name="connsiteY580" fmla="*/ 1445297 h 1736981"/>
                <a:gd name="connsiteX581" fmla="*/ 751410 w 4547975"/>
                <a:gd name="connsiteY581" fmla="*/ 1435883 h 1736981"/>
                <a:gd name="connsiteX582" fmla="*/ 772758 w 4547975"/>
                <a:gd name="connsiteY582" fmla="*/ 1453651 h 1736981"/>
                <a:gd name="connsiteX583" fmla="*/ 775145 w 4547975"/>
                <a:gd name="connsiteY583" fmla="*/ 1437077 h 1736981"/>
                <a:gd name="connsiteX584" fmla="*/ 782305 w 4547975"/>
                <a:gd name="connsiteY584" fmla="*/ 1422889 h 1736981"/>
                <a:gd name="connsiteX585" fmla="*/ 796492 w 4547975"/>
                <a:gd name="connsiteY585" fmla="*/ 1409895 h 1736981"/>
                <a:gd name="connsiteX586" fmla="*/ 824867 w 4547975"/>
                <a:gd name="connsiteY586" fmla="*/ 1396901 h 1736981"/>
                <a:gd name="connsiteX587" fmla="*/ 845022 w 4547975"/>
                <a:gd name="connsiteY587" fmla="*/ 1390934 h 1736981"/>
                <a:gd name="connsiteX588" fmla="*/ 859209 w 4547975"/>
                <a:gd name="connsiteY588" fmla="*/ 1390934 h 1736981"/>
                <a:gd name="connsiteX589" fmla="*/ 878170 w 4547975"/>
                <a:gd name="connsiteY589" fmla="*/ 1390934 h 1736981"/>
                <a:gd name="connsiteX590" fmla="*/ 908932 w 4547975"/>
                <a:gd name="connsiteY590" fmla="*/ 1400348 h 1736981"/>
                <a:gd name="connsiteX591" fmla="*/ 931340 w 4547975"/>
                <a:gd name="connsiteY591" fmla="*/ 1419309 h 1736981"/>
                <a:gd name="connsiteX592" fmla="*/ 938501 w 4547975"/>
                <a:gd name="connsiteY592" fmla="*/ 1422889 h 1736981"/>
                <a:gd name="connsiteX593" fmla="*/ 953882 w 4547975"/>
                <a:gd name="connsiteY593" fmla="*/ 1422889 h 1736981"/>
                <a:gd name="connsiteX594" fmla="*/ 978677 w 4547975"/>
                <a:gd name="connsiteY594" fmla="*/ 1420502 h 1736981"/>
                <a:gd name="connsiteX595" fmla="*/ 1004665 w 4547975"/>
                <a:gd name="connsiteY595" fmla="*/ 1412282 h 1736981"/>
                <a:gd name="connsiteX596" fmla="*/ 1020046 w 4547975"/>
                <a:gd name="connsiteY596" fmla="*/ 1413475 h 1736981"/>
                <a:gd name="connsiteX597" fmla="*/ 1046034 w 4547975"/>
                <a:gd name="connsiteY597" fmla="*/ 1414668 h 1736981"/>
                <a:gd name="connsiteX598" fmla="*/ 1063802 w 4547975"/>
                <a:gd name="connsiteY598" fmla="*/ 1423022 h 1736981"/>
                <a:gd name="connsiteX599" fmla="*/ 1076796 w 4547975"/>
                <a:gd name="connsiteY599" fmla="*/ 1431242 h 1736981"/>
                <a:gd name="connsiteX600" fmla="*/ 1086210 w 4547975"/>
                <a:gd name="connsiteY600" fmla="*/ 1418248 h 1736981"/>
                <a:gd name="connsiteX601" fmla="*/ 1106365 w 4547975"/>
                <a:gd name="connsiteY601" fmla="*/ 1426469 h 1736981"/>
                <a:gd name="connsiteX602" fmla="*/ 1122939 w 4547975"/>
                <a:gd name="connsiteY602" fmla="*/ 1417055 h 1736981"/>
                <a:gd name="connsiteX603" fmla="*/ 1115912 w 4547975"/>
                <a:gd name="connsiteY603" fmla="*/ 1398094 h 1736981"/>
                <a:gd name="connsiteX604" fmla="*/ 1096950 w 4547975"/>
                <a:gd name="connsiteY604" fmla="*/ 1392127 h 1736981"/>
                <a:gd name="connsiteX605" fmla="*/ 1089791 w 4547975"/>
                <a:gd name="connsiteY605" fmla="*/ 1377940 h 1736981"/>
                <a:gd name="connsiteX606" fmla="*/ 1106365 w 4547975"/>
                <a:gd name="connsiteY606" fmla="*/ 1363752 h 1736981"/>
                <a:gd name="connsiteX607" fmla="*/ 1111138 w 4547975"/>
                <a:gd name="connsiteY607" fmla="*/ 1344791 h 1736981"/>
                <a:gd name="connsiteX608" fmla="*/ 1139513 w 4547975"/>
                <a:gd name="connsiteY608" fmla="*/ 1340018 h 1736981"/>
                <a:gd name="connsiteX609" fmla="*/ 1115912 w 4547975"/>
                <a:gd name="connsiteY609" fmla="*/ 1328217 h 1736981"/>
                <a:gd name="connsiteX610" fmla="*/ 1114718 w 4547975"/>
                <a:gd name="connsiteY610" fmla="*/ 1305809 h 1736981"/>
                <a:gd name="connsiteX611" fmla="*/ 1137259 w 4547975"/>
                <a:gd name="connsiteY611" fmla="*/ 1304615 h 1736981"/>
                <a:gd name="connsiteX612" fmla="*/ 1169214 w 4547975"/>
                <a:gd name="connsiteY612" fmla="*/ 1301035 h 1736981"/>
                <a:gd name="connsiteX613" fmla="*/ 1209390 w 4547975"/>
                <a:gd name="connsiteY613" fmla="*/ 1292814 h 1736981"/>
                <a:gd name="connsiteX614" fmla="*/ 1236572 w 4547975"/>
                <a:gd name="connsiteY614" fmla="*/ 1284593 h 1736981"/>
                <a:gd name="connsiteX615" fmla="*/ 1274361 w 4547975"/>
                <a:gd name="connsiteY615" fmla="*/ 1277433 h 1736981"/>
                <a:gd name="connsiteX616" fmla="*/ 1313344 w 4547975"/>
                <a:gd name="connsiteY616" fmla="*/ 1264439 h 1736981"/>
                <a:gd name="connsiteX617" fmla="*/ 1346492 w 4547975"/>
                <a:gd name="connsiteY617" fmla="*/ 1256749 h 1736981"/>
                <a:gd name="connsiteX618" fmla="*/ 1367177 w 4547975"/>
                <a:gd name="connsiteY618" fmla="*/ 1259666 h 1736981"/>
                <a:gd name="connsiteX619" fmla="*/ 1384282 w 4547975"/>
                <a:gd name="connsiteY619" fmla="*/ 1270273 h 1736981"/>
                <a:gd name="connsiteX620" fmla="*/ 1389055 w 4547975"/>
                <a:gd name="connsiteY620" fmla="*/ 1289234 h 1736981"/>
                <a:gd name="connsiteX621" fmla="*/ 1386138 w 4547975"/>
                <a:gd name="connsiteY621" fmla="*/ 1300505 h 1736981"/>
                <a:gd name="connsiteX622" fmla="*/ 1410403 w 4547975"/>
                <a:gd name="connsiteY622" fmla="*/ 1296394 h 1736981"/>
                <a:gd name="connsiteX623" fmla="*/ 1420480 w 4547975"/>
                <a:gd name="connsiteY623" fmla="*/ 1302891 h 1736981"/>
                <a:gd name="connsiteX624" fmla="*/ 1428170 w 4547975"/>
                <a:gd name="connsiteY624" fmla="*/ 1304615 h 1736981"/>
                <a:gd name="connsiteX625" fmla="*/ 1440634 w 4547975"/>
                <a:gd name="connsiteY625" fmla="*/ 1306339 h 1736981"/>
                <a:gd name="connsiteX626" fmla="*/ 1454822 w 4547975"/>
                <a:gd name="connsiteY626" fmla="*/ 1308063 h 1736981"/>
                <a:gd name="connsiteX627" fmla="*/ 1445407 w 4547975"/>
                <a:gd name="connsiteY627" fmla="*/ 1325167 h 1736981"/>
                <a:gd name="connsiteX628" fmla="*/ 1465562 w 4547975"/>
                <a:gd name="connsiteY628" fmla="*/ 1320394 h 1736981"/>
                <a:gd name="connsiteX629" fmla="*/ 1494600 w 4547975"/>
                <a:gd name="connsiteY629" fmla="*/ 1308593 h 1736981"/>
                <a:gd name="connsiteX630" fmla="*/ 1518865 w 4547975"/>
                <a:gd name="connsiteY630" fmla="*/ 1294936 h 1736981"/>
                <a:gd name="connsiteX631" fmla="*/ 1536632 w 4547975"/>
                <a:gd name="connsiteY631" fmla="*/ 1296660 h 1736981"/>
                <a:gd name="connsiteX632" fmla="*/ 1544323 w 4547975"/>
                <a:gd name="connsiteY632" fmla="*/ 1316814 h 1736981"/>
                <a:gd name="connsiteX633" fmla="*/ 1593382 w 4547975"/>
                <a:gd name="connsiteY633" fmla="*/ 1374757 h 1736981"/>
                <a:gd name="connsiteX634" fmla="*/ 1621227 w 4547975"/>
                <a:gd name="connsiteY634" fmla="*/ 1422624 h 1736981"/>
                <a:gd name="connsiteX635" fmla="*/ 1636608 w 4547975"/>
                <a:gd name="connsiteY635" fmla="*/ 1405519 h 1736981"/>
                <a:gd name="connsiteX636" fmla="*/ 1657293 w 4547975"/>
                <a:gd name="connsiteY636" fmla="*/ 1420237 h 1736981"/>
                <a:gd name="connsiteX637" fmla="*/ 1683281 w 4547975"/>
                <a:gd name="connsiteY637" fmla="*/ 1424348 h 1736981"/>
                <a:gd name="connsiteX638" fmla="*/ 1709933 w 4547975"/>
                <a:gd name="connsiteY638" fmla="*/ 1416657 h 1736981"/>
                <a:gd name="connsiteX639" fmla="*/ 1727037 w 4547975"/>
                <a:gd name="connsiteY639" fmla="*/ 1430845 h 1736981"/>
                <a:gd name="connsiteX640" fmla="*/ 1743612 w 4547975"/>
                <a:gd name="connsiteY640" fmla="*/ 1444502 h 1736981"/>
                <a:gd name="connsiteX641" fmla="*/ 1749313 w 4547975"/>
                <a:gd name="connsiteY641" fmla="*/ 1454579 h 1736981"/>
                <a:gd name="connsiteX642" fmla="*/ 1762705 w 4547975"/>
                <a:gd name="connsiteY642" fmla="*/ 1465584 h 1736981"/>
                <a:gd name="connsiteX643" fmla="*/ 1784053 w 4547975"/>
                <a:gd name="connsiteY643" fmla="*/ 1461607 h 1736981"/>
                <a:gd name="connsiteX644" fmla="*/ 1793467 w 4547975"/>
                <a:gd name="connsiteY644" fmla="*/ 1462402 h 1736981"/>
                <a:gd name="connsiteX645" fmla="*/ 1806063 w 4547975"/>
                <a:gd name="connsiteY645" fmla="*/ 1476590 h 1736981"/>
                <a:gd name="connsiteX646" fmla="*/ 1821046 w 4547975"/>
                <a:gd name="connsiteY646" fmla="*/ 1476590 h 1736981"/>
                <a:gd name="connsiteX647" fmla="*/ 1839211 w 4547975"/>
                <a:gd name="connsiteY647" fmla="*/ 1469430 h 1736981"/>
                <a:gd name="connsiteX648" fmla="*/ 1863609 w 4547975"/>
                <a:gd name="connsiteY648" fmla="*/ 1458424 h 1736981"/>
                <a:gd name="connsiteX649" fmla="*/ 1884161 w 4547975"/>
                <a:gd name="connsiteY649" fmla="*/ 1446623 h 1736981"/>
                <a:gd name="connsiteX650" fmla="*/ 1901531 w 4547975"/>
                <a:gd name="connsiteY650" fmla="*/ 1434822 h 1736981"/>
                <a:gd name="connsiteX651" fmla="*/ 1919696 w 4547975"/>
                <a:gd name="connsiteY651" fmla="*/ 1426999 h 1736981"/>
                <a:gd name="connsiteX652" fmla="*/ 1938657 w 4547975"/>
                <a:gd name="connsiteY652" fmla="*/ 1423817 h 1736981"/>
                <a:gd name="connsiteX653" fmla="*/ 1975651 w 4547975"/>
                <a:gd name="connsiteY653" fmla="*/ 1430182 h 1736981"/>
                <a:gd name="connsiteX654" fmla="*/ 1984269 w 4547975"/>
                <a:gd name="connsiteY654" fmla="*/ 1445165 h 1736981"/>
                <a:gd name="connsiteX655" fmla="*/ 2006413 w 4547975"/>
                <a:gd name="connsiteY655" fmla="*/ 1453916 h 1736981"/>
                <a:gd name="connsiteX656" fmla="*/ 2027761 w 4547975"/>
                <a:gd name="connsiteY656" fmla="*/ 1452325 h 1736981"/>
                <a:gd name="connsiteX657" fmla="*/ 2046721 w 4547975"/>
                <a:gd name="connsiteY657" fmla="*/ 1457894 h 1736981"/>
                <a:gd name="connsiteX658" fmla="*/ 2068864 w 4547975"/>
                <a:gd name="connsiteY658" fmla="*/ 1446889 h 1736981"/>
                <a:gd name="connsiteX659" fmla="*/ 2069660 w 4547975"/>
                <a:gd name="connsiteY659" fmla="*/ 1431110 h 1736981"/>
                <a:gd name="connsiteX660" fmla="*/ 2060246 w 4547975"/>
                <a:gd name="connsiteY660" fmla="*/ 1409099 h 1736981"/>
                <a:gd name="connsiteX661" fmla="*/ 2071251 w 4547975"/>
                <a:gd name="connsiteY661" fmla="*/ 1395707 h 1736981"/>
                <a:gd name="connsiteX662" fmla="*/ 2085439 w 4547975"/>
                <a:gd name="connsiteY662" fmla="*/ 1386293 h 1736981"/>
                <a:gd name="connsiteX663" fmla="*/ 2094853 w 4547975"/>
                <a:gd name="connsiteY663" fmla="*/ 1377674 h 1736981"/>
                <a:gd name="connsiteX664" fmla="*/ 2114477 w 4547975"/>
                <a:gd name="connsiteY664" fmla="*/ 1385498 h 1736981"/>
                <a:gd name="connsiteX665" fmla="*/ 2131051 w 4547975"/>
                <a:gd name="connsiteY665" fmla="*/ 1389475 h 1736981"/>
                <a:gd name="connsiteX666" fmla="*/ 2150808 w 4547975"/>
                <a:gd name="connsiteY666" fmla="*/ 1397298 h 1736981"/>
                <a:gd name="connsiteX667" fmla="*/ 2176796 w 4547975"/>
                <a:gd name="connsiteY667" fmla="*/ 1405121 h 1736981"/>
                <a:gd name="connsiteX668" fmla="*/ 2179978 w 4547975"/>
                <a:gd name="connsiteY668" fmla="*/ 1427928 h 1736981"/>
                <a:gd name="connsiteX669" fmla="*/ 2196553 w 4547975"/>
                <a:gd name="connsiteY669" fmla="*/ 1440524 h 1736981"/>
                <a:gd name="connsiteX670" fmla="*/ 2220155 w 4547975"/>
                <a:gd name="connsiteY670" fmla="*/ 1447552 h 1736981"/>
                <a:gd name="connsiteX671" fmla="*/ 2239116 w 4547975"/>
                <a:gd name="connsiteY671" fmla="*/ 1438137 h 1736981"/>
                <a:gd name="connsiteX672" fmla="*/ 2263512 w 4547975"/>
                <a:gd name="connsiteY672" fmla="*/ 1434955 h 1736981"/>
                <a:gd name="connsiteX673" fmla="*/ 2287910 w 4547975"/>
                <a:gd name="connsiteY673" fmla="*/ 1440524 h 1736981"/>
                <a:gd name="connsiteX674" fmla="*/ 2308329 w 4547975"/>
                <a:gd name="connsiteY674" fmla="*/ 1446093 h 1736981"/>
                <a:gd name="connsiteX675" fmla="*/ 2330340 w 4547975"/>
                <a:gd name="connsiteY675" fmla="*/ 1456303 h 1736981"/>
                <a:gd name="connsiteX676" fmla="*/ 2344528 w 4547975"/>
                <a:gd name="connsiteY676" fmla="*/ 1471286 h 1736981"/>
                <a:gd name="connsiteX677" fmla="*/ 2378472 w 4547975"/>
                <a:gd name="connsiteY677" fmla="*/ 1477650 h 1736981"/>
                <a:gd name="connsiteX678" fmla="*/ 2413874 w 4547975"/>
                <a:gd name="connsiteY678" fmla="*/ 1477650 h 1736981"/>
                <a:gd name="connsiteX679" fmla="*/ 2448614 w 4547975"/>
                <a:gd name="connsiteY679" fmla="*/ 1468899 h 1736981"/>
                <a:gd name="connsiteX680" fmla="*/ 2469962 w 4547975"/>
                <a:gd name="connsiteY680" fmla="*/ 1461076 h 1736981"/>
                <a:gd name="connsiteX681" fmla="*/ 2491177 w 4547975"/>
                <a:gd name="connsiteY681" fmla="*/ 1446889 h 1736981"/>
                <a:gd name="connsiteX682" fmla="*/ 2524326 w 4547975"/>
                <a:gd name="connsiteY682" fmla="*/ 1448480 h 1736981"/>
                <a:gd name="connsiteX683" fmla="*/ 2547131 w 4547975"/>
                <a:gd name="connsiteY683" fmla="*/ 1453253 h 1736981"/>
                <a:gd name="connsiteX684" fmla="*/ 2572325 w 4547975"/>
                <a:gd name="connsiteY684" fmla="*/ 1459618 h 1736981"/>
                <a:gd name="connsiteX685" fmla="*/ 2598312 w 4547975"/>
                <a:gd name="connsiteY685" fmla="*/ 1466778 h 1736981"/>
                <a:gd name="connsiteX686" fmla="*/ 2623506 w 4547975"/>
                <a:gd name="connsiteY686" fmla="*/ 1453386 h 1736981"/>
                <a:gd name="connsiteX687" fmla="*/ 2635307 w 4547975"/>
                <a:gd name="connsiteY687" fmla="*/ 1441585 h 1736981"/>
                <a:gd name="connsiteX688" fmla="*/ 2647903 w 4547975"/>
                <a:gd name="connsiteY688" fmla="*/ 1414005 h 1736981"/>
                <a:gd name="connsiteX689" fmla="*/ 2664478 w 4547975"/>
                <a:gd name="connsiteY689" fmla="*/ 1388812 h 1736981"/>
                <a:gd name="connsiteX690" fmla="*/ 2676278 w 4547975"/>
                <a:gd name="connsiteY690" fmla="*/ 1375420 h 1736981"/>
                <a:gd name="connsiteX691" fmla="*/ 2668455 w 4547975"/>
                <a:gd name="connsiteY691" fmla="*/ 1356459 h 1736981"/>
                <a:gd name="connsiteX692" fmla="*/ 2666069 w 4547975"/>
                <a:gd name="connsiteY692" fmla="*/ 1342272 h 1736981"/>
                <a:gd name="connsiteX693" fmla="*/ 2700013 w 4547975"/>
                <a:gd name="connsiteY693" fmla="*/ 1331267 h 1736981"/>
                <a:gd name="connsiteX694" fmla="*/ 2739393 w 4547975"/>
                <a:gd name="connsiteY694" fmla="*/ 1328084 h 1736981"/>
                <a:gd name="connsiteX695" fmla="*/ 2769359 w 4547975"/>
                <a:gd name="connsiteY695" fmla="*/ 1332858 h 1736981"/>
                <a:gd name="connsiteX696" fmla="*/ 2801712 w 4547975"/>
                <a:gd name="connsiteY696" fmla="*/ 1342272 h 1736981"/>
                <a:gd name="connsiteX697" fmla="*/ 2819082 w 4547975"/>
                <a:gd name="connsiteY697" fmla="*/ 1362028 h 1736981"/>
                <a:gd name="connsiteX698" fmla="*/ 2831678 w 4547975"/>
                <a:gd name="connsiteY698" fmla="*/ 1386426 h 1736981"/>
                <a:gd name="connsiteX699" fmla="*/ 2847457 w 4547975"/>
                <a:gd name="connsiteY699" fmla="*/ 1417983 h 1736981"/>
                <a:gd name="connsiteX700" fmla="*/ 2860849 w 4547975"/>
                <a:gd name="connsiteY700" fmla="*/ 1450336 h 1736981"/>
                <a:gd name="connsiteX701" fmla="*/ 2871058 w 4547975"/>
                <a:gd name="connsiteY701" fmla="*/ 1465319 h 1736981"/>
                <a:gd name="connsiteX702" fmla="*/ 2897047 w 4547975"/>
                <a:gd name="connsiteY702" fmla="*/ 1474733 h 1736981"/>
                <a:gd name="connsiteX703" fmla="*/ 2923831 w 4547975"/>
                <a:gd name="connsiteY703" fmla="*/ 1486534 h 1736981"/>
                <a:gd name="connsiteX704" fmla="*/ 2942792 w 4547975"/>
                <a:gd name="connsiteY704" fmla="*/ 1499131 h 1736981"/>
                <a:gd name="connsiteX705" fmla="*/ 2948361 w 4547975"/>
                <a:gd name="connsiteY705" fmla="*/ 1521937 h 1736981"/>
                <a:gd name="connsiteX706" fmla="*/ 2974350 w 4547975"/>
                <a:gd name="connsiteY706" fmla="*/ 1532147 h 1736981"/>
                <a:gd name="connsiteX707" fmla="*/ 2997951 w 4547975"/>
                <a:gd name="connsiteY707" fmla="*/ 1526578 h 1736981"/>
                <a:gd name="connsiteX708" fmla="*/ 3023940 w 4547975"/>
                <a:gd name="connsiteY708" fmla="*/ 1517163 h 1736981"/>
                <a:gd name="connsiteX709" fmla="*/ 3045287 w 4547975"/>
                <a:gd name="connsiteY709" fmla="*/ 1522732 h 1736981"/>
                <a:gd name="connsiteX710" fmla="*/ 3046083 w 4547975"/>
                <a:gd name="connsiteY710" fmla="*/ 1544743 h 1736981"/>
                <a:gd name="connsiteX711" fmla="*/ 3031895 w 4547975"/>
                <a:gd name="connsiteY711" fmla="*/ 1578687 h 1736981"/>
                <a:gd name="connsiteX712" fmla="*/ 3016116 w 4547975"/>
                <a:gd name="connsiteY712" fmla="*/ 1599106 h 1736981"/>
                <a:gd name="connsiteX713" fmla="*/ 3003521 w 4547975"/>
                <a:gd name="connsiteY713" fmla="*/ 1616476 h 1736981"/>
                <a:gd name="connsiteX714" fmla="*/ 2979918 w 4547975"/>
                <a:gd name="connsiteY714" fmla="*/ 1616476 h 1736981"/>
                <a:gd name="connsiteX715" fmla="*/ 2957908 w 4547975"/>
                <a:gd name="connsiteY715" fmla="*/ 1626686 h 1736981"/>
                <a:gd name="connsiteX716" fmla="*/ 2953930 w 4547975"/>
                <a:gd name="connsiteY716" fmla="*/ 1645647 h 1736981"/>
                <a:gd name="connsiteX717" fmla="*/ 2955521 w 4547975"/>
                <a:gd name="connsiteY717" fmla="*/ 1667658 h 1736981"/>
                <a:gd name="connsiteX718" fmla="*/ 2957377 w 4547975"/>
                <a:gd name="connsiteY718" fmla="*/ 1693116 h 1736981"/>
                <a:gd name="connsiteX719" fmla="*/ 2979520 w 4547975"/>
                <a:gd name="connsiteY719" fmla="*/ 1681050 h 1736981"/>
                <a:gd name="connsiteX720" fmla="*/ 3010282 w 4547975"/>
                <a:gd name="connsiteY720" fmla="*/ 1698419 h 1736981"/>
                <a:gd name="connsiteX721" fmla="*/ 3071806 w 4547975"/>
                <a:gd name="connsiteY721" fmla="*/ 1659835 h 1736981"/>
                <a:gd name="connsiteX722" fmla="*/ 3115165 w 4547975"/>
                <a:gd name="connsiteY722" fmla="*/ 1611703 h 1736981"/>
                <a:gd name="connsiteX723" fmla="*/ 3154147 w 4547975"/>
                <a:gd name="connsiteY723" fmla="*/ 1559328 h 1736981"/>
                <a:gd name="connsiteX724" fmla="*/ 3182523 w 4547975"/>
                <a:gd name="connsiteY724" fmla="*/ 1521539 h 1736981"/>
                <a:gd name="connsiteX725" fmla="*/ 3199097 w 4547975"/>
                <a:gd name="connsiteY725" fmla="*/ 1494357 h 1736981"/>
                <a:gd name="connsiteX726" fmla="*/ 3210500 w 4547975"/>
                <a:gd name="connsiteY726" fmla="*/ 1424215 h 1736981"/>
                <a:gd name="connsiteX727" fmla="*/ 3215671 w 4547975"/>
                <a:gd name="connsiteY727" fmla="*/ 1407641 h 1736981"/>
                <a:gd name="connsiteX728" fmla="*/ 3225483 w 4547975"/>
                <a:gd name="connsiteY728" fmla="*/ 1388680 h 1736981"/>
                <a:gd name="connsiteX729" fmla="*/ 3229858 w 4547975"/>
                <a:gd name="connsiteY729" fmla="*/ 1370912 h 1736981"/>
                <a:gd name="connsiteX730" fmla="*/ 3228267 w 4547975"/>
                <a:gd name="connsiteY730" fmla="*/ 1350758 h 1736981"/>
                <a:gd name="connsiteX731" fmla="*/ 3231449 w 4547975"/>
                <a:gd name="connsiteY731" fmla="*/ 1342935 h 1736981"/>
                <a:gd name="connsiteX732" fmla="*/ 3221637 w 4547975"/>
                <a:gd name="connsiteY732" fmla="*/ 1329941 h 1736981"/>
                <a:gd name="connsiteX733" fmla="*/ 3205461 w 4547975"/>
                <a:gd name="connsiteY733" fmla="*/ 1316549 h 1736981"/>
                <a:gd name="connsiteX734" fmla="*/ 3184511 w 4547975"/>
                <a:gd name="connsiteY734" fmla="*/ 1300770 h 1736981"/>
                <a:gd name="connsiteX735" fmla="*/ 3161705 w 4547975"/>
                <a:gd name="connsiteY735" fmla="*/ 1301566 h 1736981"/>
                <a:gd name="connsiteX736" fmla="*/ 3156667 w 4547975"/>
                <a:gd name="connsiteY736" fmla="*/ 1310582 h 1736981"/>
                <a:gd name="connsiteX737" fmla="*/ 3145263 w 4547975"/>
                <a:gd name="connsiteY737" fmla="*/ 1320792 h 1736981"/>
                <a:gd name="connsiteX738" fmla="*/ 3130280 w 4547975"/>
                <a:gd name="connsiteY738" fmla="*/ 1321985 h 1736981"/>
                <a:gd name="connsiteX739" fmla="*/ 3129087 w 4547975"/>
                <a:gd name="connsiteY739" fmla="*/ 1306206 h 1736981"/>
                <a:gd name="connsiteX740" fmla="*/ 3128291 w 4547975"/>
                <a:gd name="connsiteY740" fmla="*/ 1295599 h 1736981"/>
                <a:gd name="connsiteX741" fmla="*/ 3111717 w 4547975"/>
                <a:gd name="connsiteY741" fmla="*/ 1314560 h 1736981"/>
                <a:gd name="connsiteX742" fmla="*/ 3108535 w 4547975"/>
                <a:gd name="connsiteY742" fmla="*/ 1287378 h 1736981"/>
                <a:gd name="connsiteX743" fmla="*/ 3078170 w 4547975"/>
                <a:gd name="connsiteY743" fmla="*/ 1286582 h 1736981"/>
                <a:gd name="connsiteX744" fmla="*/ 3079364 w 4547975"/>
                <a:gd name="connsiteY744" fmla="*/ 1266826 h 1736981"/>
                <a:gd name="connsiteX745" fmla="*/ 3097132 w 4547975"/>
                <a:gd name="connsiteY745" fmla="*/ 1250252 h 1736981"/>
                <a:gd name="connsiteX746" fmla="*/ 3131473 w 4547975"/>
                <a:gd name="connsiteY746" fmla="*/ 1230097 h 1736981"/>
                <a:gd name="connsiteX747" fmla="*/ 3146059 w 4547975"/>
                <a:gd name="connsiteY747" fmla="*/ 1210739 h 1736981"/>
                <a:gd name="connsiteX748" fmla="*/ 3184246 w 4547975"/>
                <a:gd name="connsiteY748" fmla="*/ 1181966 h 1736981"/>
                <a:gd name="connsiteX749" fmla="*/ 3213416 w 4547975"/>
                <a:gd name="connsiteY749" fmla="*/ 1151999 h 1736981"/>
                <a:gd name="connsiteX750" fmla="*/ 3242985 w 4547975"/>
                <a:gd name="connsiteY750" fmla="*/ 1127204 h 1736981"/>
                <a:gd name="connsiteX751" fmla="*/ 3292973 w 4547975"/>
                <a:gd name="connsiteY751" fmla="*/ 1101216 h 1736981"/>
                <a:gd name="connsiteX752" fmla="*/ 3350916 w 4547975"/>
                <a:gd name="connsiteY752" fmla="*/ 1108376 h 1736981"/>
                <a:gd name="connsiteX753" fmla="*/ 3364707 w 4547975"/>
                <a:gd name="connsiteY753" fmla="*/ 1107978 h 1736981"/>
                <a:gd name="connsiteX754" fmla="*/ 3389502 w 4547975"/>
                <a:gd name="connsiteY754" fmla="*/ 1107580 h 1736981"/>
                <a:gd name="connsiteX755" fmla="*/ 3415092 w 4547975"/>
                <a:gd name="connsiteY755" fmla="*/ 1104000 h 1736981"/>
                <a:gd name="connsiteX756" fmla="*/ 3437102 w 4547975"/>
                <a:gd name="connsiteY756" fmla="*/ 1097636 h 1736981"/>
                <a:gd name="connsiteX757" fmla="*/ 3474494 w 4547975"/>
                <a:gd name="connsiteY757" fmla="*/ 1093260 h 1736981"/>
                <a:gd name="connsiteX758" fmla="*/ 3494649 w 4547975"/>
                <a:gd name="connsiteY758" fmla="*/ 1097238 h 1736981"/>
                <a:gd name="connsiteX759" fmla="*/ 3513211 w 4547975"/>
                <a:gd name="connsiteY759" fmla="*/ 1106652 h 1736981"/>
                <a:gd name="connsiteX760" fmla="*/ 3508438 w 4547975"/>
                <a:gd name="connsiteY760" fmla="*/ 1114873 h 1736981"/>
                <a:gd name="connsiteX761" fmla="*/ 3499820 w 4547975"/>
                <a:gd name="connsiteY761" fmla="*/ 1123889 h 1736981"/>
                <a:gd name="connsiteX762" fmla="*/ 3526603 w 4547975"/>
                <a:gd name="connsiteY762" fmla="*/ 1119912 h 1736981"/>
                <a:gd name="connsiteX763" fmla="*/ 3554581 w 4547975"/>
                <a:gd name="connsiteY763" fmla="*/ 1115138 h 1736981"/>
                <a:gd name="connsiteX764" fmla="*/ 3573542 w 4547975"/>
                <a:gd name="connsiteY764" fmla="*/ 1114740 h 1736981"/>
                <a:gd name="connsiteX765" fmla="*/ 3601121 w 4547975"/>
                <a:gd name="connsiteY765" fmla="*/ 1107978 h 1736981"/>
                <a:gd name="connsiteX766" fmla="*/ 3590514 w 4547975"/>
                <a:gd name="connsiteY766" fmla="*/ 1099757 h 1736981"/>
                <a:gd name="connsiteX767" fmla="*/ 3588525 w 4547975"/>
                <a:gd name="connsiteY767" fmla="*/ 1077216 h 1736981"/>
                <a:gd name="connsiteX768" fmla="*/ 3627508 w 4547975"/>
                <a:gd name="connsiteY768" fmla="*/ 1042609 h 1736981"/>
                <a:gd name="connsiteX769" fmla="*/ 3647265 w 4547975"/>
                <a:gd name="connsiteY769" fmla="*/ 1031206 h 1736981"/>
                <a:gd name="connsiteX770" fmla="*/ 3661452 w 4547975"/>
                <a:gd name="connsiteY770" fmla="*/ 1006809 h 1736981"/>
                <a:gd name="connsiteX771" fmla="*/ 3705208 w 4547975"/>
                <a:gd name="connsiteY771" fmla="*/ 1002831 h 1736981"/>
                <a:gd name="connsiteX772" fmla="*/ 3722975 w 4547975"/>
                <a:gd name="connsiteY772" fmla="*/ 1010389 h 1736981"/>
                <a:gd name="connsiteX773" fmla="*/ 3742334 w 4547975"/>
                <a:gd name="connsiteY773" fmla="*/ 1002831 h 1736981"/>
                <a:gd name="connsiteX774" fmla="*/ 3729340 w 4547975"/>
                <a:gd name="connsiteY774" fmla="*/ 1027626 h 1736981"/>
                <a:gd name="connsiteX775" fmla="*/ 3744323 w 4547975"/>
                <a:gd name="connsiteY775" fmla="*/ 1037836 h 1736981"/>
                <a:gd name="connsiteX776" fmla="*/ 3737296 w 4547975"/>
                <a:gd name="connsiteY776" fmla="*/ 1048841 h 1736981"/>
                <a:gd name="connsiteX777" fmla="*/ 3769649 w 4547975"/>
                <a:gd name="connsiteY777" fmla="*/ 1034654 h 1736981"/>
                <a:gd name="connsiteX778" fmla="*/ 3813803 w 4547975"/>
                <a:gd name="connsiteY778" fmla="*/ 1013704 h 1736981"/>
                <a:gd name="connsiteX779" fmla="*/ 3819371 w 4547975"/>
                <a:gd name="connsiteY779" fmla="*/ 987715 h 1736981"/>
                <a:gd name="connsiteX780" fmla="*/ 3865116 w 4547975"/>
                <a:gd name="connsiteY780" fmla="*/ 971539 h 1736981"/>
                <a:gd name="connsiteX781" fmla="*/ 3864718 w 4547975"/>
                <a:gd name="connsiteY781" fmla="*/ 977771 h 1736981"/>
                <a:gd name="connsiteX782" fmla="*/ 3844565 w 4547975"/>
                <a:gd name="connsiteY782" fmla="*/ 997925 h 1736981"/>
                <a:gd name="connsiteX783" fmla="*/ 3840189 w 4547975"/>
                <a:gd name="connsiteY783" fmla="*/ 1020864 h 1736981"/>
                <a:gd name="connsiteX784" fmla="*/ 3832233 w 4547975"/>
                <a:gd name="connsiteY784" fmla="*/ 1032665 h 1736981"/>
                <a:gd name="connsiteX785" fmla="*/ 3824410 w 4547975"/>
                <a:gd name="connsiteY785" fmla="*/ 1044863 h 1736981"/>
                <a:gd name="connsiteX786" fmla="*/ 3789405 w 4547975"/>
                <a:gd name="connsiteY786" fmla="*/ 1060244 h 1736981"/>
                <a:gd name="connsiteX787" fmla="*/ 3767659 w 4547975"/>
                <a:gd name="connsiteY787" fmla="*/ 1084244 h 1736981"/>
                <a:gd name="connsiteX788" fmla="*/ 3718467 w 4547975"/>
                <a:gd name="connsiteY788" fmla="*/ 1129591 h 1736981"/>
                <a:gd name="connsiteX789" fmla="*/ 3674712 w 4547975"/>
                <a:gd name="connsiteY789" fmla="*/ 1159557 h 1736981"/>
                <a:gd name="connsiteX790" fmla="*/ 3649917 w 4547975"/>
                <a:gd name="connsiteY790" fmla="*/ 1164728 h 1736981"/>
                <a:gd name="connsiteX791" fmla="*/ 3640899 w 4547975"/>
                <a:gd name="connsiteY791" fmla="*/ 1197081 h 1736981"/>
                <a:gd name="connsiteX792" fmla="*/ 3616503 w 4547975"/>
                <a:gd name="connsiteY792" fmla="*/ 1258207 h 1736981"/>
                <a:gd name="connsiteX793" fmla="*/ 3631088 w 4547975"/>
                <a:gd name="connsiteY793" fmla="*/ 1356725 h 1736981"/>
                <a:gd name="connsiteX794" fmla="*/ 3639308 w 4547975"/>
                <a:gd name="connsiteY794" fmla="*/ 1402072 h 1736981"/>
                <a:gd name="connsiteX795" fmla="*/ 3646469 w 4547975"/>
                <a:gd name="connsiteY795" fmla="*/ 1421431 h 1736981"/>
                <a:gd name="connsiteX796" fmla="*/ 3674446 w 4547975"/>
                <a:gd name="connsiteY796" fmla="*/ 1397431 h 1736981"/>
                <a:gd name="connsiteX797" fmla="*/ 3687838 w 4547975"/>
                <a:gd name="connsiteY797" fmla="*/ 1382050 h 1736981"/>
                <a:gd name="connsiteX798" fmla="*/ 3693805 w 4547975"/>
                <a:gd name="connsiteY798" fmla="*/ 1354868 h 1736981"/>
                <a:gd name="connsiteX799" fmla="*/ 3711970 w 4547975"/>
                <a:gd name="connsiteY799" fmla="*/ 1342670 h 1736981"/>
                <a:gd name="connsiteX800" fmla="*/ 3731727 w 4547975"/>
                <a:gd name="connsiteY800" fmla="*/ 1338692 h 1736981"/>
                <a:gd name="connsiteX801" fmla="*/ 3729340 w 4547975"/>
                <a:gd name="connsiteY801" fmla="*/ 1316283 h 1736981"/>
                <a:gd name="connsiteX802" fmla="*/ 3754931 w 4547975"/>
                <a:gd name="connsiteY802" fmla="*/ 1291886 h 1736981"/>
                <a:gd name="connsiteX803" fmla="*/ 3786886 w 4547975"/>
                <a:gd name="connsiteY803" fmla="*/ 1286317 h 1736981"/>
                <a:gd name="connsiteX804" fmla="*/ 3782112 w 4547975"/>
                <a:gd name="connsiteY804" fmla="*/ 1259931 h 1736981"/>
                <a:gd name="connsiteX805" fmla="*/ 3801073 w 4547975"/>
                <a:gd name="connsiteY805" fmla="*/ 1227578 h 1736981"/>
                <a:gd name="connsiteX806" fmla="*/ 3821625 w 4547975"/>
                <a:gd name="connsiteY806" fmla="*/ 1226385 h 1736981"/>
                <a:gd name="connsiteX807" fmla="*/ 3809029 w 4547975"/>
                <a:gd name="connsiteY807" fmla="*/ 1208617 h 1736981"/>
                <a:gd name="connsiteX808" fmla="*/ 3814598 w 4547975"/>
                <a:gd name="connsiteY808" fmla="*/ 1178651 h 1736981"/>
                <a:gd name="connsiteX809" fmla="*/ 3813803 w 4547975"/>
                <a:gd name="connsiteY809" fmla="*/ 1164463 h 1736981"/>
                <a:gd name="connsiteX810" fmla="*/ 3796830 w 4547975"/>
                <a:gd name="connsiteY810" fmla="*/ 1165657 h 1736981"/>
                <a:gd name="connsiteX811" fmla="*/ 3793648 w 4547975"/>
                <a:gd name="connsiteY811" fmla="*/ 1138077 h 1736981"/>
                <a:gd name="connsiteX812" fmla="*/ 3816056 w 4547975"/>
                <a:gd name="connsiteY812" fmla="*/ 1114475 h 1736981"/>
                <a:gd name="connsiteX813" fmla="*/ 3836211 w 4547975"/>
                <a:gd name="connsiteY813" fmla="*/ 1080929 h 1736981"/>
                <a:gd name="connsiteX814" fmla="*/ 3859415 w 4547975"/>
                <a:gd name="connsiteY814" fmla="*/ 1079736 h 1736981"/>
                <a:gd name="connsiteX815" fmla="*/ 3869624 w 4547975"/>
                <a:gd name="connsiteY815" fmla="*/ 1084509 h 1736981"/>
                <a:gd name="connsiteX816" fmla="*/ 3896408 w 4547975"/>
                <a:gd name="connsiteY816" fmla="*/ 1058918 h 1736981"/>
                <a:gd name="connsiteX817" fmla="*/ 3901977 w 4547975"/>
                <a:gd name="connsiteY817" fmla="*/ 1082122 h 1736981"/>
                <a:gd name="connsiteX818" fmla="*/ 3926772 w 4547975"/>
                <a:gd name="connsiteY818" fmla="*/ 1067935 h 1736981"/>
                <a:gd name="connsiteX819" fmla="*/ 3993335 w 4547975"/>
                <a:gd name="connsiteY819" fmla="*/ 1062764 h 1736981"/>
                <a:gd name="connsiteX820" fmla="*/ 4013091 w 4547975"/>
                <a:gd name="connsiteY820" fmla="*/ 1079736 h 1736981"/>
                <a:gd name="connsiteX821" fmla="*/ 4024097 w 4547975"/>
                <a:gd name="connsiteY821" fmla="*/ 1063957 h 1736981"/>
                <a:gd name="connsiteX822" fmla="*/ 4062681 w 4547975"/>
                <a:gd name="connsiteY822" fmla="*/ 1042344 h 1736981"/>
                <a:gd name="connsiteX823" fmla="*/ 4078460 w 4547975"/>
                <a:gd name="connsiteY823" fmla="*/ 1031737 h 1736981"/>
                <a:gd name="connsiteX824" fmla="*/ 4093841 w 4547975"/>
                <a:gd name="connsiteY824" fmla="*/ 1021527 h 1736981"/>
                <a:gd name="connsiteX825" fmla="*/ 4138791 w 4547975"/>
                <a:gd name="connsiteY825" fmla="*/ 1001373 h 1736981"/>
                <a:gd name="connsiteX826" fmla="*/ 4194348 w 4547975"/>
                <a:gd name="connsiteY826" fmla="*/ 974191 h 1736981"/>
                <a:gd name="connsiteX827" fmla="*/ 4204955 w 4547975"/>
                <a:gd name="connsiteY827" fmla="*/ 971804 h 1736981"/>
                <a:gd name="connsiteX828" fmla="*/ 4228556 w 4547975"/>
                <a:gd name="connsiteY828" fmla="*/ 977771 h 1736981"/>
                <a:gd name="connsiteX829" fmla="*/ 4257727 w 4547975"/>
                <a:gd name="connsiteY829" fmla="*/ 975384 h 1736981"/>
                <a:gd name="connsiteX830" fmla="*/ 4256932 w 4547975"/>
                <a:gd name="connsiteY830" fmla="*/ 953771 h 1736981"/>
                <a:gd name="connsiteX831" fmla="*/ 4241551 w 4547975"/>
                <a:gd name="connsiteY831" fmla="*/ 929374 h 1736981"/>
                <a:gd name="connsiteX832" fmla="*/ 4223386 w 4547975"/>
                <a:gd name="connsiteY832" fmla="*/ 903386 h 1736981"/>
                <a:gd name="connsiteX833" fmla="*/ 4207607 w 4547975"/>
                <a:gd name="connsiteY833" fmla="*/ 893574 h 1736981"/>
                <a:gd name="connsiteX834" fmla="*/ 4199386 w 4547975"/>
                <a:gd name="connsiteY834" fmla="*/ 884557 h 1736981"/>
                <a:gd name="connsiteX835" fmla="*/ 4176978 w 4547975"/>
                <a:gd name="connsiteY835" fmla="*/ 879784 h 1736981"/>
                <a:gd name="connsiteX836" fmla="*/ 4203364 w 4547975"/>
                <a:gd name="connsiteY836" fmla="*/ 872359 h 1736981"/>
                <a:gd name="connsiteX837" fmla="*/ 4217552 w 4547975"/>
                <a:gd name="connsiteY837" fmla="*/ 885353 h 1736981"/>
                <a:gd name="connsiteX838" fmla="*/ 4247915 w 4547975"/>
                <a:gd name="connsiteY838" fmla="*/ 883364 h 1736981"/>
                <a:gd name="connsiteX839" fmla="*/ 4283318 w 4547975"/>
                <a:gd name="connsiteY839" fmla="*/ 865198 h 1736981"/>
                <a:gd name="connsiteX840" fmla="*/ 4290876 w 4547975"/>
                <a:gd name="connsiteY840" fmla="*/ 851409 h 1736981"/>
                <a:gd name="connsiteX841" fmla="*/ 4286103 w 4547975"/>
                <a:gd name="connsiteY841" fmla="*/ 835630 h 1736981"/>
                <a:gd name="connsiteX842" fmla="*/ 4288091 w 4547975"/>
                <a:gd name="connsiteY842" fmla="*/ 822636 h 1736981"/>
                <a:gd name="connsiteX843" fmla="*/ 4297904 w 4547975"/>
                <a:gd name="connsiteY843" fmla="*/ 813885 h 1736981"/>
                <a:gd name="connsiteX844" fmla="*/ 4312091 w 4547975"/>
                <a:gd name="connsiteY844" fmla="*/ 813089 h 1736981"/>
                <a:gd name="connsiteX845" fmla="*/ 4308511 w 4547975"/>
                <a:gd name="connsiteY845" fmla="*/ 827277 h 1736981"/>
                <a:gd name="connsiteX846" fmla="*/ 4317925 w 4547975"/>
                <a:gd name="connsiteY846" fmla="*/ 845442 h 1736981"/>
                <a:gd name="connsiteX847" fmla="*/ 4345505 w 4547975"/>
                <a:gd name="connsiteY847" fmla="*/ 846238 h 1736981"/>
                <a:gd name="connsiteX848" fmla="*/ 4387272 w 4547975"/>
                <a:gd name="connsiteY848" fmla="*/ 860027 h 1736981"/>
                <a:gd name="connsiteX849" fmla="*/ 4406233 w 4547975"/>
                <a:gd name="connsiteY849" fmla="*/ 882966 h 1736981"/>
                <a:gd name="connsiteX850" fmla="*/ 4432619 w 4547975"/>
                <a:gd name="connsiteY850" fmla="*/ 892380 h 1736981"/>
                <a:gd name="connsiteX851" fmla="*/ 4446807 w 4547975"/>
                <a:gd name="connsiteY851" fmla="*/ 899806 h 1736981"/>
                <a:gd name="connsiteX852" fmla="*/ 4462983 w 4547975"/>
                <a:gd name="connsiteY852" fmla="*/ 901397 h 1736981"/>
                <a:gd name="connsiteX853" fmla="*/ 4477568 w 4547975"/>
                <a:gd name="connsiteY853" fmla="*/ 898214 h 1736981"/>
                <a:gd name="connsiteX854" fmla="*/ 4465767 w 4547975"/>
                <a:gd name="connsiteY854" fmla="*/ 883629 h 1736981"/>
                <a:gd name="connsiteX855" fmla="*/ 4478761 w 4547975"/>
                <a:gd name="connsiteY855" fmla="*/ 886811 h 1736981"/>
                <a:gd name="connsiteX856" fmla="*/ 4481546 w 4547975"/>
                <a:gd name="connsiteY856" fmla="*/ 873817 h 1736981"/>
                <a:gd name="connsiteX857" fmla="*/ 4477568 w 4547975"/>
                <a:gd name="connsiteY857" fmla="*/ 847431 h 1736981"/>
                <a:gd name="connsiteX858" fmla="*/ 4485789 w 4547975"/>
                <a:gd name="connsiteY858" fmla="*/ 844249 h 1736981"/>
                <a:gd name="connsiteX859" fmla="*/ 4515756 w 4547975"/>
                <a:gd name="connsiteY859" fmla="*/ 850613 h 1736981"/>
                <a:gd name="connsiteX860" fmla="*/ 4509523 w 4547975"/>
                <a:gd name="connsiteY860" fmla="*/ 843188 h 1736981"/>
                <a:gd name="connsiteX861" fmla="*/ 4515490 w 4547975"/>
                <a:gd name="connsiteY861" fmla="*/ 840801 h 1736981"/>
                <a:gd name="connsiteX862" fmla="*/ 4530075 w 4547975"/>
                <a:gd name="connsiteY862" fmla="*/ 842392 h 1736981"/>
                <a:gd name="connsiteX863" fmla="*/ 4543865 w 4547975"/>
                <a:gd name="connsiteY863" fmla="*/ 827807 h 1736981"/>
                <a:gd name="connsiteX864" fmla="*/ 4546649 w 4547975"/>
                <a:gd name="connsiteY864" fmla="*/ 820117 h 1736981"/>
                <a:gd name="connsiteX865" fmla="*/ 2348638 w 4547975"/>
                <a:gd name="connsiteY865" fmla="*/ 1337233 h 1736981"/>
                <a:gd name="connsiteX866" fmla="*/ 2281280 w 4547975"/>
                <a:gd name="connsiteY866" fmla="*/ 1378603 h 1736981"/>
                <a:gd name="connsiteX867" fmla="*/ 2222143 w 4547975"/>
                <a:gd name="connsiteY867" fmla="*/ 1396370 h 1736981"/>
                <a:gd name="connsiteX868" fmla="*/ 2273060 w 4547975"/>
                <a:gd name="connsiteY868" fmla="*/ 1364415 h 1736981"/>
                <a:gd name="connsiteX869" fmla="*/ 2343997 w 4547975"/>
                <a:gd name="connsiteY869" fmla="*/ 1297057 h 1736981"/>
                <a:gd name="connsiteX870" fmla="*/ 2378339 w 4547975"/>
                <a:gd name="connsiteY870" fmla="*/ 1242694 h 1736981"/>
                <a:gd name="connsiteX871" fmla="*/ 2348638 w 4547975"/>
                <a:gd name="connsiteY871" fmla="*/ 1337233 h 1736981"/>
                <a:gd name="connsiteX872" fmla="*/ 2448747 w 4547975"/>
                <a:gd name="connsiteY872" fmla="*/ 411462 h 1736981"/>
                <a:gd name="connsiteX873" fmla="*/ 2432968 w 4547975"/>
                <a:gd name="connsiteY873" fmla="*/ 424058 h 1736981"/>
                <a:gd name="connsiteX874" fmla="*/ 2481100 w 4547975"/>
                <a:gd name="connsiteY874" fmla="*/ 416235 h 1736981"/>
                <a:gd name="connsiteX875" fmla="*/ 2448747 w 4547975"/>
                <a:gd name="connsiteY875" fmla="*/ 411462 h 1736981"/>
                <a:gd name="connsiteX876" fmla="*/ 1013283 w 4547975"/>
                <a:gd name="connsiteY876" fmla="*/ 22033 h 1736981"/>
                <a:gd name="connsiteX877" fmla="*/ 1039272 w 4547975"/>
                <a:gd name="connsiteY877" fmla="*/ 11823 h 1736981"/>
                <a:gd name="connsiteX878" fmla="*/ 1062078 w 4547975"/>
                <a:gd name="connsiteY878" fmla="*/ 4663 h 1736981"/>
                <a:gd name="connsiteX879" fmla="*/ 1014742 w 4547975"/>
                <a:gd name="connsiteY879" fmla="*/ 6254 h 1736981"/>
                <a:gd name="connsiteX880" fmla="*/ 978411 w 4547975"/>
                <a:gd name="connsiteY880" fmla="*/ 12619 h 1736981"/>
                <a:gd name="connsiteX881" fmla="*/ 1013283 w 4547975"/>
                <a:gd name="connsiteY881" fmla="*/ 22033 h 1736981"/>
                <a:gd name="connsiteX882" fmla="*/ 915562 w 4547975"/>
                <a:gd name="connsiteY882" fmla="*/ 74938 h 1736981"/>
                <a:gd name="connsiteX883" fmla="*/ 882413 w 4547975"/>
                <a:gd name="connsiteY883" fmla="*/ 78916 h 1736981"/>
                <a:gd name="connsiteX884" fmla="*/ 915562 w 4547975"/>
                <a:gd name="connsiteY884" fmla="*/ 74938 h 1736981"/>
                <a:gd name="connsiteX885" fmla="*/ 1017262 w 4547975"/>
                <a:gd name="connsiteY885" fmla="*/ 64596 h 1736981"/>
                <a:gd name="connsiteX886" fmla="*/ 997505 w 4547975"/>
                <a:gd name="connsiteY886" fmla="*/ 71756 h 1736981"/>
                <a:gd name="connsiteX887" fmla="*/ 981726 w 4547975"/>
                <a:gd name="connsiteY887" fmla="*/ 87534 h 1736981"/>
                <a:gd name="connsiteX888" fmla="*/ 1040068 w 4547975"/>
                <a:gd name="connsiteY888" fmla="*/ 82761 h 1736981"/>
                <a:gd name="connsiteX889" fmla="*/ 1068443 w 4547975"/>
                <a:gd name="connsiteY889" fmla="*/ 71756 h 1736981"/>
                <a:gd name="connsiteX890" fmla="*/ 1017262 w 4547975"/>
                <a:gd name="connsiteY890" fmla="*/ 64596 h 1736981"/>
                <a:gd name="connsiteX891" fmla="*/ 1152109 w 4547975"/>
                <a:gd name="connsiteY891" fmla="*/ 49613 h 1736981"/>
                <a:gd name="connsiteX892" fmla="*/ 1140309 w 4547975"/>
                <a:gd name="connsiteY892" fmla="*/ 35425 h 1736981"/>
                <a:gd name="connsiteX893" fmla="*/ 1096950 w 4547975"/>
                <a:gd name="connsiteY893" fmla="*/ 34629 h 1736981"/>
                <a:gd name="connsiteX894" fmla="*/ 1076531 w 4547975"/>
                <a:gd name="connsiteY894" fmla="*/ 59027 h 1736981"/>
                <a:gd name="connsiteX895" fmla="*/ 1152109 w 4547975"/>
                <a:gd name="connsiteY895" fmla="*/ 49613 h 1736981"/>
                <a:gd name="connsiteX896" fmla="*/ 1026676 w 4547975"/>
                <a:gd name="connsiteY896" fmla="*/ 37016 h 1736981"/>
                <a:gd name="connsiteX897" fmla="*/ 980930 w 4547975"/>
                <a:gd name="connsiteY897" fmla="*/ 25215 h 1736981"/>
                <a:gd name="connsiteX898" fmla="*/ 961970 w 4547975"/>
                <a:gd name="connsiteY898" fmla="*/ 29193 h 1736981"/>
                <a:gd name="connsiteX899" fmla="*/ 933595 w 4547975"/>
                <a:gd name="connsiteY899" fmla="*/ 45767 h 1736981"/>
                <a:gd name="connsiteX900" fmla="*/ 1026676 w 4547975"/>
                <a:gd name="connsiteY900" fmla="*/ 37016 h 1736981"/>
                <a:gd name="connsiteX901" fmla="*/ 909330 w 4547975"/>
                <a:gd name="connsiteY901" fmla="*/ 474576 h 1736981"/>
                <a:gd name="connsiteX902" fmla="*/ 890369 w 4547975"/>
                <a:gd name="connsiteY902" fmla="*/ 487968 h 1736981"/>
                <a:gd name="connsiteX903" fmla="*/ 898987 w 4547975"/>
                <a:gd name="connsiteY903" fmla="*/ 506134 h 1736981"/>
                <a:gd name="connsiteX904" fmla="*/ 883209 w 4547975"/>
                <a:gd name="connsiteY904" fmla="*/ 521913 h 1736981"/>
                <a:gd name="connsiteX905" fmla="*/ 850060 w 4547975"/>
                <a:gd name="connsiteY905" fmla="*/ 539282 h 1736981"/>
                <a:gd name="connsiteX906" fmla="*/ 876844 w 4547975"/>
                <a:gd name="connsiteY906" fmla="*/ 555061 h 1736981"/>
                <a:gd name="connsiteX907" fmla="*/ 881618 w 4547975"/>
                <a:gd name="connsiteY907" fmla="*/ 574685 h 1736981"/>
                <a:gd name="connsiteX908" fmla="*/ 891827 w 4547975"/>
                <a:gd name="connsiteY908" fmla="*/ 566066 h 1736981"/>
                <a:gd name="connsiteX909" fmla="*/ 913042 w 4547975"/>
                <a:gd name="connsiteY909" fmla="*/ 581050 h 1736981"/>
                <a:gd name="connsiteX910" fmla="*/ 946986 w 4547975"/>
                <a:gd name="connsiteY910" fmla="*/ 600010 h 1736981"/>
                <a:gd name="connsiteX911" fmla="*/ 1016333 w 4547975"/>
                <a:gd name="connsiteY911" fmla="*/ 600010 h 1736981"/>
                <a:gd name="connsiteX912" fmla="*/ 980135 w 4547975"/>
                <a:gd name="connsiteY912" fmla="*/ 567657 h 1736981"/>
                <a:gd name="connsiteX913" fmla="*/ 970721 w 4547975"/>
                <a:gd name="connsiteY913" fmla="*/ 510112 h 1736981"/>
                <a:gd name="connsiteX914" fmla="*/ 991936 w 4547975"/>
                <a:gd name="connsiteY914" fmla="*/ 479350 h 1736981"/>
                <a:gd name="connsiteX915" fmla="*/ 1015538 w 4547975"/>
                <a:gd name="connsiteY915" fmla="*/ 451770 h 1736981"/>
                <a:gd name="connsiteX916" fmla="*/ 1029725 w 4547975"/>
                <a:gd name="connsiteY916" fmla="*/ 433605 h 1736981"/>
                <a:gd name="connsiteX917" fmla="*/ 1046300 w 4547975"/>
                <a:gd name="connsiteY917" fmla="*/ 407616 h 1736981"/>
                <a:gd name="connsiteX918" fmla="*/ 1071492 w 4547975"/>
                <a:gd name="connsiteY918" fmla="*/ 398998 h 1736981"/>
                <a:gd name="connsiteX919" fmla="*/ 1106895 w 4547975"/>
                <a:gd name="connsiteY919" fmla="*/ 382424 h 1736981"/>
                <a:gd name="connsiteX920" fmla="*/ 1255135 w 4547975"/>
                <a:gd name="connsiteY920" fmla="*/ 326469 h 1736981"/>
                <a:gd name="connsiteX921" fmla="*/ 1323686 w 4547975"/>
                <a:gd name="connsiteY921" fmla="*/ 279133 h 1736981"/>
                <a:gd name="connsiteX922" fmla="*/ 1241743 w 4547975"/>
                <a:gd name="connsiteY922" fmla="*/ 294912 h 1736981"/>
                <a:gd name="connsiteX923" fmla="*/ 1198385 w 4547975"/>
                <a:gd name="connsiteY923" fmla="*/ 305121 h 1736981"/>
                <a:gd name="connsiteX924" fmla="*/ 1145612 w 4547975"/>
                <a:gd name="connsiteY924" fmla="*/ 309895 h 1736981"/>
                <a:gd name="connsiteX925" fmla="*/ 1106232 w 4547975"/>
                <a:gd name="connsiteY925" fmla="*/ 319309 h 1736981"/>
                <a:gd name="connsiteX926" fmla="*/ 1073084 w 4547975"/>
                <a:gd name="connsiteY926" fmla="*/ 328723 h 1736981"/>
                <a:gd name="connsiteX927" fmla="*/ 1038344 w 4547975"/>
                <a:gd name="connsiteY927" fmla="*/ 343706 h 1736981"/>
                <a:gd name="connsiteX928" fmla="*/ 1017792 w 4547975"/>
                <a:gd name="connsiteY928" fmla="*/ 356303 h 1736981"/>
                <a:gd name="connsiteX929" fmla="*/ 994853 w 4547975"/>
                <a:gd name="connsiteY929" fmla="*/ 364126 h 1736981"/>
                <a:gd name="connsiteX930" fmla="*/ 988621 w 4547975"/>
                <a:gd name="connsiteY930" fmla="*/ 382291 h 1736981"/>
                <a:gd name="connsiteX931" fmla="*/ 973638 w 4547975"/>
                <a:gd name="connsiteY931" fmla="*/ 399661 h 1736981"/>
                <a:gd name="connsiteX932" fmla="*/ 965815 w 4547975"/>
                <a:gd name="connsiteY932" fmla="*/ 417031 h 1736981"/>
                <a:gd name="connsiteX933" fmla="*/ 943009 w 4547975"/>
                <a:gd name="connsiteY933" fmla="*/ 428832 h 1736981"/>
                <a:gd name="connsiteX934" fmla="*/ 939827 w 4547975"/>
                <a:gd name="connsiteY934" fmla="*/ 447792 h 1736981"/>
                <a:gd name="connsiteX935" fmla="*/ 932799 w 4547975"/>
                <a:gd name="connsiteY935" fmla="*/ 462776 h 1736981"/>
                <a:gd name="connsiteX936" fmla="*/ 909330 w 4547975"/>
                <a:gd name="connsiteY936" fmla="*/ 474576 h 1736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</a:cxnLst>
              <a:rect l="l" t="t" r="r" b="b"/>
              <a:pathLst>
                <a:path w="4547975" h="1736981">
                  <a:moveTo>
                    <a:pt x="68949" y="1259798"/>
                  </a:moveTo>
                  <a:cubicBezTo>
                    <a:pt x="65369" y="1261522"/>
                    <a:pt x="55955" y="1258075"/>
                    <a:pt x="53038" y="1253832"/>
                  </a:cubicBezTo>
                  <a:cubicBezTo>
                    <a:pt x="50651" y="1250517"/>
                    <a:pt x="43358" y="1251710"/>
                    <a:pt x="36861" y="1252373"/>
                  </a:cubicBezTo>
                  <a:cubicBezTo>
                    <a:pt x="38319" y="1253301"/>
                    <a:pt x="39911" y="1254362"/>
                    <a:pt x="40972" y="1256351"/>
                  </a:cubicBezTo>
                  <a:cubicBezTo>
                    <a:pt x="44551" y="1262715"/>
                    <a:pt x="26784" y="1263511"/>
                    <a:pt x="32353" y="1270936"/>
                  </a:cubicBezTo>
                  <a:cubicBezTo>
                    <a:pt x="37922" y="1278494"/>
                    <a:pt x="19756" y="1278759"/>
                    <a:pt x="19756" y="1270936"/>
                  </a:cubicBezTo>
                  <a:cubicBezTo>
                    <a:pt x="19756" y="1263113"/>
                    <a:pt x="796" y="1266958"/>
                    <a:pt x="1591" y="1272130"/>
                  </a:cubicBezTo>
                  <a:cubicBezTo>
                    <a:pt x="1856" y="1273986"/>
                    <a:pt x="1326" y="1276240"/>
                    <a:pt x="0" y="1278494"/>
                  </a:cubicBezTo>
                  <a:cubicBezTo>
                    <a:pt x="5171" y="1280350"/>
                    <a:pt x="11138" y="1282472"/>
                    <a:pt x="13524" y="1283400"/>
                  </a:cubicBezTo>
                  <a:cubicBezTo>
                    <a:pt x="17104" y="1284859"/>
                    <a:pt x="64308" y="1289765"/>
                    <a:pt x="82871" y="1286317"/>
                  </a:cubicBezTo>
                  <a:cubicBezTo>
                    <a:pt x="81943" y="1282870"/>
                    <a:pt x="83799" y="1272527"/>
                    <a:pt x="83799" y="1268682"/>
                  </a:cubicBezTo>
                  <a:cubicBezTo>
                    <a:pt x="83799" y="1263909"/>
                    <a:pt x="72529" y="1258075"/>
                    <a:pt x="68949" y="1259798"/>
                  </a:cubicBezTo>
                  <a:close/>
                  <a:moveTo>
                    <a:pt x="1209655" y="45767"/>
                  </a:moveTo>
                  <a:cubicBezTo>
                    <a:pt x="1239489" y="42585"/>
                    <a:pt x="1238826" y="26011"/>
                    <a:pt x="1223047" y="22961"/>
                  </a:cubicBezTo>
                  <a:cubicBezTo>
                    <a:pt x="1207269" y="19779"/>
                    <a:pt x="1204882" y="32375"/>
                    <a:pt x="1197059" y="31580"/>
                  </a:cubicBezTo>
                  <a:cubicBezTo>
                    <a:pt x="1189236" y="30784"/>
                    <a:pt x="1159402" y="36618"/>
                    <a:pt x="1165502" y="43381"/>
                  </a:cubicBezTo>
                  <a:cubicBezTo>
                    <a:pt x="1172529" y="51204"/>
                    <a:pt x="1194672" y="47226"/>
                    <a:pt x="1209655" y="45767"/>
                  </a:cubicBezTo>
                  <a:close/>
                  <a:moveTo>
                    <a:pt x="1361741" y="483991"/>
                  </a:moveTo>
                  <a:cubicBezTo>
                    <a:pt x="1371951" y="485582"/>
                    <a:pt x="1399530" y="480013"/>
                    <a:pt x="1402712" y="474576"/>
                  </a:cubicBezTo>
                  <a:cubicBezTo>
                    <a:pt x="1405895" y="469008"/>
                    <a:pt x="1391707" y="462776"/>
                    <a:pt x="1373542" y="462776"/>
                  </a:cubicBezTo>
                  <a:cubicBezTo>
                    <a:pt x="1355376" y="462643"/>
                    <a:pt x="1352857" y="482665"/>
                    <a:pt x="1361741" y="483991"/>
                  </a:cubicBezTo>
                  <a:close/>
                  <a:moveTo>
                    <a:pt x="1944227" y="81170"/>
                  </a:moveTo>
                  <a:cubicBezTo>
                    <a:pt x="1959210" y="87534"/>
                    <a:pt x="1953640" y="91380"/>
                    <a:pt x="1937861" y="91380"/>
                  </a:cubicBezTo>
                  <a:cubicBezTo>
                    <a:pt x="1922083" y="91380"/>
                    <a:pt x="1908559" y="96683"/>
                    <a:pt x="1918901" y="100794"/>
                  </a:cubicBezTo>
                  <a:cubicBezTo>
                    <a:pt x="1926724" y="103976"/>
                    <a:pt x="1925929" y="112595"/>
                    <a:pt x="1942503" y="116573"/>
                  </a:cubicBezTo>
                  <a:cubicBezTo>
                    <a:pt x="1959077" y="120550"/>
                    <a:pt x="1975651" y="107158"/>
                    <a:pt x="1974060" y="97612"/>
                  </a:cubicBezTo>
                  <a:cubicBezTo>
                    <a:pt x="1972469" y="88197"/>
                    <a:pt x="2031606" y="79446"/>
                    <a:pt x="2047384" y="75468"/>
                  </a:cubicBezTo>
                  <a:cubicBezTo>
                    <a:pt x="2063163" y="71491"/>
                    <a:pt x="2037175" y="55049"/>
                    <a:pt x="2054412" y="53458"/>
                  </a:cubicBezTo>
                  <a:cubicBezTo>
                    <a:pt x="2071782" y="51867"/>
                    <a:pt x="2064621" y="44044"/>
                    <a:pt x="2043407" y="40861"/>
                  </a:cubicBezTo>
                  <a:cubicBezTo>
                    <a:pt x="2022192" y="37679"/>
                    <a:pt x="2030810" y="19646"/>
                    <a:pt x="2023783" y="13282"/>
                  </a:cubicBezTo>
                  <a:cubicBezTo>
                    <a:pt x="2016622" y="6917"/>
                    <a:pt x="2012777" y="21105"/>
                    <a:pt x="1985198" y="26674"/>
                  </a:cubicBezTo>
                  <a:cubicBezTo>
                    <a:pt x="1957619" y="32243"/>
                    <a:pt x="1944227" y="39270"/>
                    <a:pt x="1955231" y="44839"/>
                  </a:cubicBezTo>
                  <a:cubicBezTo>
                    <a:pt x="1966237" y="50408"/>
                    <a:pt x="1955231" y="63800"/>
                    <a:pt x="1943431" y="63005"/>
                  </a:cubicBezTo>
                  <a:cubicBezTo>
                    <a:pt x="1931630" y="62209"/>
                    <a:pt x="1929243" y="74938"/>
                    <a:pt x="1944227" y="81170"/>
                  </a:cubicBezTo>
                  <a:close/>
                  <a:moveTo>
                    <a:pt x="1985993" y="103313"/>
                  </a:moveTo>
                  <a:cubicBezTo>
                    <a:pt x="1985993" y="111932"/>
                    <a:pt x="1960535" y="120683"/>
                    <a:pt x="1967828" y="126915"/>
                  </a:cubicBezTo>
                  <a:cubicBezTo>
                    <a:pt x="1974193" y="132484"/>
                    <a:pt x="1979629" y="130893"/>
                    <a:pt x="1987584" y="132351"/>
                  </a:cubicBezTo>
                  <a:cubicBezTo>
                    <a:pt x="1995408" y="133942"/>
                    <a:pt x="1999385" y="153699"/>
                    <a:pt x="2013573" y="150517"/>
                  </a:cubicBezTo>
                  <a:cubicBezTo>
                    <a:pt x="2027761" y="147334"/>
                    <a:pt x="2066345" y="166295"/>
                    <a:pt x="2089284" y="166295"/>
                  </a:cubicBezTo>
                  <a:cubicBezTo>
                    <a:pt x="2112223" y="166295"/>
                    <a:pt x="2114477" y="147334"/>
                    <a:pt x="2107450" y="146539"/>
                  </a:cubicBezTo>
                  <a:cubicBezTo>
                    <a:pt x="2100422" y="145743"/>
                    <a:pt x="2106654" y="134738"/>
                    <a:pt x="2119251" y="116573"/>
                  </a:cubicBezTo>
                  <a:cubicBezTo>
                    <a:pt x="2131847" y="98407"/>
                    <a:pt x="2079870" y="85015"/>
                    <a:pt x="2079870" y="99203"/>
                  </a:cubicBezTo>
                  <a:cubicBezTo>
                    <a:pt x="2079870" y="113390"/>
                    <a:pt x="2064887" y="96021"/>
                    <a:pt x="2060114" y="87402"/>
                  </a:cubicBezTo>
                  <a:cubicBezTo>
                    <a:pt x="2055340" y="78783"/>
                    <a:pt x="1985993" y="94562"/>
                    <a:pt x="1985993" y="103313"/>
                  </a:cubicBezTo>
                  <a:close/>
                  <a:moveTo>
                    <a:pt x="1591924" y="495792"/>
                  </a:moveTo>
                  <a:cubicBezTo>
                    <a:pt x="1604520" y="502156"/>
                    <a:pt x="1614067" y="499769"/>
                    <a:pt x="1612343" y="487173"/>
                  </a:cubicBezTo>
                  <a:cubicBezTo>
                    <a:pt x="1610885" y="474576"/>
                    <a:pt x="1581847" y="490753"/>
                    <a:pt x="1591924" y="495792"/>
                  </a:cubicBezTo>
                  <a:close/>
                  <a:moveTo>
                    <a:pt x="1923807" y="25215"/>
                  </a:moveTo>
                  <a:cubicBezTo>
                    <a:pt x="1926989" y="13414"/>
                    <a:pt x="1874615" y="18586"/>
                    <a:pt x="1888271" y="29989"/>
                  </a:cubicBezTo>
                  <a:cubicBezTo>
                    <a:pt x="1893045" y="33834"/>
                    <a:pt x="1920624" y="37016"/>
                    <a:pt x="1923807" y="25215"/>
                  </a:cubicBezTo>
                  <a:close/>
                  <a:moveTo>
                    <a:pt x="4243540" y="596696"/>
                  </a:moveTo>
                  <a:cubicBezTo>
                    <a:pt x="4259318" y="604651"/>
                    <a:pt x="4268733" y="587281"/>
                    <a:pt x="4281329" y="595900"/>
                  </a:cubicBezTo>
                  <a:cubicBezTo>
                    <a:pt x="4293925" y="604519"/>
                    <a:pt x="4324687" y="591922"/>
                    <a:pt x="4337284" y="589536"/>
                  </a:cubicBezTo>
                  <a:cubicBezTo>
                    <a:pt x="4349880" y="587149"/>
                    <a:pt x="4343648" y="571370"/>
                    <a:pt x="4308113" y="566729"/>
                  </a:cubicBezTo>
                  <a:cubicBezTo>
                    <a:pt x="4272711" y="562089"/>
                    <a:pt x="4226701" y="588210"/>
                    <a:pt x="4243540" y="596696"/>
                  </a:cubicBezTo>
                  <a:close/>
                  <a:moveTo>
                    <a:pt x="2108245" y="214427"/>
                  </a:moveTo>
                  <a:cubicBezTo>
                    <a:pt x="2119251" y="220791"/>
                    <a:pt x="2154786" y="206604"/>
                    <a:pt x="2178387" y="207267"/>
                  </a:cubicBezTo>
                  <a:cubicBezTo>
                    <a:pt x="2201989" y="208062"/>
                    <a:pt x="2268286" y="189102"/>
                    <a:pt x="2270673" y="176505"/>
                  </a:cubicBezTo>
                  <a:cubicBezTo>
                    <a:pt x="2273060" y="163909"/>
                    <a:pt x="2246275" y="164704"/>
                    <a:pt x="2235934" y="153699"/>
                  </a:cubicBezTo>
                  <a:cubicBezTo>
                    <a:pt x="2225724" y="142694"/>
                    <a:pt x="2202785" y="152108"/>
                    <a:pt x="2197348" y="161522"/>
                  </a:cubicBezTo>
                  <a:cubicBezTo>
                    <a:pt x="2191779" y="170936"/>
                    <a:pt x="2185548" y="162318"/>
                    <a:pt x="2200530" y="147334"/>
                  </a:cubicBezTo>
                  <a:cubicBezTo>
                    <a:pt x="2215514" y="132351"/>
                    <a:pt x="2185548" y="120550"/>
                    <a:pt x="2184752" y="129965"/>
                  </a:cubicBezTo>
                  <a:cubicBezTo>
                    <a:pt x="2183956" y="139379"/>
                    <a:pt x="2156377" y="131556"/>
                    <a:pt x="2156377" y="140174"/>
                  </a:cubicBezTo>
                  <a:cubicBezTo>
                    <a:pt x="2156377" y="148793"/>
                    <a:pt x="2146167" y="152771"/>
                    <a:pt x="2146963" y="161522"/>
                  </a:cubicBezTo>
                  <a:cubicBezTo>
                    <a:pt x="2147758" y="170141"/>
                    <a:pt x="2128002" y="156749"/>
                    <a:pt x="2127206" y="176505"/>
                  </a:cubicBezTo>
                  <a:cubicBezTo>
                    <a:pt x="2126411" y="196262"/>
                    <a:pt x="2096577" y="207797"/>
                    <a:pt x="2108245" y="214427"/>
                  </a:cubicBezTo>
                  <a:close/>
                  <a:moveTo>
                    <a:pt x="3125109" y="376722"/>
                  </a:moveTo>
                  <a:cubicBezTo>
                    <a:pt x="3136115" y="382291"/>
                    <a:pt x="3140092" y="387727"/>
                    <a:pt x="3146324" y="394092"/>
                  </a:cubicBezTo>
                  <a:cubicBezTo>
                    <a:pt x="3152689" y="400456"/>
                    <a:pt x="3176290" y="390910"/>
                    <a:pt x="3185705" y="387727"/>
                  </a:cubicBezTo>
                  <a:cubicBezTo>
                    <a:pt x="3195118" y="384545"/>
                    <a:pt x="3195914" y="401915"/>
                    <a:pt x="3210897" y="392501"/>
                  </a:cubicBezTo>
                  <a:cubicBezTo>
                    <a:pt x="3225880" y="383087"/>
                    <a:pt x="3240863" y="387727"/>
                    <a:pt x="3258233" y="387727"/>
                  </a:cubicBezTo>
                  <a:cubicBezTo>
                    <a:pt x="3275603" y="387727"/>
                    <a:pt x="3255051" y="366380"/>
                    <a:pt x="3255847" y="356966"/>
                  </a:cubicBezTo>
                  <a:cubicBezTo>
                    <a:pt x="3256642" y="347551"/>
                    <a:pt x="3276266" y="353783"/>
                    <a:pt x="3270034" y="361739"/>
                  </a:cubicBezTo>
                  <a:cubicBezTo>
                    <a:pt x="3263802" y="369562"/>
                    <a:pt x="3279449" y="387727"/>
                    <a:pt x="3304774" y="386136"/>
                  </a:cubicBezTo>
                  <a:cubicBezTo>
                    <a:pt x="3329967" y="384545"/>
                    <a:pt x="3311138" y="368766"/>
                    <a:pt x="3323735" y="363330"/>
                  </a:cubicBezTo>
                  <a:cubicBezTo>
                    <a:pt x="3336331" y="357761"/>
                    <a:pt x="3334740" y="351529"/>
                    <a:pt x="3316575" y="340391"/>
                  </a:cubicBezTo>
                  <a:cubicBezTo>
                    <a:pt x="3298410" y="329386"/>
                    <a:pt x="3274808" y="336413"/>
                    <a:pt x="3259029" y="329386"/>
                  </a:cubicBezTo>
                  <a:cubicBezTo>
                    <a:pt x="3242190" y="321828"/>
                    <a:pt x="3222035" y="321430"/>
                    <a:pt x="3221240" y="338800"/>
                  </a:cubicBezTo>
                  <a:cubicBezTo>
                    <a:pt x="3220444" y="356170"/>
                    <a:pt x="3187296" y="319839"/>
                    <a:pt x="3170059" y="314403"/>
                  </a:cubicBezTo>
                  <a:cubicBezTo>
                    <a:pt x="3152689" y="308967"/>
                    <a:pt x="3098988" y="363728"/>
                    <a:pt x="3125109" y="376722"/>
                  </a:cubicBezTo>
                  <a:close/>
                  <a:moveTo>
                    <a:pt x="3289791" y="477626"/>
                  </a:moveTo>
                  <a:cubicBezTo>
                    <a:pt x="3303978" y="474444"/>
                    <a:pt x="3279581" y="448455"/>
                    <a:pt x="3255051" y="444478"/>
                  </a:cubicBezTo>
                  <a:cubicBezTo>
                    <a:pt x="3230653" y="440500"/>
                    <a:pt x="3207848" y="460654"/>
                    <a:pt x="3210897" y="465030"/>
                  </a:cubicBezTo>
                  <a:cubicBezTo>
                    <a:pt x="3218058" y="475372"/>
                    <a:pt x="3275603" y="480808"/>
                    <a:pt x="3289791" y="477626"/>
                  </a:cubicBezTo>
                  <a:close/>
                  <a:moveTo>
                    <a:pt x="3226809" y="425649"/>
                  </a:moveTo>
                  <a:cubicBezTo>
                    <a:pt x="3226809" y="413848"/>
                    <a:pt x="3183848" y="430025"/>
                    <a:pt x="3201615" y="435859"/>
                  </a:cubicBezTo>
                  <a:cubicBezTo>
                    <a:pt x="3211030" y="439041"/>
                    <a:pt x="3226809" y="437450"/>
                    <a:pt x="3226809" y="425649"/>
                  </a:cubicBezTo>
                  <a:close/>
                  <a:moveTo>
                    <a:pt x="3363911" y="375927"/>
                  </a:moveTo>
                  <a:cubicBezTo>
                    <a:pt x="3382872" y="377518"/>
                    <a:pt x="3392286" y="395683"/>
                    <a:pt x="3428617" y="398070"/>
                  </a:cubicBezTo>
                  <a:cubicBezTo>
                    <a:pt x="3464948" y="400456"/>
                    <a:pt x="3491731" y="393296"/>
                    <a:pt x="3492527" y="385473"/>
                  </a:cubicBezTo>
                  <a:cubicBezTo>
                    <a:pt x="3493322" y="377650"/>
                    <a:pt x="3459378" y="365717"/>
                    <a:pt x="3449169" y="372081"/>
                  </a:cubicBezTo>
                  <a:cubicBezTo>
                    <a:pt x="3438959" y="378313"/>
                    <a:pt x="3431004" y="361872"/>
                    <a:pt x="3418407" y="365717"/>
                  </a:cubicBezTo>
                  <a:cubicBezTo>
                    <a:pt x="3405810" y="369695"/>
                    <a:pt x="3388441" y="368899"/>
                    <a:pt x="3382076" y="357761"/>
                  </a:cubicBezTo>
                  <a:cubicBezTo>
                    <a:pt x="3375711" y="346888"/>
                    <a:pt x="3354497" y="375264"/>
                    <a:pt x="3363911" y="375927"/>
                  </a:cubicBezTo>
                  <a:close/>
                  <a:moveTo>
                    <a:pt x="730328" y="55977"/>
                  </a:moveTo>
                  <a:cubicBezTo>
                    <a:pt x="748493" y="39403"/>
                    <a:pt x="772095" y="55182"/>
                    <a:pt x="775277" y="47226"/>
                  </a:cubicBezTo>
                  <a:cubicBezTo>
                    <a:pt x="778460" y="39403"/>
                    <a:pt x="741466" y="37016"/>
                    <a:pt x="727941" y="44044"/>
                  </a:cubicBezTo>
                  <a:cubicBezTo>
                    <a:pt x="714549" y="51071"/>
                    <a:pt x="683124" y="45502"/>
                    <a:pt x="686970" y="54253"/>
                  </a:cubicBezTo>
                  <a:cubicBezTo>
                    <a:pt x="689356" y="59955"/>
                    <a:pt x="712163" y="72551"/>
                    <a:pt x="730328" y="55977"/>
                  </a:cubicBezTo>
                  <a:close/>
                  <a:moveTo>
                    <a:pt x="3283559" y="1388149"/>
                  </a:moveTo>
                  <a:cubicBezTo>
                    <a:pt x="3274940" y="1365343"/>
                    <a:pt x="3296155" y="1343200"/>
                    <a:pt x="3280376" y="1331399"/>
                  </a:cubicBezTo>
                  <a:cubicBezTo>
                    <a:pt x="3264597" y="1319598"/>
                    <a:pt x="3270963" y="1295201"/>
                    <a:pt x="3263006" y="1299842"/>
                  </a:cubicBezTo>
                  <a:cubicBezTo>
                    <a:pt x="3255051" y="1304615"/>
                    <a:pt x="3263006" y="1325830"/>
                    <a:pt x="3250411" y="1327421"/>
                  </a:cubicBezTo>
                  <a:cubicBezTo>
                    <a:pt x="3237814" y="1329012"/>
                    <a:pt x="3249615" y="1340813"/>
                    <a:pt x="3244841" y="1356592"/>
                  </a:cubicBezTo>
                  <a:cubicBezTo>
                    <a:pt x="3240068" y="1372371"/>
                    <a:pt x="3247228" y="1395177"/>
                    <a:pt x="3253460" y="1409364"/>
                  </a:cubicBezTo>
                  <a:cubicBezTo>
                    <a:pt x="3259824" y="1423552"/>
                    <a:pt x="3244841" y="1499263"/>
                    <a:pt x="3251073" y="1511860"/>
                  </a:cubicBezTo>
                  <a:cubicBezTo>
                    <a:pt x="3257305" y="1524456"/>
                    <a:pt x="3240731" y="1580278"/>
                    <a:pt x="3246300" y="1586775"/>
                  </a:cubicBezTo>
                  <a:cubicBezTo>
                    <a:pt x="3255714" y="1597781"/>
                    <a:pt x="3249482" y="1571792"/>
                    <a:pt x="3263670" y="1569406"/>
                  </a:cubicBezTo>
                  <a:cubicBezTo>
                    <a:pt x="3277857" y="1567019"/>
                    <a:pt x="3277857" y="1585184"/>
                    <a:pt x="3286476" y="1589162"/>
                  </a:cubicBezTo>
                  <a:cubicBezTo>
                    <a:pt x="3295095" y="1593140"/>
                    <a:pt x="3289658" y="1563969"/>
                    <a:pt x="3281703" y="1565560"/>
                  </a:cubicBezTo>
                  <a:cubicBezTo>
                    <a:pt x="3273879" y="1567151"/>
                    <a:pt x="3267515" y="1546599"/>
                    <a:pt x="3263537" y="1534003"/>
                  </a:cubicBezTo>
                  <a:cubicBezTo>
                    <a:pt x="3259560" y="1521406"/>
                    <a:pt x="3271493" y="1506423"/>
                    <a:pt x="3271493" y="1490645"/>
                  </a:cubicBezTo>
                  <a:cubicBezTo>
                    <a:pt x="3271493" y="1474866"/>
                    <a:pt x="3291249" y="1475661"/>
                    <a:pt x="3303050" y="1487462"/>
                  </a:cubicBezTo>
                  <a:cubicBezTo>
                    <a:pt x="3314851" y="1499263"/>
                    <a:pt x="3316442" y="1491440"/>
                    <a:pt x="3311669" y="1482689"/>
                  </a:cubicBezTo>
                  <a:cubicBezTo>
                    <a:pt x="3307160" y="1474070"/>
                    <a:pt x="3292177" y="1410956"/>
                    <a:pt x="3283559" y="1388149"/>
                  </a:cubicBezTo>
                  <a:close/>
                  <a:moveTo>
                    <a:pt x="804448" y="48817"/>
                  </a:moveTo>
                  <a:cubicBezTo>
                    <a:pt x="815453" y="56773"/>
                    <a:pt x="773686" y="54386"/>
                    <a:pt x="768250" y="62209"/>
                  </a:cubicBezTo>
                  <a:cubicBezTo>
                    <a:pt x="762681" y="70165"/>
                    <a:pt x="738416" y="67248"/>
                    <a:pt x="743057" y="76397"/>
                  </a:cubicBezTo>
                  <a:cubicBezTo>
                    <a:pt x="747830" y="85811"/>
                    <a:pt x="787211" y="86606"/>
                    <a:pt x="787211" y="78783"/>
                  </a:cubicBezTo>
                  <a:cubicBezTo>
                    <a:pt x="787211" y="70960"/>
                    <a:pt x="807763" y="77988"/>
                    <a:pt x="808558" y="70828"/>
                  </a:cubicBezTo>
                  <a:cubicBezTo>
                    <a:pt x="809354" y="63800"/>
                    <a:pt x="817973" y="55845"/>
                    <a:pt x="840116" y="54253"/>
                  </a:cubicBezTo>
                  <a:cubicBezTo>
                    <a:pt x="862259" y="52662"/>
                    <a:pt x="862259" y="44839"/>
                    <a:pt x="841707" y="35292"/>
                  </a:cubicBezTo>
                  <a:cubicBezTo>
                    <a:pt x="821022" y="26011"/>
                    <a:pt x="793443" y="40994"/>
                    <a:pt x="804448" y="48817"/>
                  </a:cubicBezTo>
                  <a:close/>
                  <a:moveTo>
                    <a:pt x="770504" y="685799"/>
                  </a:moveTo>
                  <a:cubicBezTo>
                    <a:pt x="791852" y="705555"/>
                    <a:pt x="809884" y="677180"/>
                    <a:pt x="820227" y="675589"/>
                  </a:cubicBezTo>
                  <a:cubicBezTo>
                    <a:pt x="830437" y="673998"/>
                    <a:pt x="813995" y="662993"/>
                    <a:pt x="796625" y="658219"/>
                  </a:cubicBezTo>
                  <a:cubicBezTo>
                    <a:pt x="779255" y="653446"/>
                    <a:pt x="754460" y="670948"/>
                    <a:pt x="770504" y="685799"/>
                  </a:cubicBezTo>
                  <a:close/>
                  <a:moveTo>
                    <a:pt x="4546649" y="820117"/>
                  </a:moveTo>
                  <a:cubicBezTo>
                    <a:pt x="4538827" y="817332"/>
                    <a:pt x="4513501" y="801156"/>
                    <a:pt x="4507269" y="792139"/>
                  </a:cubicBezTo>
                  <a:cubicBezTo>
                    <a:pt x="4501037" y="783123"/>
                    <a:pt x="4470673" y="778747"/>
                    <a:pt x="4470673" y="783521"/>
                  </a:cubicBezTo>
                  <a:cubicBezTo>
                    <a:pt x="4470673" y="788294"/>
                    <a:pt x="4460861" y="782327"/>
                    <a:pt x="4458475" y="777289"/>
                  </a:cubicBezTo>
                  <a:cubicBezTo>
                    <a:pt x="4456088" y="772118"/>
                    <a:pt x="4424133" y="771322"/>
                    <a:pt x="4423735" y="776891"/>
                  </a:cubicBezTo>
                  <a:cubicBezTo>
                    <a:pt x="4423337" y="782460"/>
                    <a:pt x="4431293" y="782858"/>
                    <a:pt x="4435934" y="789090"/>
                  </a:cubicBezTo>
                  <a:cubicBezTo>
                    <a:pt x="4440707" y="795454"/>
                    <a:pt x="4429569" y="798901"/>
                    <a:pt x="4431956" y="806062"/>
                  </a:cubicBezTo>
                  <a:cubicBezTo>
                    <a:pt x="4434343" y="813222"/>
                    <a:pt x="4420155" y="802482"/>
                    <a:pt x="4414984" y="798636"/>
                  </a:cubicBezTo>
                  <a:cubicBezTo>
                    <a:pt x="4409813" y="794658"/>
                    <a:pt x="4412200" y="779278"/>
                    <a:pt x="4413791" y="771454"/>
                  </a:cubicBezTo>
                  <a:cubicBezTo>
                    <a:pt x="4415382" y="763631"/>
                    <a:pt x="4404774" y="765090"/>
                    <a:pt x="4403581" y="757267"/>
                  </a:cubicBezTo>
                  <a:cubicBezTo>
                    <a:pt x="4402388" y="749311"/>
                    <a:pt x="4366985" y="733267"/>
                    <a:pt x="4352001" y="726903"/>
                  </a:cubicBezTo>
                  <a:cubicBezTo>
                    <a:pt x="4337018" y="720538"/>
                    <a:pt x="4317660" y="715102"/>
                    <a:pt x="4312621" y="707146"/>
                  </a:cubicBezTo>
                  <a:cubicBezTo>
                    <a:pt x="4307450" y="699323"/>
                    <a:pt x="4280666" y="698528"/>
                    <a:pt x="4270457" y="687788"/>
                  </a:cubicBezTo>
                  <a:cubicBezTo>
                    <a:pt x="4260247" y="677180"/>
                    <a:pt x="4215297" y="658219"/>
                    <a:pt x="4195939" y="657026"/>
                  </a:cubicBezTo>
                  <a:cubicBezTo>
                    <a:pt x="4176580" y="655833"/>
                    <a:pt x="4180956" y="645225"/>
                    <a:pt x="4171541" y="646816"/>
                  </a:cubicBezTo>
                  <a:cubicBezTo>
                    <a:pt x="4162127" y="648407"/>
                    <a:pt x="4121421" y="646418"/>
                    <a:pt x="4108824" y="644429"/>
                  </a:cubicBezTo>
                  <a:cubicBezTo>
                    <a:pt x="4096228" y="642441"/>
                    <a:pt x="4093443" y="651987"/>
                    <a:pt x="4084427" y="648407"/>
                  </a:cubicBezTo>
                  <a:cubicBezTo>
                    <a:pt x="4075410" y="644827"/>
                    <a:pt x="4028472" y="627855"/>
                    <a:pt x="4022903" y="634220"/>
                  </a:cubicBezTo>
                  <a:cubicBezTo>
                    <a:pt x="4017334" y="640584"/>
                    <a:pt x="4019721" y="649601"/>
                    <a:pt x="4014285" y="651192"/>
                  </a:cubicBezTo>
                  <a:cubicBezTo>
                    <a:pt x="4008716" y="652783"/>
                    <a:pt x="4014285" y="660606"/>
                    <a:pt x="4027279" y="672539"/>
                  </a:cubicBezTo>
                  <a:cubicBezTo>
                    <a:pt x="4040273" y="684340"/>
                    <a:pt x="4032450" y="693489"/>
                    <a:pt x="4020516" y="698528"/>
                  </a:cubicBezTo>
                  <a:cubicBezTo>
                    <a:pt x="4008716" y="703699"/>
                    <a:pt x="3989754" y="693754"/>
                    <a:pt x="3983920" y="684738"/>
                  </a:cubicBezTo>
                  <a:cubicBezTo>
                    <a:pt x="3977954" y="675722"/>
                    <a:pt x="3961910" y="679567"/>
                    <a:pt x="3957932" y="667766"/>
                  </a:cubicBezTo>
                  <a:cubicBezTo>
                    <a:pt x="3953955" y="655965"/>
                    <a:pt x="3962705" y="653976"/>
                    <a:pt x="3970529" y="660738"/>
                  </a:cubicBezTo>
                  <a:cubicBezTo>
                    <a:pt x="3978351" y="667368"/>
                    <a:pt x="3989092" y="661932"/>
                    <a:pt x="3990285" y="653313"/>
                  </a:cubicBezTo>
                  <a:cubicBezTo>
                    <a:pt x="3991478" y="644695"/>
                    <a:pt x="3968938" y="638728"/>
                    <a:pt x="3956739" y="639523"/>
                  </a:cubicBezTo>
                  <a:cubicBezTo>
                    <a:pt x="3944540" y="640319"/>
                    <a:pt x="3937778" y="657291"/>
                    <a:pt x="3925181" y="664319"/>
                  </a:cubicBezTo>
                  <a:cubicBezTo>
                    <a:pt x="3912585" y="671479"/>
                    <a:pt x="3863658" y="661534"/>
                    <a:pt x="3858619" y="656893"/>
                  </a:cubicBezTo>
                  <a:cubicBezTo>
                    <a:pt x="3853448" y="652120"/>
                    <a:pt x="3785295" y="656893"/>
                    <a:pt x="3778267" y="661667"/>
                  </a:cubicBezTo>
                  <a:cubicBezTo>
                    <a:pt x="3771107" y="666440"/>
                    <a:pt x="3776278" y="684871"/>
                    <a:pt x="3772698" y="686462"/>
                  </a:cubicBezTo>
                  <a:cubicBezTo>
                    <a:pt x="3769118" y="688053"/>
                    <a:pt x="3765671" y="665114"/>
                    <a:pt x="3765671" y="660871"/>
                  </a:cubicBezTo>
                  <a:cubicBezTo>
                    <a:pt x="3765671" y="656495"/>
                    <a:pt x="3757450" y="653446"/>
                    <a:pt x="3745119" y="653446"/>
                  </a:cubicBezTo>
                  <a:cubicBezTo>
                    <a:pt x="3732920" y="653446"/>
                    <a:pt x="3725760" y="653048"/>
                    <a:pt x="3730931" y="647877"/>
                  </a:cubicBezTo>
                  <a:cubicBezTo>
                    <a:pt x="3736103" y="642706"/>
                    <a:pt x="3726158" y="637667"/>
                    <a:pt x="3735705" y="630905"/>
                  </a:cubicBezTo>
                  <a:cubicBezTo>
                    <a:pt x="3745119" y="624143"/>
                    <a:pt x="3718335" y="603325"/>
                    <a:pt x="3692346" y="593116"/>
                  </a:cubicBezTo>
                  <a:cubicBezTo>
                    <a:pt x="3666358" y="582906"/>
                    <a:pt x="3607221" y="588740"/>
                    <a:pt x="3591442" y="593513"/>
                  </a:cubicBezTo>
                  <a:cubicBezTo>
                    <a:pt x="3575663" y="598287"/>
                    <a:pt x="3544106" y="596696"/>
                    <a:pt x="3529123" y="597093"/>
                  </a:cubicBezTo>
                  <a:cubicBezTo>
                    <a:pt x="3514140" y="597491"/>
                    <a:pt x="3526339" y="591127"/>
                    <a:pt x="3521963" y="584099"/>
                  </a:cubicBezTo>
                  <a:cubicBezTo>
                    <a:pt x="3517587" y="576939"/>
                    <a:pt x="3491997" y="568320"/>
                    <a:pt x="3488416" y="574287"/>
                  </a:cubicBezTo>
                  <a:cubicBezTo>
                    <a:pt x="3484837" y="580254"/>
                    <a:pt x="3478207" y="574287"/>
                    <a:pt x="3478207" y="569912"/>
                  </a:cubicBezTo>
                  <a:cubicBezTo>
                    <a:pt x="3478207" y="565536"/>
                    <a:pt x="3454208" y="556917"/>
                    <a:pt x="3444660" y="558906"/>
                  </a:cubicBezTo>
                  <a:cubicBezTo>
                    <a:pt x="3435247" y="560895"/>
                    <a:pt x="3430871" y="550288"/>
                    <a:pt x="3441876" y="550288"/>
                  </a:cubicBezTo>
                  <a:cubicBezTo>
                    <a:pt x="3452881" y="550288"/>
                    <a:pt x="3471842" y="552674"/>
                    <a:pt x="3463489" y="540078"/>
                  </a:cubicBezTo>
                  <a:cubicBezTo>
                    <a:pt x="3455268" y="527482"/>
                    <a:pt x="3384330" y="523504"/>
                    <a:pt x="3377568" y="525890"/>
                  </a:cubicBezTo>
                  <a:cubicBezTo>
                    <a:pt x="3370805" y="528277"/>
                    <a:pt x="3377171" y="537293"/>
                    <a:pt x="3361789" y="551879"/>
                  </a:cubicBezTo>
                  <a:cubicBezTo>
                    <a:pt x="3346409" y="566464"/>
                    <a:pt x="3331425" y="556652"/>
                    <a:pt x="3333414" y="549492"/>
                  </a:cubicBezTo>
                  <a:cubicBezTo>
                    <a:pt x="3335403" y="542332"/>
                    <a:pt x="3354364" y="543525"/>
                    <a:pt x="3354364" y="536498"/>
                  </a:cubicBezTo>
                  <a:cubicBezTo>
                    <a:pt x="3354364" y="529338"/>
                    <a:pt x="3328376" y="533316"/>
                    <a:pt x="3324398" y="527482"/>
                  </a:cubicBezTo>
                  <a:cubicBezTo>
                    <a:pt x="3320420" y="521515"/>
                    <a:pt x="3329967" y="517670"/>
                    <a:pt x="3339381" y="520321"/>
                  </a:cubicBezTo>
                  <a:cubicBezTo>
                    <a:pt x="3348795" y="523106"/>
                    <a:pt x="3365369" y="524697"/>
                    <a:pt x="3366165" y="520321"/>
                  </a:cubicBezTo>
                  <a:cubicBezTo>
                    <a:pt x="3366961" y="515946"/>
                    <a:pt x="3356353" y="515150"/>
                    <a:pt x="3340574" y="512366"/>
                  </a:cubicBezTo>
                  <a:cubicBezTo>
                    <a:pt x="3324796" y="509581"/>
                    <a:pt x="3286609" y="500565"/>
                    <a:pt x="3266454" y="502554"/>
                  </a:cubicBezTo>
                  <a:cubicBezTo>
                    <a:pt x="3246300" y="504543"/>
                    <a:pt x="3237283" y="495129"/>
                    <a:pt x="3226278" y="494333"/>
                  </a:cubicBezTo>
                  <a:cubicBezTo>
                    <a:pt x="3215273" y="493537"/>
                    <a:pt x="3215273" y="500300"/>
                    <a:pt x="3220312" y="506532"/>
                  </a:cubicBezTo>
                  <a:cubicBezTo>
                    <a:pt x="3225483" y="512896"/>
                    <a:pt x="3209704" y="516741"/>
                    <a:pt x="3196709" y="514752"/>
                  </a:cubicBezTo>
                  <a:cubicBezTo>
                    <a:pt x="3183715" y="512764"/>
                    <a:pt x="3164755" y="521913"/>
                    <a:pt x="3172313" y="531327"/>
                  </a:cubicBezTo>
                  <a:cubicBezTo>
                    <a:pt x="3179738" y="540741"/>
                    <a:pt x="3187296" y="528542"/>
                    <a:pt x="3193527" y="531725"/>
                  </a:cubicBezTo>
                  <a:cubicBezTo>
                    <a:pt x="3199760" y="534907"/>
                    <a:pt x="3176953" y="541536"/>
                    <a:pt x="3186368" y="545912"/>
                  </a:cubicBezTo>
                  <a:cubicBezTo>
                    <a:pt x="3195782" y="550288"/>
                    <a:pt x="3194190" y="559304"/>
                    <a:pt x="3194721" y="564077"/>
                  </a:cubicBezTo>
                  <a:cubicBezTo>
                    <a:pt x="3195118" y="568851"/>
                    <a:pt x="3178942" y="571238"/>
                    <a:pt x="3173108" y="564077"/>
                  </a:cubicBezTo>
                  <a:cubicBezTo>
                    <a:pt x="3167141" y="557050"/>
                    <a:pt x="3158920" y="563282"/>
                    <a:pt x="3147915" y="562486"/>
                  </a:cubicBezTo>
                  <a:cubicBezTo>
                    <a:pt x="3136910" y="561691"/>
                    <a:pt x="3128557" y="566862"/>
                    <a:pt x="3140490" y="568453"/>
                  </a:cubicBezTo>
                  <a:cubicBezTo>
                    <a:pt x="3152291" y="570044"/>
                    <a:pt x="3156268" y="577469"/>
                    <a:pt x="3140490" y="579061"/>
                  </a:cubicBezTo>
                  <a:cubicBezTo>
                    <a:pt x="3124711" y="580652"/>
                    <a:pt x="3128689" y="564475"/>
                    <a:pt x="3119275" y="566464"/>
                  </a:cubicBezTo>
                  <a:cubicBezTo>
                    <a:pt x="3109860" y="568453"/>
                    <a:pt x="3089309" y="559039"/>
                    <a:pt x="3078303" y="559304"/>
                  </a:cubicBezTo>
                  <a:cubicBezTo>
                    <a:pt x="3067298" y="559702"/>
                    <a:pt x="3062127" y="568320"/>
                    <a:pt x="3047541" y="569514"/>
                  </a:cubicBezTo>
                  <a:cubicBezTo>
                    <a:pt x="3032956" y="570707"/>
                    <a:pt x="3013200" y="561956"/>
                    <a:pt x="3007366" y="554133"/>
                  </a:cubicBezTo>
                  <a:cubicBezTo>
                    <a:pt x="3001399" y="546310"/>
                    <a:pt x="2999542" y="543923"/>
                    <a:pt x="2992382" y="552940"/>
                  </a:cubicBezTo>
                  <a:cubicBezTo>
                    <a:pt x="2985223" y="561956"/>
                    <a:pt x="2984824" y="579326"/>
                    <a:pt x="2977797" y="580519"/>
                  </a:cubicBezTo>
                  <a:cubicBezTo>
                    <a:pt x="2970637" y="581712"/>
                    <a:pt x="2967985" y="597093"/>
                    <a:pt x="2960825" y="601071"/>
                  </a:cubicBezTo>
                  <a:cubicBezTo>
                    <a:pt x="2953665" y="605049"/>
                    <a:pt x="2953267" y="595104"/>
                    <a:pt x="2944251" y="595900"/>
                  </a:cubicBezTo>
                  <a:cubicBezTo>
                    <a:pt x="2935234" y="596696"/>
                    <a:pt x="2906064" y="568320"/>
                    <a:pt x="2904472" y="560100"/>
                  </a:cubicBezTo>
                  <a:cubicBezTo>
                    <a:pt x="2902881" y="551879"/>
                    <a:pt x="2884716" y="536100"/>
                    <a:pt x="2880075" y="532918"/>
                  </a:cubicBezTo>
                  <a:cubicBezTo>
                    <a:pt x="2875302" y="529736"/>
                    <a:pt x="2884849" y="528144"/>
                    <a:pt x="2890683" y="533316"/>
                  </a:cubicBezTo>
                  <a:cubicBezTo>
                    <a:pt x="2896649" y="538487"/>
                    <a:pt x="2904075" y="538487"/>
                    <a:pt x="2910041" y="535305"/>
                  </a:cubicBezTo>
                  <a:cubicBezTo>
                    <a:pt x="2916008" y="532122"/>
                    <a:pt x="2915213" y="517537"/>
                    <a:pt x="2904871" y="517139"/>
                  </a:cubicBezTo>
                  <a:cubicBezTo>
                    <a:pt x="2894661" y="516741"/>
                    <a:pt x="2898506" y="508123"/>
                    <a:pt x="2903677" y="506532"/>
                  </a:cubicBezTo>
                  <a:cubicBezTo>
                    <a:pt x="2908848" y="504940"/>
                    <a:pt x="2891876" y="489560"/>
                    <a:pt x="2898108" y="487968"/>
                  </a:cubicBezTo>
                  <a:cubicBezTo>
                    <a:pt x="2904340" y="486377"/>
                    <a:pt x="2901688" y="479748"/>
                    <a:pt x="2892937" y="478554"/>
                  </a:cubicBezTo>
                  <a:cubicBezTo>
                    <a:pt x="2884318" y="477361"/>
                    <a:pt x="2875169" y="470333"/>
                    <a:pt x="2874772" y="465958"/>
                  </a:cubicBezTo>
                  <a:cubicBezTo>
                    <a:pt x="2874373" y="461582"/>
                    <a:pt x="2837778" y="459991"/>
                    <a:pt x="2839369" y="466356"/>
                  </a:cubicBezTo>
                  <a:cubicBezTo>
                    <a:pt x="2840960" y="472720"/>
                    <a:pt x="2827568" y="470731"/>
                    <a:pt x="2829556" y="465560"/>
                  </a:cubicBezTo>
                  <a:cubicBezTo>
                    <a:pt x="2831546" y="460389"/>
                    <a:pt x="2816563" y="461980"/>
                    <a:pt x="2799193" y="457339"/>
                  </a:cubicBezTo>
                  <a:cubicBezTo>
                    <a:pt x="2781823" y="452566"/>
                    <a:pt x="2781426" y="440367"/>
                    <a:pt x="2775591" y="439572"/>
                  </a:cubicBezTo>
                  <a:cubicBezTo>
                    <a:pt x="2769625" y="438776"/>
                    <a:pt x="2771613" y="456544"/>
                    <a:pt x="2762995" y="452566"/>
                  </a:cubicBezTo>
                  <a:cubicBezTo>
                    <a:pt x="2754376" y="448588"/>
                    <a:pt x="2744830" y="456146"/>
                    <a:pt x="2749603" y="466356"/>
                  </a:cubicBezTo>
                  <a:cubicBezTo>
                    <a:pt x="2754376" y="476565"/>
                    <a:pt x="2750000" y="478156"/>
                    <a:pt x="2749205" y="486510"/>
                  </a:cubicBezTo>
                  <a:cubicBezTo>
                    <a:pt x="2748409" y="494731"/>
                    <a:pt x="2743636" y="491283"/>
                    <a:pt x="2733426" y="487703"/>
                  </a:cubicBezTo>
                  <a:cubicBezTo>
                    <a:pt x="2723217" y="484123"/>
                    <a:pt x="2723217" y="496322"/>
                    <a:pt x="2701073" y="490886"/>
                  </a:cubicBezTo>
                  <a:cubicBezTo>
                    <a:pt x="2679063" y="485317"/>
                    <a:pt x="2669118" y="491283"/>
                    <a:pt x="2665140" y="484123"/>
                  </a:cubicBezTo>
                  <a:cubicBezTo>
                    <a:pt x="2661163" y="476963"/>
                    <a:pt x="2654533" y="476300"/>
                    <a:pt x="2653737" y="482134"/>
                  </a:cubicBezTo>
                  <a:cubicBezTo>
                    <a:pt x="2652942" y="488101"/>
                    <a:pt x="2618998" y="485714"/>
                    <a:pt x="2616346" y="476963"/>
                  </a:cubicBezTo>
                  <a:cubicBezTo>
                    <a:pt x="2613561" y="468345"/>
                    <a:pt x="2622313" y="466753"/>
                    <a:pt x="2627351" y="464367"/>
                  </a:cubicBezTo>
                  <a:cubicBezTo>
                    <a:pt x="2632522" y="461980"/>
                    <a:pt x="2621782" y="458400"/>
                    <a:pt x="2603351" y="459593"/>
                  </a:cubicBezTo>
                  <a:cubicBezTo>
                    <a:pt x="2584788" y="460787"/>
                    <a:pt x="2572987" y="450179"/>
                    <a:pt x="2554026" y="452036"/>
                  </a:cubicBezTo>
                  <a:cubicBezTo>
                    <a:pt x="2535066" y="454024"/>
                    <a:pt x="2492901" y="458002"/>
                    <a:pt x="2487067" y="460654"/>
                  </a:cubicBezTo>
                  <a:cubicBezTo>
                    <a:pt x="2481100" y="463439"/>
                    <a:pt x="2492635" y="474046"/>
                    <a:pt x="2483486" y="474842"/>
                  </a:cubicBezTo>
                  <a:cubicBezTo>
                    <a:pt x="2474470" y="475637"/>
                    <a:pt x="2480702" y="457472"/>
                    <a:pt x="2479111" y="448853"/>
                  </a:cubicBezTo>
                  <a:cubicBezTo>
                    <a:pt x="2477519" y="440235"/>
                    <a:pt x="2463730" y="439041"/>
                    <a:pt x="2465718" y="445671"/>
                  </a:cubicBezTo>
                  <a:cubicBezTo>
                    <a:pt x="2467708" y="452433"/>
                    <a:pt x="2444106" y="454687"/>
                    <a:pt x="2438139" y="449649"/>
                  </a:cubicBezTo>
                  <a:cubicBezTo>
                    <a:pt x="2432173" y="444478"/>
                    <a:pt x="2422758" y="437848"/>
                    <a:pt x="2407378" y="433870"/>
                  </a:cubicBezTo>
                  <a:cubicBezTo>
                    <a:pt x="2391996" y="429892"/>
                    <a:pt x="2373035" y="446467"/>
                    <a:pt x="2377411" y="451240"/>
                  </a:cubicBezTo>
                  <a:cubicBezTo>
                    <a:pt x="2381787" y="456013"/>
                    <a:pt x="2393190" y="452433"/>
                    <a:pt x="2393588" y="455616"/>
                  </a:cubicBezTo>
                  <a:cubicBezTo>
                    <a:pt x="2394384" y="462113"/>
                    <a:pt x="2360837" y="459593"/>
                    <a:pt x="2360837" y="465030"/>
                  </a:cubicBezTo>
                  <a:cubicBezTo>
                    <a:pt x="2360837" y="470599"/>
                    <a:pt x="2329678" y="478024"/>
                    <a:pt x="2320263" y="479217"/>
                  </a:cubicBezTo>
                  <a:cubicBezTo>
                    <a:pt x="2294274" y="482532"/>
                    <a:pt x="2288706" y="482399"/>
                    <a:pt x="2276507" y="492609"/>
                  </a:cubicBezTo>
                  <a:cubicBezTo>
                    <a:pt x="2264309" y="502819"/>
                    <a:pt x="2273722" y="483593"/>
                    <a:pt x="2283137" y="474046"/>
                  </a:cubicBezTo>
                  <a:cubicBezTo>
                    <a:pt x="2292551" y="464632"/>
                    <a:pt x="2302495" y="468477"/>
                    <a:pt x="2307932" y="461052"/>
                  </a:cubicBezTo>
                  <a:cubicBezTo>
                    <a:pt x="2313501" y="453627"/>
                    <a:pt x="2322120" y="454290"/>
                    <a:pt x="2337103" y="452036"/>
                  </a:cubicBezTo>
                  <a:cubicBezTo>
                    <a:pt x="2352086" y="449649"/>
                    <a:pt x="2351290" y="441030"/>
                    <a:pt x="2358450" y="437848"/>
                  </a:cubicBezTo>
                  <a:cubicBezTo>
                    <a:pt x="2365477" y="434666"/>
                    <a:pt x="2382847" y="428036"/>
                    <a:pt x="2386030" y="420876"/>
                  </a:cubicBezTo>
                  <a:cubicBezTo>
                    <a:pt x="2389212" y="413716"/>
                    <a:pt x="2424615" y="401915"/>
                    <a:pt x="2431774" y="402313"/>
                  </a:cubicBezTo>
                  <a:cubicBezTo>
                    <a:pt x="2438802" y="402711"/>
                    <a:pt x="2440393" y="388125"/>
                    <a:pt x="2444371" y="388125"/>
                  </a:cubicBezTo>
                  <a:cubicBezTo>
                    <a:pt x="2448349" y="388125"/>
                    <a:pt x="2468769" y="379109"/>
                    <a:pt x="2476724" y="375529"/>
                  </a:cubicBezTo>
                  <a:cubicBezTo>
                    <a:pt x="2484547" y="371949"/>
                    <a:pt x="2488525" y="364523"/>
                    <a:pt x="2488922" y="359352"/>
                  </a:cubicBezTo>
                  <a:cubicBezTo>
                    <a:pt x="2489321" y="354181"/>
                    <a:pt x="2478315" y="354977"/>
                    <a:pt x="2477122" y="350336"/>
                  </a:cubicBezTo>
                  <a:cubicBezTo>
                    <a:pt x="2475928" y="345562"/>
                    <a:pt x="2482293" y="348745"/>
                    <a:pt x="2490514" y="345562"/>
                  </a:cubicBezTo>
                  <a:cubicBezTo>
                    <a:pt x="2498735" y="342380"/>
                    <a:pt x="2490514" y="331375"/>
                    <a:pt x="2483885" y="333364"/>
                  </a:cubicBezTo>
                  <a:cubicBezTo>
                    <a:pt x="2477122" y="335353"/>
                    <a:pt x="2487464" y="327397"/>
                    <a:pt x="2481497" y="320370"/>
                  </a:cubicBezTo>
                  <a:cubicBezTo>
                    <a:pt x="2475531" y="313210"/>
                    <a:pt x="2463730" y="324745"/>
                    <a:pt x="2464127" y="317187"/>
                  </a:cubicBezTo>
                  <a:cubicBezTo>
                    <a:pt x="2464526" y="309762"/>
                    <a:pt x="2463332" y="300215"/>
                    <a:pt x="2458559" y="295575"/>
                  </a:cubicBezTo>
                  <a:cubicBezTo>
                    <a:pt x="2453785" y="290801"/>
                    <a:pt x="2445166" y="303795"/>
                    <a:pt x="2435355" y="296370"/>
                  </a:cubicBezTo>
                  <a:cubicBezTo>
                    <a:pt x="2425543" y="288945"/>
                    <a:pt x="2396770" y="284171"/>
                    <a:pt x="2396770" y="287354"/>
                  </a:cubicBezTo>
                  <a:cubicBezTo>
                    <a:pt x="2396770" y="290536"/>
                    <a:pt x="2382980" y="282580"/>
                    <a:pt x="2380196" y="285763"/>
                  </a:cubicBezTo>
                  <a:cubicBezTo>
                    <a:pt x="2377411" y="288945"/>
                    <a:pt x="2354605" y="288547"/>
                    <a:pt x="2347445" y="286558"/>
                  </a:cubicBezTo>
                  <a:cubicBezTo>
                    <a:pt x="2340418" y="284569"/>
                    <a:pt x="2330473" y="289343"/>
                    <a:pt x="2330075" y="296370"/>
                  </a:cubicBezTo>
                  <a:cubicBezTo>
                    <a:pt x="2329678" y="303530"/>
                    <a:pt x="2301700" y="300746"/>
                    <a:pt x="2296529" y="299552"/>
                  </a:cubicBezTo>
                  <a:cubicBezTo>
                    <a:pt x="2291358" y="298359"/>
                    <a:pt x="2315887" y="278205"/>
                    <a:pt x="2315887" y="274757"/>
                  </a:cubicBezTo>
                  <a:cubicBezTo>
                    <a:pt x="2315887" y="271177"/>
                    <a:pt x="2274518" y="275553"/>
                    <a:pt x="2272131" y="271575"/>
                  </a:cubicBezTo>
                  <a:cubicBezTo>
                    <a:pt x="2269745" y="267597"/>
                    <a:pt x="2249723" y="266404"/>
                    <a:pt x="2240574" y="266802"/>
                  </a:cubicBezTo>
                  <a:cubicBezTo>
                    <a:pt x="2231558" y="267199"/>
                    <a:pt x="2240177" y="264415"/>
                    <a:pt x="2248397" y="263619"/>
                  </a:cubicBezTo>
                  <a:cubicBezTo>
                    <a:pt x="2256618" y="262824"/>
                    <a:pt x="2264176" y="255664"/>
                    <a:pt x="2273192" y="254205"/>
                  </a:cubicBezTo>
                  <a:cubicBezTo>
                    <a:pt x="2282209" y="252614"/>
                    <a:pt x="2280219" y="249432"/>
                    <a:pt x="2276375" y="243995"/>
                  </a:cubicBezTo>
                  <a:cubicBezTo>
                    <a:pt x="2272397" y="238559"/>
                    <a:pt x="2262982" y="241211"/>
                    <a:pt x="2253833" y="238559"/>
                  </a:cubicBezTo>
                  <a:cubicBezTo>
                    <a:pt x="2244817" y="235775"/>
                    <a:pt x="2233679" y="231797"/>
                    <a:pt x="2225856" y="231399"/>
                  </a:cubicBezTo>
                  <a:cubicBezTo>
                    <a:pt x="2218033" y="231001"/>
                    <a:pt x="2209282" y="235377"/>
                    <a:pt x="2190718" y="238824"/>
                  </a:cubicBezTo>
                  <a:cubicBezTo>
                    <a:pt x="2172156" y="242404"/>
                    <a:pt x="2170565" y="256592"/>
                    <a:pt x="2161150" y="260967"/>
                  </a:cubicBezTo>
                  <a:cubicBezTo>
                    <a:pt x="2151736" y="265343"/>
                    <a:pt x="2135162" y="282580"/>
                    <a:pt x="2142985" y="284171"/>
                  </a:cubicBezTo>
                  <a:cubicBezTo>
                    <a:pt x="2150808" y="285763"/>
                    <a:pt x="2146963" y="290536"/>
                    <a:pt x="2148156" y="295575"/>
                  </a:cubicBezTo>
                  <a:cubicBezTo>
                    <a:pt x="2149349" y="300746"/>
                    <a:pt x="2142189" y="301939"/>
                    <a:pt x="2133173" y="300348"/>
                  </a:cubicBezTo>
                  <a:cubicBezTo>
                    <a:pt x="2124157" y="298757"/>
                    <a:pt x="2092201" y="299155"/>
                    <a:pt x="2092599" y="305917"/>
                  </a:cubicBezTo>
                  <a:cubicBezTo>
                    <a:pt x="2092997" y="312679"/>
                    <a:pt x="2111162" y="315729"/>
                    <a:pt x="2109969" y="319309"/>
                  </a:cubicBezTo>
                  <a:cubicBezTo>
                    <a:pt x="2108775" y="322889"/>
                    <a:pt x="2096179" y="318911"/>
                    <a:pt x="2089815" y="315331"/>
                  </a:cubicBezTo>
                  <a:cubicBezTo>
                    <a:pt x="2083450" y="311751"/>
                    <a:pt x="2069263" y="313740"/>
                    <a:pt x="2066611" y="320502"/>
                  </a:cubicBezTo>
                  <a:cubicBezTo>
                    <a:pt x="2063826" y="327265"/>
                    <a:pt x="2052821" y="325673"/>
                    <a:pt x="2049241" y="324082"/>
                  </a:cubicBezTo>
                  <a:cubicBezTo>
                    <a:pt x="2045661" y="322491"/>
                    <a:pt x="2037838" y="327265"/>
                    <a:pt x="2031871" y="325276"/>
                  </a:cubicBezTo>
                  <a:cubicBezTo>
                    <a:pt x="2025904" y="323287"/>
                    <a:pt x="2043672" y="314668"/>
                    <a:pt x="2039296" y="310292"/>
                  </a:cubicBezTo>
                  <a:cubicBezTo>
                    <a:pt x="2034920" y="305917"/>
                    <a:pt x="2016092" y="309895"/>
                    <a:pt x="2014103" y="317055"/>
                  </a:cubicBezTo>
                  <a:cubicBezTo>
                    <a:pt x="2012115" y="324082"/>
                    <a:pt x="2000712" y="311884"/>
                    <a:pt x="1996336" y="314270"/>
                  </a:cubicBezTo>
                  <a:cubicBezTo>
                    <a:pt x="1991960" y="316657"/>
                    <a:pt x="1987320" y="319441"/>
                    <a:pt x="1978966" y="322889"/>
                  </a:cubicBezTo>
                  <a:cubicBezTo>
                    <a:pt x="1970745" y="326469"/>
                    <a:pt x="1956558" y="318911"/>
                    <a:pt x="1953376" y="325276"/>
                  </a:cubicBezTo>
                  <a:cubicBezTo>
                    <a:pt x="1950193" y="331640"/>
                    <a:pt x="1969154" y="333496"/>
                    <a:pt x="1969552" y="336281"/>
                  </a:cubicBezTo>
                  <a:cubicBezTo>
                    <a:pt x="1969950" y="339065"/>
                    <a:pt x="1926591" y="338668"/>
                    <a:pt x="1925398" y="343043"/>
                  </a:cubicBezTo>
                  <a:cubicBezTo>
                    <a:pt x="1924205" y="347419"/>
                    <a:pt x="1909620" y="347419"/>
                    <a:pt x="1891852" y="347817"/>
                  </a:cubicBezTo>
                  <a:cubicBezTo>
                    <a:pt x="1874084" y="348214"/>
                    <a:pt x="1881244" y="356833"/>
                    <a:pt x="1867057" y="359617"/>
                  </a:cubicBezTo>
                  <a:cubicBezTo>
                    <a:pt x="1852869" y="362402"/>
                    <a:pt x="1846638" y="362800"/>
                    <a:pt x="1841864" y="369827"/>
                  </a:cubicBezTo>
                  <a:cubicBezTo>
                    <a:pt x="1837090" y="376987"/>
                    <a:pt x="1826085" y="378048"/>
                    <a:pt x="1821312" y="372612"/>
                  </a:cubicBezTo>
                  <a:cubicBezTo>
                    <a:pt x="1816538" y="367043"/>
                    <a:pt x="1803544" y="375396"/>
                    <a:pt x="1810704" y="376192"/>
                  </a:cubicBezTo>
                  <a:cubicBezTo>
                    <a:pt x="1817731" y="376987"/>
                    <a:pt x="1811102" y="384147"/>
                    <a:pt x="1806727" y="382556"/>
                  </a:cubicBezTo>
                  <a:cubicBezTo>
                    <a:pt x="1802351" y="380965"/>
                    <a:pt x="1789754" y="390114"/>
                    <a:pt x="1796915" y="389319"/>
                  </a:cubicBezTo>
                  <a:cubicBezTo>
                    <a:pt x="1804075" y="388523"/>
                    <a:pt x="1807522" y="394490"/>
                    <a:pt x="1804075" y="398733"/>
                  </a:cubicBezTo>
                  <a:cubicBezTo>
                    <a:pt x="1800494" y="403108"/>
                    <a:pt x="1785114" y="393562"/>
                    <a:pt x="1781268" y="397539"/>
                  </a:cubicBezTo>
                  <a:cubicBezTo>
                    <a:pt x="1777290" y="401517"/>
                    <a:pt x="1788826" y="406556"/>
                    <a:pt x="1795854" y="405760"/>
                  </a:cubicBezTo>
                  <a:cubicBezTo>
                    <a:pt x="1803014" y="404965"/>
                    <a:pt x="1806859" y="409738"/>
                    <a:pt x="1807655" y="414777"/>
                  </a:cubicBezTo>
                  <a:cubicBezTo>
                    <a:pt x="1808450" y="419948"/>
                    <a:pt x="1791081" y="411594"/>
                    <a:pt x="1787500" y="415970"/>
                  </a:cubicBezTo>
                  <a:cubicBezTo>
                    <a:pt x="1783920" y="420346"/>
                    <a:pt x="1790285" y="422334"/>
                    <a:pt x="1797710" y="423130"/>
                  </a:cubicBezTo>
                  <a:cubicBezTo>
                    <a:pt x="1805267" y="423926"/>
                    <a:pt x="1799699" y="426710"/>
                    <a:pt x="1806461" y="432544"/>
                  </a:cubicBezTo>
                  <a:cubicBezTo>
                    <a:pt x="1806991" y="432942"/>
                    <a:pt x="1807389" y="433472"/>
                    <a:pt x="1807787" y="433870"/>
                  </a:cubicBezTo>
                  <a:cubicBezTo>
                    <a:pt x="1811897" y="438776"/>
                    <a:pt x="1804207" y="440500"/>
                    <a:pt x="1805003" y="445141"/>
                  </a:cubicBezTo>
                  <a:cubicBezTo>
                    <a:pt x="1805798" y="450312"/>
                    <a:pt x="1797445" y="452168"/>
                    <a:pt x="1797445" y="447527"/>
                  </a:cubicBezTo>
                  <a:cubicBezTo>
                    <a:pt x="1797445" y="442754"/>
                    <a:pt x="1776627" y="441163"/>
                    <a:pt x="1772252" y="446334"/>
                  </a:cubicBezTo>
                  <a:cubicBezTo>
                    <a:pt x="1767877" y="451505"/>
                    <a:pt x="1764826" y="455350"/>
                    <a:pt x="1759655" y="450710"/>
                  </a:cubicBezTo>
                  <a:cubicBezTo>
                    <a:pt x="1754484" y="445936"/>
                    <a:pt x="1739501" y="451903"/>
                    <a:pt x="1720275" y="452698"/>
                  </a:cubicBezTo>
                  <a:cubicBezTo>
                    <a:pt x="1700916" y="453494"/>
                    <a:pt x="1661138" y="455085"/>
                    <a:pt x="1651326" y="458665"/>
                  </a:cubicBezTo>
                  <a:cubicBezTo>
                    <a:pt x="1641514" y="462245"/>
                    <a:pt x="1633161" y="476035"/>
                    <a:pt x="1642310" y="485051"/>
                  </a:cubicBezTo>
                  <a:cubicBezTo>
                    <a:pt x="1651326" y="494068"/>
                    <a:pt x="1642707" y="498046"/>
                    <a:pt x="1642707" y="504012"/>
                  </a:cubicBezTo>
                  <a:cubicBezTo>
                    <a:pt x="1642707" y="509979"/>
                    <a:pt x="1666309" y="522178"/>
                    <a:pt x="1679038" y="523371"/>
                  </a:cubicBezTo>
                  <a:cubicBezTo>
                    <a:pt x="1691635" y="524564"/>
                    <a:pt x="1701844" y="539945"/>
                    <a:pt x="1694419" y="549360"/>
                  </a:cubicBezTo>
                  <a:cubicBezTo>
                    <a:pt x="1686994" y="558774"/>
                    <a:pt x="1664055" y="546575"/>
                    <a:pt x="1649072" y="534774"/>
                  </a:cubicBezTo>
                  <a:cubicBezTo>
                    <a:pt x="1634089" y="522973"/>
                    <a:pt x="1599349" y="518200"/>
                    <a:pt x="1587946" y="518995"/>
                  </a:cubicBezTo>
                  <a:cubicBezTo>
                    <a:pt x="1576543" y="519791"/>
                    <a:pt x="1583173" y="508786"/>
                    <a:pt x="1568587" y="509183"/>
                  </a:cubicBezTo>
                  <a:cubicBezTo>
                    <a:pt x="1554002" y="509581"/>
                    <a:pt x="1541804" y="522576"/>
                    <a:pt x="1551615" y="522576"/>
                  </a:cubicBezTo>
                  <a:cubicBezTo>
                    <a:pt x="1561427" y="522576"/>
                    <a:pt x="1567792" y="521780"/>
                    <a:pt x="1562621" y="526553"/>
                  </a:cubicBezTo>
                  <a:cubicBezTo>
                    <a:pt x="1557450" y="531327"/>
                    <a:pt x="1565405" y="530133"/>
                    <a:pt x="1577206" y="535172"/>
                  </a:cubicBezTo>
                  <a:cubicBezTo>
                    <a:pt x="1589007" y="540343"/>
                    <a:pt x="1567394" y="547371"/>
                    <a:pt x="1555063" y="539150"/>
                  </a:cubicBezTo>
                  <a:cubicBezTo>
                    <a:pt x="1542864" y="530929"/>
                    <a:pt x="1529870" y="538752"/>
                    <a:pt x="1526290" y="545117"/>
                  </a:cubicBezTo>
                  <a:cubicBezTo>
                    <a:pt x="1522710" y="551481"/>
                    <a:pt x="1540478" y="569514"/>
                    <a:pt x="1561693" y="572696"/>
                  </a:cubicBezTo>
                  <a:cubicBezTo>
                    <a:pt x="1582908" y="575878"/>
                    <a:pt x="1575880" y="582508"/>
                    <a:pt x="1585692" y="586088"/>
                  </a:cubicBezTo>
                  <a:cubicBezTo>
                    <a:pt x="1595504" y="589668"/>
                    <a:pt x="1588477" y="593646"/>
                    <a:pt x="1581714" y="594044"/>
                  </a:cubicBezTo>
                  <a:cubicBezTo>
                    <a:pt x="1574952" y="594441"/>
                    <a:pt x="1561560" y="583834"/>
                    <a:pt x="1550953" y="578265"/>
                  </a:cubicBezTo>
                  <a:cubicBezTo>
                    <a:pt x="1540345" y="572696"/>
                    <a:pt x="1511572" y="580652"/>
                    <a:pt x="1505605" y="574287"/>
                  </a:cubicBezTo>
                  <a:cubicBezTo>
                    <a:pt x="1499638" y="567923"/>
                    <a:pt x="1509583" y="561691"/>
                    <a:pt x="1504014" y="556917"/>
                  </a:cubicBezTo>
                  <a:cubicBezTo>
                    <a:pt x="1498445" y="552144"/>
                    <a:pt x="1503219" y="541536"/>
                    <a:pt x="1510379" y="530531"/>
                  </a:cubicBezTo>
                  <a:cubicBezTo>
                    <a:pt x="1517539" y="519526"/>
                    <a:pt x="1509185" y="500565"/>
                    <a:pt x="1498976" y="497383"/>
                  </a:cubicBezTo>
                  <a:cubicBezTo>
                    <a:pt x="1488766" y="494200"/>
                    <a:pt x="1489561" y="504940"/>
                    <a:pt x="1491948" y="507990"/>
                  </a:cubicBezTo>
                  <a:cubicBezTo>
                    <a:pt x="1494335" y="511172"/>
                    <a:pt x="1493141" y="526156"/>
                    <a:pt x="1485186" y="535968"/>
                  </a:cubicBezTo>
                  <a:cubicBezTo>
                    <a:pt x="1477230" y="545779"/>
                    <a:pt x="1453230" y="545779"/>
                    <a:pt x="1453230" y="552542"/>
                  </a:cubicBezTo>
                  <a:cubicBezTo>
                    <a:pt x="1453230" y="559304"/>
                    <a:pt x="1437054" y="564343"/>
                    <a:pt x="1442623" y="569116"/>
                  </a:cubicBezTo>
                  <a:cubicBezTo>
                    <a:pt x="1448192" y="573889"/>
                    <a:pt x="1469805" y="598287"/>
                    <a:pt x="1472987" y="605712"/>
                  </a:cubicBezTo>
                  <a:cubicBezTo>
                    <a:pt x="1476169" y="613137"/>
                    <a:pt x="1453629" y="636872"/>
                    <a:pt x="1457208" y="650661"/>
                  </a:cubicBezTo>
                  <a:cubicBezTo>
                    <a:pt x="1460788" y="664451"/>
                    <a:pt x="1454026" y="670816"/>
                    <a:pt x="1458402" y="677445"/>
                  </a:cubicBezTo>
                  <a:cubicBezTo>
                    <a:pt x="1462777" y="684208"/>
                    <a:pt x="1472589" y="678241"/>
                    <a:pt x="1478954" y="681025"/>
                  </a:cubicBezTo>
                  <a:cubicBezTo>
                    <a:pt x="1485318" y="683810"/>
                    <a:pt x="1495528" y="677048"/>
                    <a:pt x="1510113" y="674263"/>
                  </a:cubicBezTo>
                  <a:cubicBezTo>
                    <a:pt x="1524699" y="671479"/>
                    <a:pt x="1551483" y="686860"/>
                    <a:pt x="1561295" y="691633"/>
                  </a:cubicBezTo>
                  <a:cubicBezTo>
                    <a:pt x="1571107" y="696406"/>
                    <a:pt x="1566068" y="704229"/>
                    <a:pt x="1571107" y="712052"/>
                  </a:cubicBezTo>
                  <a:cubicBezTo>
                    <a:pt x="1576278" y="720008"/>
                    <a:pt x="1559306" y="720008"/>
                    <a:pt x="1558908" y="731809"/>
                  </a:cubicBezTo>
                  <a:cubicBezTo>
                    <a:pt x="1558510" y="743610"/>
                    <a:pt x="1588477" y="748781"/>
                    <a:pt x="1589670" y="752228"/>
                  </a:cubicBezTo>
                  <a:cubicBezTo>
                    <a:pt x="1590863" y="755808"/>
                    <a:pt x="1568322" y="753024"/>
                    <a:pt x="1559704" y="749842"/>
                  </a:cubicBezTo>
                  <a:cubicBezTo>
                    <a:pt x="1551085" y="746659"/>
                    <a:pt x="1550289" y="735256"/>
                    <a:pt x="1547505" y="732870"/>
                  </a:cubicBezTo>
                  <a:cubicBezTo>
                    <a:pt x="1544721" y="730483"/>
                    <a:pt x="1553472" y="721069"/>
                    <a:pt x="1554135" y="713511"/>
                  </a:cubicBezTo>
                  <a:cubicBezTo>
                    <a:pt x="1554930" y="705953"/>
                    <a:pt x="1544323" y="701710"/>
                    <a:pt x="1540743" y="696539"/>
                  </a:cubicBezTo>
                  <a:cubicBezTo>
                    <a:pt x="1537163" y="691368"/>
                    <a:pt x="1530931" y="683942"/>
                    <a:pt x="1523771" y="685534"/>
                  </a:cubicBezTo>
                  <a:cubicBezTo>
                    <a:pt x="1516611" y="687125"/>
                    <a:pt x="1490622" y="689511"/>
                    <a:pt x="1482799" y="696539"/>
                  </a:cubicBezTo>
                  <a:cubicBezTo>
                    <a:pt x="1474843" y="703699"/>
                    <a:pt x="1483992" y="723721"/>
                    <a:pt x="1488368" y="733533"/>
                  </a:cubicBezTo>
                  <a:cubicBezTo>
                    <a:pt x="1492744" y="743345"/>
                    <a:pt x="1465562" y="757134"/>
                    <a:pt x="1466225" y="765090"/>
                  </a:cubicBezTo>
                  <a:cubicBezTo>
                    <a:pt x="1467020" y="773046"/>
                    <a:pt x="1458004" y="776493"/>
                    <a:pt x="1446071" y="782858"/>
                  </a:cubicBezTo>
                  <a:cubicBezTo>
                    <a:pt x="1434270" y="789090"/>
                    <a:pt x="1421276" y="793863"/>
                    <a:pt x="1421673" y="804205"/>
                  </a:cubicBezTo>
                  <a:cubicBezTo>
                    <a:pt x="1422071" y="814415"/>
                    <a:pt x="1405895" y="808979"/>
                    <a:pt x="1397674" y="804205"/>
                  </a:cubicBezTo>
                  <a:cubicBezTo>
                    <a:pt x="1389453" y="799432"/>
                    <a:pt x="1378713" y="806990"/>
                    <a:pt x="1366912" y="806592"/>
                  </a:cubicBezTo>
                  <a:cubicBezTo>
                    <a:pt x="1355111" y="806194"/>
                    <a:pt x="1355111" y="796382"/>
                    <a:pt x="1345564" y="799830"/>
                  </a:cubicBezTo>
                  <a:cubicBezTo>
                    <a:pt x="1336150" y="803410"/>
                    <a:pt x="1329785" y="795454"/>
                    <a:pt x="1332570" y="788427"/>
                  </a:cubicBezTo>
                  <a:cubicBezTo>
                    <a:pt x="1335355" y="781399"/>
                    <a:pt x="1345962" y="786835"/>
                    <a:pt x="1346757" y="792007"/>
                  </a:cubicBezTo>
                  <a:cubicBezTo>
                    <a:pt x="1347553" y="797178"/>
                    <a:pt x="1354183" y="794791"/>
                    <a:pt x="1362138" y="790415"/>
                  </a:cubicBezTo>
                  <a:cubicBezTo>
                    <a:pt x="1369961" y="786040"/>
                    <a:pt x="1366116" y="795984"/>
                    <a:pt x="1377519" y="796780"/>
                  </a:cubicBezTo>
                  <a:cubicBezTo>
                    <a:pt x="1388923" y="797576"/>
                    <a:pt x="1382691" y="790813"/>
                    <a:pt x="1391309" y="791609"/>
                  </a:cubicBezTo>
                  <a:cubicBezTo>
                    <a:pt x="1399928" y="792404"/>
                    <a:pt x="1400326" y="789620"/>
                    <a:pt x="1397674" y="785244"/>
                  </a:cubicBezTo>
                  <a:cubicBezTo>
                    <a:pt x="1394889" y="780869"/>
                    <a:pt x="1404038" y="777819"/>
                    <a:pt x="1409475" y="775432"/>
                  </a:cubicBezTo>
                  <a:cubicBezTo>
                    <a:pt x="1415706" y="772781"/>
                    <a:pt x="1412657" y="764029"/>
                    <a:pt x="1417695" y="761245"/>
                  </a:cubicBezTo>
                  <a:cubicBezTo>
                    <a:pt x="1422867" y="758460"/>
                    <a:pt x="1419286" y="752891"/>
                    <a:pt x="1424723" y="752494"/>
                  </a:cubicBezTo>
                  <a:cubicBezTo>
                    <a:pt x="1430292" y="752096"/>
                    <a:pt x="1432679" y="743875"/>
                    <a:pt x="1437717" y="743875"/>
                  </a:cubicBezTo>
                  <a:cubicBezTo>
                    <a:pt x="1442888" y="743875"/>
                    <a:pt x="1445540" y="735654"/>
                    <a:pt x="1442490" y="731279"/>
                  </a:cubicBezTo>
                  <a:cubicBezTo>
                    <a:pt x="1439308" y="726903"/>
                    <a:pt x="1444480" y="715102"/>
                    <a:pt x="1449651" y="713511"/>
                  </a:cubicBezTo>
                  <a:cubicBezTo>
                    <a:pt x="1454822" y="711920"/>
                    <a:pt x="1455220" y="707146"/>
                    <a:pt x="1450446" y="703699"/>
                  </a:cubicBezTo>
                  <a:cubicBezTo>
                    <a:pt x="1445673" y="700119"/>
                    <a:pt x="1428303" y="688318"/>
                    <a:pt x="1429496" y="680893"/>
                  </a:cubicBezTo>
                  <a:cubicBezTo>
                    <a:pt x="1430690" y="673468"/>
                    <a:pt x="1426314" y="659545"/>
                    <a:pt x="1428701" y="653711"/>
                  </a:cubicBezTo>
                  <a:cubicBezTo>
                    <a:pt x="1431087" y="647744"/>
                    <a:pt x="1429099" y="635546"/>
                    <a:pt x="1428303" y="628518"/>
                  </a:cubicBezTo>
                  <a:cubicBezTo>
                    <a:pt x="1427508" y="621358"/>
                    <a:pt x="1432679" y="613535"/>
                    <a:pt x="1435065" y="600541"/>
                  </a:cubicBezTo>
                  <a:cubicBezTo>
                    <a:pt x="1437452" y="587547"/>
                    <a:pt x="1421276" y="573757"/>
                    <a:pt x="1413452" y="570177"/>
                  </a:cubicBezTo>
                  <a:cubicBezTo>
                    <a:pt x="1405629" y="566597"/>
                    <a:pt x="1410668" y="559569"/>
                    <a:pt x="1422071" y="550022"/>
                  </a:cubicBezTo>
                  <a:cubicBezTo>
                    <a:pt x="1433474" y="540608"/>
                    <a:pt x="1434270" y="511040"/>
                    <a:pt x="1433474" y="504675"/>
                  </a:cubicBezTo>
                  <a:cubicBezTo>
                    <a:pt x="1432679" y="498311"/>
                    <a:pt x="1409475" y="492874"/>
                    <a:pt x="1400326" y="493670"/>
                  </a:cubicBezTo>
                  <a:cubicBezTo>
                    <a:pt x="1391309" y="494466"/>
                    <a:pt x="1357763" y="492874"/>
                    <a:pt x="1349409" y="491283"/>
                  </a:cubicBezTo>
                  <a:cubicBezTo>
                    <a:pt x="1341189" y="489692"/>
                    <a:pt x="1338404" y="498311"/>
                    <a:pt x="1334426" y="506266"/>
                  </a:cubicBezTo>
                  <a:cubicBezTo>
                    <a:pt x="1330449" y="514222"/>
                    <a:pt x="1321830" y="526421"/>
                    <a:pt x="1316659" y="544056"/>
                  </a:cubicBezTo>
                  <a:cubicBezTo>
                    <a:pt x="1311488" y="561823"/>
                    <a:pt x="1290670" y="567260"/>
                    <a:pt x="1281256" y="571238"/>
                  </a:cubicBezTo>
                  <a:cubicBezTo>
                    <a:pt x="1271842" y="575215"/>
                    <a:pt x="1265875" y="588210"/>
                    <a:pt x="1270251" y="594441"/>
                  </a:cubicBezTo>
                  <a:cubicBezTo>
                    <a:pt x="1274627" y="600806"/>
                    <a:pt x="1280858" y="595635"/>
                    <a:pt x="1285234" y="598022"/>
                  </a:cubicBezTo>
                  <a:cubicBezTo>
                    <a:pt x="1289609" y="600408"/>
                    <a:pt x="1284836" y="616982"/>
                    <a:pt x="1282052" y="619369"/>
                  </a:cubicBezTo>
                  <a:cubicBezTo>
                    <a:pt x="1279267" y="621756"/>
                    <a:pt x="1287223" y="627590"/>
                    <a:pt x="1280460" y="631966"/>
                  </a:cubicBezTo>
                  <a:cubicBezTo>
                    <a:pt x="1273698" y="636341"/>
                    <a:pt x="1267466" y="645358"/>
                    <a:pt x="1271444" y="650131"/>
                  </a:cubicBezTo>
                  <a:cubicBezTo>
                    <a:pt x="1275422" y="654904"/>
                    <a:pt x="1294648" y="657291"/>
                    <a:pt x="1303002" y="661932"/>
                  </a:cubicBezTo>
                  <a:cubicBezTo>
                    <a:pt x="1311222" y="666705"/>
                    <a:pt x="1308173" y="675324"/>
                    <a:pt x="1314405" y="683545"/>
                  </a:cubicBezTo>
                  <a:cubicBezTo>
                    <a:pt x="1320636" y="691766"/>
                    <a:pt x="1327399" y="686727"/>
                    <a:pt x="1330581" y="691766"/>
                  </a:cubicBezTo>
                  <a:cubicBezTo>
                    <a:pt x="1333763" y="696937"/>
                    <a:pt x="1319178" y="717356"/>
                    <a:pt x="1314007" y="718152"/>
                  </a:cubicBezTo>
                  <a:cubicBezTo>
                    <a:pt x="1308836" y="718947"/>
                    <a:pt x="1288018" y="697334"/>
                    <a:pt x="1281654" y="692561"/>
                  </a:cubicBezTo>
                  <a:cubicBezTo>
                    <a:pt x="1275289" y="687788"/>
                    <a:pt x="1250892" y="680362"/>
                    <a:pt x="1238693" y="673998"/>
                  </a:cubicBezTo>
                  <a:cubicBezTo>
                    <a:pt x="1226495" y="667633"/>
                    <a:pt x="1216550" y="668429"/>
                    <a:pt x="1203158" y="659413"/>
                  </a:cubicBezTo>
                  <a:cubicBezTo>
                    <a:pt x="1189766" y="650396"/>
                    <a:pt x="1178363" y="646021"/>
                    <a:pt x="1153833" y="646418"/>
                  </a:cubicBezTo>
                  <a:cubicBezTo>
                    <a:pt x="1129436" y="646816"/>
                    <a:pt x="1113657" y="640849"/>
                    <a:pt x="1105304" y="642043"/>
                  </a:cubicBezTo>
                  <a:cubicBezTo>
                    <a:pt x="1097083" y="643236"/>
                    <a:pt x="1100133" y="633822"/>
                    <a:pt x="1085547" y="627457"/>
                  </a:cubicBezTo>
                  <a:cubicBezTo>
                    <a:pt x="1070962" y="621093"/>
                    <a:pt x="1061548" y="612474"/>
                    <a:pt x="1053194" y="616850"/>
                  </a:cubicBezTo>
                  <a:cubicBezTo>
                    <a:pt x="1044974" y="621225"/>
                    <a:pt x="1048023" y="637004"/>
                    <a:pt x="1060752" y="638861"/>
                  </a:cubicBezTo>
                  <a:cubicBezTo>
                    <a:pt x="1073349" y="640849"/>
                    <a:pt x="1066984" y="647479"/>
                    <a:pt x="1080509" y="646684"/>
                  </a:cubicBezTo>
                  <a:cubicBezTo>
                    <a:pt x="1093901" y="645888"/>
                    <a:pt x="1097879" y="650661"/>
                    <a:pt x="1097481" y="658882"/>
                  </a:cubicBezTo>
                  <a:cubicBezTo>
                    <a:pt x="1097083" y="667103"/>
                    <a:pt x="1103845" y="675456"/>
                    <a:pt x="1109680" y="681025"/>
                  </a:cubicBezTo>
                  <a:cubicBezTo>
                    <a:pt x="1115646" y="686594"/>
                    <a:pt x="1112066" y="695611"/>
                    <a:pt x="1101326" y="695611"/>
                  </a:cubicBezTo>
                  <a:cubicBezTo>
                    <a:pt x="1090718" y="695611"/>
                    <a:pt x="1078520" y="697202"/>
                    <a:pt x="1083161" y="704627"/>
                  </a:cubicBezTo>
                  <a:cubicBezTo>
                    <a:pt x="1087934" y="712185"/>
                    <a:pt x="1079978" y="714041"/>
                    <a:pt x="1069371" y="710196"/>
                  </a:cubicBezTo>
                  <a:cubicBezTo>
                    <a:pt x="1058763" y="706218"/>
                    <a:pt x="1064995" y="698793"/>
                    <a:pt x="1069371" y="694417"/>
                  </a:cubicBezTo>
                  <a:cubicBezTo>
                    <a:pt x="1073746" y="690042"/>
                    <a:pt x="1059957" y="684605"/>
                    <a:pt x="1053194" y="682219"/>
                  </a:cubicBezTo>
                  <a:cubicBezTo>
                    <a:pt x="1046565" y="679832"/>
                    <a:pt x="1019648" y="699589"/>
                    <a:pt x="1012223" y="702771"/>
                  </a:cubicBezTo>
                  <a:cubicBezTo>
                    <a:pt x="1004665" y="705953"/>
                    <a:pt x="986235" y="697997"/>
                    <a:pt x="967273" y="702771"/>
                  </a:cubicBezTo>
                  <a:cubicBezTo>
                    <a:pt x="948312" y="707544"/>
                    <a:pt x="949506" y="722527"/>
                    <a:pt x="942478" y="720936"/>
                  </a:cubicBezTo>
                  <a:cubicBezTo>
                    <a:pt x="935318" y="719345"/>
                    <a:pt x="914501" y="722925"/>
                    <a:pt x="906545" y="718152"/>
                  </a:cubicBezTo>
                  <a:cubicBezTo>
                    <a:pt x="898722" y="713378"/>
                    <a:pt x="904954" y="710727"/>
                    <a:pt x="913308" y="711124"/>
                  </a:cubicBezTo>
                  <a:cubicBezTo>
                    <a:pt x="921661" y="711522"/>
                    <a:pt x="924313" y="708738"/>
                    <a:pt x="919672" y="703301"/>
                  </a:cubicBezTo>
                  <a:cubicBezTo>
                    <a:pt x="914899" y="697732"/>
                    <a:pt x="926037" y="689114"/>
                    <a:pt x="925639" y="685136"/>
                  </a:cubicBezTo>
                  <a:cubicBezTo>
                    <a:pt x="925241" y="681158"/>
                    <a:pt x="894479" y="691500"/>
                    <a:pt x="889441" y="695743"/>
                  </a:cubicBezTo>
                  <a:cubicBezTo>
                    <a:pt x="884270" y="700119"/>
                    <a:pt x="889838" y="707942"/>
                    <a:pt x="884270" y="710727"/>
                  </a:cubicBezTo>
                  <a:cubicBezTo>
                    <a:pt x="878701" y="713511"/>
                    <a:pt x="878833" y="705953"/>
                    <a:pt x="872469" y="703566"/>
                  </a:cubicBezTo>
                  <a:cubicBezTo>
                    <a:pt x="866237" y="701180"/>
                    <a:pt x="820094" y="711787"/>
                    <a:pt x="811343" y="721732"/>
                  </a:cubicBezTo>
                  <a:cubicBezTo>
                    <a:pt x="802592" y="731544"/>
                    <a:pt x="785752" y="731942"/>
                    <a:pt x="785752" y="737510"/>
                  </a:cubicBezTo>
                  <a:cubicBezTo>
                    <a:pt x="785752" y="743079"/>
                    <a:pt x="764802" y="742682"/>
                    <a:pt x="756582" y="746527"/>
                  </a:cubicBezTo>
                  <a:cubicBezTo>
                    <a:pt x="748228" y="750505"/>
                    <a:pt x="753797" y="766681"/>
                    <a:pt x="750615" y="774504"/>
                  </a:cubicBezTo>
                  <a:cubicBezTo>
                    <a:pt x="747433" y="782327"/>
                    <a:pt x="715080" y="780073"/>
                    <a:pt x="705268" y="780471"/>
                  </a:cubicBezTo>
                  <a:cubicBezTo>
                    <a:pt x="695456" y="780869"/>
                    <a:pt x="691876" y="761510"/>
                    <a:pt x="683920" y="760317"/>
                  </a:cubicBezTo>
                  <a:cubicBezTo>
                    <a:pt x="676097" y="759123"/>
                    <a:pt x="680738" y="748118"/>
                    <a:pt x="683124" y="743345"/>
                  </a:cubicBezTo>
                  <a:cubicBezTo>
                    <a:pt x="685511" y="738571"/>
                    <a:pt x="691743" y="742549"/>
                    <a:pt x="701687" y="736185"/>
                  </a:cubicBezTo>
                  <a:cubicBezTo>
                    <a:pt x="711500" y="729820"/>
                    <a:pt x="721444" y="739367"/>
                    <a:pt x="725289" y="734991"/>
                  </a:cubicBezTo>
                  <a:cubicBezTo>
                    <a:pt x="729267" y="730616"/>
                    <a:pt x="710306" y="719213"/>
                    <a:pt x="709113" y="709400"/>
                  </a:cubicBezTo>
                  <a:cubicBezTo>
                    <a:pt x="707919" y="699589"/>
                    <a:pt x="686970" y="696804"/>
                    <a:pt x="675169" y="699986"/>
                  </a:cubicBezTo>
                  <a:cubicBezTo>
                    <a:pt x="663368" y="703169"/>
                    <a:pt x="650374" y="700384"/>
                    <a:pt x="642020" y="696406"/>
                  </a:cubicBezTo>
                  <a:cubicBezTo>
                    <a:pt x="633667" y="692428"/>
                    <a:pt x="634462" y="703566"/>
                    <a:pt x="646794" y="706616"/>
                  </a:cubicBezTo>
                  <a:cubicBezTo>
                    <a:pt x="658992" y="709798"/>
                    <a:pt x="652760" y="719213"/>
                    <a:pt x="654617" y="725179"/>
                  </a:cubicBezTo>
                  <a:cubicBezTo>
                    <a:pt x="656606" y="731146"/>
                    <a:pt x="651435" y="744538"/>
                    <a:pt x="644407" y="754748"/>
                  </a:cubicBezTo>
                  <a:cubicBezTo>
                    <a:pt x="637247" y="764957"/>
                    <a:pt x="642418" y="764560"/>
                    <a:pt x="653158" y="764162"/>
                  </a:cubicBezTo>
                  <a:cubicBezTo>
                    <a:pt x="663766" y="763764"/>
                    <a:pt x="662970" y="777554"/>
                    <a:pt x="662970" y="787764"/>
                  </a:cubicBezTo>
                  <a:cubicBezTo>
                    <a:pt x="662970" y="797973"/>
                    <a:pt x="654617" y="800758"/>
                    <a:pt x="654617" y="808316"/>
                  </a:cubicBezTo>
                  <a:cubicBezTo>
                    <a:pt x="654617" y="815874"/>
                    <a:pt x="645998" y="804736"/>
                    <a:pt x="643213" y="807918"/>
                  </a:cubicBezTo>
                  <a:cubicBezTo>
                    <a:pt x="640429" y="811100"/>
                    <a:pt x="636982" y="806327"/>
                    <a:pt x="635390" y="800095"/>
                  </a:cubicBezTo>
                  <a:cubicBezTo>
                    <a:pt x="633799" y="793863"/>
                    <a:pt x="617623" y="797310"/>
                    <a:pt x="608607" y="794924"/>
                  </a:cubicBezTo>
                  <a:cubicBezTo>
                    <a:pt x="599590" y="792537"/>
                    <a:pt x="596010" y="796515"/>
                    <a:pt x="591635" y="803144"/>
                  </a:cubicBezTo>
                  <a:cubicBezTo>
                    <a:pt x="587259" y="809907"/>
                    <a:pt x="574663" y="812559"/>
                    <a:pt x="568033" y="813354"/>
                  </a:cubicBezTo>
                  <a:cubicBezTo>
                    <a:pt x="560608" y="814282"/>
                    <a:pt x="549470" y="827144"/>
                    <a:pt x="542442" y="831917"/>
                  </a:cubicBezTo>
                  <a:cubicBezTo>
                    <a:pt x="535282" y="836691"/>
                    <a:pt x="534221" y="845707"/>
                    <a:pt x="544033" y="855121"/>
                  </a:cubicBezTo>
                  <a:cubicBezTo>
                    <a:pt x="553978" y="864536"/>
                    <a:pt x="555834" y="870900"/>
                    <a:pt x="555038" y="876071"/>
                  </a:cubicBezTo>
                  <a:cubicBezTo>
                    <a:pt x="554243" y="881242"/>
                    <a:pt x="527459" y="879651"/>
                    <a:pt x="523083" y="874082"/>
                  </a:cubicBezTo>
                  <a:cubicBezTo>
                    <a:pt x="518708" y="868513"/>
                    <a:pt x="501338" y="866657"/>
                    <a:pt x="495504" y="867718"/>
                  </a:cubicBezTo>
                  <a:cubicBezTo>
                    <a:pt x="489537" y="868911"/>
                    <a:pt x="473493" y="849950"/>
                    <a:pt x="465140" y="849552"/>
                  </a:cubicBezTo>
                  <a:cubicBezTo>
                    <a:pt x="456919" y="849155"/>
                    <a:pt x="451748" y="859364"/>
                    <a:pt x="448963" y="864536"/>
                  </a:cubicBezTo>
                  <a:cubicBezTo>
                    <a:pt x="446179" y="869707"/>
                    <a:pt x="452941" y="871298"/>
                    <a:pt x="456786" y="879916"/>
                  </a:cubicBezTo>
                  <a:cubicBezTo>
                    <a:pt x="460764" y="888535"/>
                    <a:pt x="475349" y="888933"/>
                    <a:pt x="482775" y="888933"/>
                  </a:cubicBezTo>
                  <a:cubicBezTo>
                    <a:pt x="490200" y="888933"/>
                    <a:pt x="487548" y="900336"/>
                    <a:pt x="485162" y="905109"/>
                  </a:cubicBezTo>
                  <a:cubicBezTo>
                    <a:pt x="482775" y="909883"/>
                    <a:pt x="468985" y="913330"/>
                    <a:pt x="465007" y="908292"/>
                  </a:cubicBezTo>
                  <a:cubicBezTo>
                    <a:pt x="461029" y="903120"/>
                    <a:pt x="444455" y="908292"/>
                    <a:pt x="444057" y="901927"/>
                  </a:cubicBezTo>
                  <a:cubicBezTo>
                    <a:pt x="443660" y="895695"/>
                    <a:pt x="431859" y="886148"/>
                    <a:pt x="419660" y="888137"/>
                  </a:cubicBezTo>
                  <a:cubicBezTo>
                    <a:pt x="407461" y="890126"/>
                    <a:pt x="405075" y="882171"/>
                    <a:pt x="405870" y="872756"/>
                  </a:cubicBezTo>
                  <a:cubicBezTo>
                    <a:pt x="406666" y="863342"/>
                    <a:pt x="399240" y="857773"/>
                    <a:pt x="399506" y="853398"/>
                  </a:cubicBezTo>
                  <a:cubicBezTo>
                    <a:pt x="399904" y="849022"/>
                    <a:pt x="393937" y="840403"/>
                    <a:pt x="400301" y="836028"/>
                  </a:cubicBezTo>
                  <a:cubicBezTo>
                    <a:pt x="406666" y="831652"/>
                    <a:pt x="401893" y="825022"/>
                    <a:pt x="402290" y="819056"/>
                  </a:cubicBezTo>
                  <a:cubicBezTo>
                    <a:pt x="402688" y="813089"/>
                    <a:pt x="391683" y="804073"/>
                    <a:pt x="381738" y="804073"/>
                  </a:cubicBezTo>
                  <a:cubicBezTo>
                    <a:pt x="371926" y="804073"/>
                    <a:pt x="373915" y="794261"/>
                    <a:pt x="365561" y="792272"/>
                  </a:cubicBezTo>
                  <a:cubicBezTo>
                    <a:pt x="357341" y="790283"/>
                    <a:pt x="340766" y="776493"/>
                    <a:pt x="339573" y="770659"/>
                  </a:cubicBezTo>
                  <a:cubicBezTo>
                    <a:pt x="338380" y="764692"/>
                    <a:pt x="325783" y="763897"/>
                    <a:pt x="330159" y="762040"/>
                  </a:cubicBezTo>
                  <a:cubicBezTo>
                    <a:pt x="334535" y="760051"/>
                    <a:pt x="344347" y="762836"/>
                    <a:pt x="351507" y="769863"/>
                  </a:cubicBezTo>
                  <a:cubicBezTo>
                    <a:pt x="358534" y="776891"/>
                    <a:pt x="370070" y="783255"/>
                    <a:pt x="388500" y="785642"/>
                  </a:cubicBezTo>
                  <a:cubicBezTo>
                    <a:pt x="407063" y="788029"/>
                    <a:pt x="414489" y="796647"/>
                    <a:pt x="435041" y="800227"/>
                  </a:cubicBezTo>
                  <a:cubicBezTo>
                    <a:pt x="455593" y="803807"/>
                    <a:pt x="467792" y="806194"/>
                    <a:pt x="497360" y="810437"/>
                  </a:cubicBezTo>
                  <a:cubicBezTo>
                    <a:pt x="526929" y="814813"/>
                    <a:pt x="566309" y="784847"/>
                    <a:pt x="574663" y="776493"/>
                  </a:cubicBezTo>
                  <a:cubicBezTo>
                    <a:pt x="582883" y="768272"/>
                    <a:pt x="572276" y="751300"/>
                    <a:pt x="572276" y="744936"/>
                  </a:cubicBezTo>
                  <a:cubicBezTo>
                    <a:pt x="572276" y="738571"/>
                    <a:pt x="558884" y="737776"/>
                    <a:pt x="556895" y="733135"/>
                  </a:cubicBezTo>
                  <a:cubicBezTo>
                    <a:pt x="554906" y="728361"/>
                    <a:pt x="546287" y="719743"/>
                    <a:pt x="534752" y="719743"/>
                  </a:cubicBezTo>
                  <a:cubicBezTo>
                    <a:pt x="523216" y="719743"/>
                    <a:pt x="521757" y="706749"/>
                    <a:pt x="512741" y="707544"/>
                  </a:cubicBezTo>
                  <a:cubicBezTo>
                    <a:pt x="503725" y="708340"/>
                    <a:pt x="497360" y="703566"/>
                    <a:pt x="473758" y="687788"/>
                  </a:cubicBezTo>
                  <a:cubicBezTo>
                    <a:pt x="450157" y="672009"/>
                    <a:pt x="417406" y="660606"/>
                    <a:pt x="411439" y="663390"/>
                  </a:cubicBezTo>
                  <a:cubicBezTo>
                    <a:pt x="405472" y="666175"/>
                    <a:pt x="401627" y="667766"/>
                    <a:pt x="397649" y="661799"/>
                  </a:cubicBezTo>
                  <a:cubicBezTo>
                    <a:pt x="393672" y="655833"/>
                    <a:pt x="384655" y="656628"/>
                    <a:pt x="378291" y="661401"/>
                  </a:cubicBezTo>
                  <a:cubicBezTo>
                    <a:pt x="371926" y="666175"/>
                    <a:pt x="365694" y="657026"/>
                    <a:pt x="353894" y="659810"/>
                  </a:cubicBezTo>
                  <a:cubicBezTo>
                    <a:pt x="342092" y="662595"/>
                    <a:pt x="335728" y="654639"/>
                    <a:pt x="338910" y="651192"/>
                  </a:cubicBezTo>
                  <a:cubicBezTo>
                    <a:pt x="342092" y="647612"/>
                    <a:pt x="359462" y="650794"/>
                    <a:pt x="358667" y="644960"/>
                  </a:cubicBezTo>
                  <a:cubicBezTo>
                    <a:pt x="357871" y="638993"/>
                    <a:pt x="351639" y="644960"/>
                    <a:pt x="340899" y="637800"/>
                  </a:cubicBezTo>
                  <a:cubicBezTo>
                    <a:pt x="330292" y="630640"/>
                    <a:pt x="324325" y="635413"/>
                    <a:pt x="321938" y="641380"/>
                  </a:cubicBezTo>
                  <a:cubicBezTo>
                    <a:pt x="319551" y="647347"/>
                    <a:pt x="311331" y="645755"/>
                    <a:pt x="305762" y="640584"/>
                  </a:cubicBezTo>
                  <a:cubicBezTo>
                    <a:pt x="305231" y="640054"/>
                    <a:pt x="304569" y="639656"/>
                    <a:pt x="303905" y="639258"/>
                  </a:cubicBezTo>
                  <a:cubicBezTo>
                    <a:pt x="302049" y="649070"/>
                    <a:pt x="296215" y="650131"/>
                    <a:pt x="290381" y="648805"/>
                  </a:cubicBezTo>
                  <a:cubicBezTo>
                    <a:pt x="283221" y="647214"/>
                    <a:pt x="276193" y="659015"/>
                    <a:pt x="268370" y="659015"/>
                  </a:cubicBezTo>
                  <a:cubicBezTo>
                    <a:pt x="260547" y="659015"/>
                    <a:pt x="251796" y="667633"/>
                    <a:pt x="250205" y="674793"/>
                  </a:cubicBezTo>
                  <a:cubicBezTo>
                    <a:pt x="248614" y="681954"/>
                    <a:pt x="239995" y="677976"/>
                    <a:pt x="239995" y="682617"/>
                  </a:cubicBezTo>
                  <a:cubicBezTo>
                    <a:pt x="239995" y="687390"/>
                    <a:pt x="239995" y="692031"/>
                    <a:pt x="236017" y="696804"/>
                  </a:cubicBezTo>
                  <a:cubicBezTo>
                    <a:pt x="232040" y="701577"/>
                    <a:pt x="236017" y="703964"/>
                    <a:pt x="239995" y="711787"/>
                  </a:cubicBezTo>
                  <a:cubicBezTo>
                    <a:pt x="243973" y="719743"/>
                    <a:pt x="252591" y="718947"/>
                    <a:pt x="256569" y="721201"/>
                  </a:cubicBezTo>
                  <a:cubicBezTo>
                    <a:pt x="260547" y="723588"/>
                    <a:pt x="275530" y="736185"/>
                    <a:pt x="275530" y="740958"/>
                  </a:cubicBezTo>
                  <a:cubicBezTo>
                    <a:pt x="275530" y="745731"/>
                    <a:pt x="263729" y="757532"/>
                    <a:pt x="258956" y="760714"/>
                  </a:cubicBezTo>
                  <a:cubicBezTo>
                    <a:pt x="254183" y="763897"/>
                    <a:pt x="247951" y="771720"/>
                    <a:pt x="251000" y="776493"/>
                  </a:cubicBezTo>
                  <a:cubicBezTo>
                    <a:pt x="254183" y="781267"/>
                    <a:pt x="267575" y="800890"/>
                    <a:pt x="276193" y="816669"/>
                  </a:cubicBezTo>
                  <a:cubicBezTo>
                    <a:pt x="284944" y="832448"/>
                    <a:pt x="273011" y="825288"/>
                    <a:pt x="267575" y="832448"/>
                  </a:cubicBezTo>
                  <a:cubicBezTo>
                    <a:pt x="262006" y="839608"/>
                    <a:pt x="269961" y="848226"/>
                    <a:pt x="271552" y="853000"/>
                  </a:cubicBezTo>
                  <a:cubicBezTo>
                    <a:pt x="273143" y="857773"/>
                    <a:pt x="264525" y="856978"/>
                    <a:pt x="265320" y="860823"/>
                  </a:cubicBezTo>
                  <a:cubicBezTo>
                    <a:pt x="266116" y="864801"/>
                    <a:pt x="277917" y="866392"/>
                    <a:pt x="278713" y="869574"/>
                  </a:cubicBezTo>
                  <a:cubicBezTo>
                    <a:pt x="279508" y="872756"/>
                    <a:pt x="270890" y="876734"/>
                    <a:pt x="274735" y="882966"/>
                  </a:cubicBezTo>
                  <a:cubicBezTo>
                    <a:pt x="278713" y="889331"/>
                    <a:pt x="288127" y="889198"/>
                    <a:pt x="288922" y="897154"/>
                  </a:cubicBezTo>
                  <a:cubicBezTo>
                    <a:pt x="289718" y="904977"/>
                    <a:pt x="271552" y="905772"/>
                    <a:pt x="272348" y="912137"/>
                  </a:cubicBezTo>
                  <a:cubicBezTo>
                    <a:pt x="273143" y="918369"/>
                    <a:pt x="295950" y="926324"/>
                    <a:pt x="306292" y="938125"/>
                  </a:cubicBezTo>
                  <a:cubicBezTo>
                    <a:pt x="316502" y="949926"/>
                    <a:pt x="315706" y="953108"/>
                    <a:pt x="313452" y="959473"/>
                  </a:cubicBezTo>
                  <a:cubicBezTo>
                    <a:pt x="308679" y="972202"/>
                    <a:pt x="280304" y="983075"/>
                    <a:pt x="274072" y="997262"/>
                  </a:cubicBezTo>
                  <a:cubicBezTo>
                    <a:pt x="267840" y="1011450"/>
                    <a:pt x="244106" y="1019273"/>
                    <a:pt x="233100" y="1030411"/>
                  </a:cubicBezTo>
                  <a:cubicBezTo>
                    <a:pt x="228592" y="1034919"/>
                    <a:pt x="224084" y="1041018"/>
                    <a:pt x="220371" y="1046587"/>
                  </a:cubicBezTo>
                  <a:cubicBezTo>
                    <a:pt x="225012" y="1045394"/>
                    <a:pt x="228725" y="1043935"/>
                    <a:pt x="231509" y="1042609"/>
                  </a:cubicBezTo>
                  <a:cubicBezTo>
                    <a:pt x="237874" y="1039427"/>
                    <a:pt x="242116" y="1054808"/>
                    <a:pt x="248481" y="1059979"/>
                  </a:cubicBezTo>
                  <a:cubicBezTo>
                    <a:pt x="254846" y="1065150"/>
                    <a:pt x="267442" y="1060377"/>
                    <a:pt x="271685" y="1065150"/>
                  </a:cubicBezTo>
                  <a:cubicBezTo>
                    <a:pt x="276061" y="1069924"/>
                    <a:pt x="268105" y="1070321"/>
                    <a:pt x="259088" y="1068730"/>
                  </a:cubicBezTo>
                  <a:cubicBezTo>
                    <a:pt x="250072" y="1067139"/>
                    <a:pt x="247686" y="1072708"/>
                    <a:pt x="233498" y="1077349"/>
                  </a:cubicBezTo>
                  <a:cubicBezTo>
                    <a:pt x="222891" y="1080929"/>
                    <a:pt x="223951" y="1084642"/>
                    <a:pt x="220371" y="1087691"/>
                  </a:cubicBezTo>
                  <a:cubicBezTo>
                    <a:pt x="226735" y="1096973"/>
                    <a:pt x="218250" y="1098166"/>
                    <a:pt x="214935" y="1105194"/>
                  </a:cubicBezTo>
                  <a:cubicBezTo>
                    <a:pt x="211355" y="1112884"/>
                    <a:pt x="206581" y="1114078"/>
                    <a:pt x="206051" y="1118851"/>
                  </a:cubicBezTo>
                  <a:cubicBezTo>
                    <a:pt x="205521" y="1123624"/>
                    <a:pt x="207245" y="1127204"/>
                    <a:pt x="207775" y="1134232"/>
                  </a:cubicBezTo>
                  <a:cubicBezTo>
                    <a:pt x="208305" y="1141392"/>
                    <a:pt x="209498" y="1142453"/>
                    <a:pt x="213742" y="1148419"/>
                  </a:cubicBezTo>
                  <a:cubicBezTo>
                    <a:pt x="217852" y="1154386"/>
                    <a:pt x="210161" y="1154386"/>
                    <a:pt x="206581" y="1157303"/>
                  </a:cubicBezTo>
                  <a:cubicBezTo>
                    <a:pt x="203001" y="1160220"/>
                    <a:pt x="205388" y="1166717"/>
                    <a:pt x="210161" y="1171491"/>
                  </a:cubicBezTo>
                  <a:cubicBezTo>
                    <a:pt x="214935" y="1176264"/>
                    <a:pt x="214935" y="1182098"/>
                    <a:pt x="213078" y="1186209"/>
                  </a:cubicBezTo>
                  <a:cubicBezTo>
                    <a:pt x="211355" y="1190319"/>
                    <a:pt x="217189" y="1197479"/>
                    <a:pt x="221299" y="1201590"/>
                  </a:cubicBezTo>
                  <a:cubicBezTo>
                    <a:pt x="225410" y="1205700"/>
                    <a:pt x="224879" y="1216971"/>
                    <a:pt x="228327" y="1219888"/>
                  </a:cubicBezTo>
                  <a:cubicBezTo>
                    <a:pt x="231907" y="1222805"/>
                    <a:pt x="236017" y="1225854"/>
                    <a:pt x="242514" y="1223998"/>
                  </a:cubicBezTo>
                  <a:cubicBezTo>
                    <a:pt x="249012" y="1222274"/>
                    <a:pt x="253122" y="1225191"/>
                    <a:pt x="256039" y="1230495"/>
                  </a:cubicBezTo>
                  <a:cubicBezTo>
                    <a:pt x="258956" y="1235799"/>
                    <a:pt x="263729" y="1233412"/>
                    <a:pt x="270227" y="1230495"/>
                  </a:cubicBezTo>
                  <a:cubicBezTo>
                    <a:pt x="276724" y="1227578"/>
                    <a:pt x="291441" y="1235799"/>
                    <a:pt x="295022" y="1237523"/>
                  </a:cubicBezTo>
                  <a:cubicBezTo>
                    <a:pt x="298602" y="1239246"/>
                    <a:pt x="296746" y="1249323"/>
                    <a:pt x="297408" y="1255821"/>
                  </a:cubicBezTo>
                  <a:cubicBezTo>
                    <a:pt x="298071" y="1262318"/>
                    <a:pt x="293828" y="1270671"/>
                    <a:pt x="300325" y="1274781"/>
                  </a:cubicBezTo>
                  <a:cubicBezTo>
                    <a:pt x="306822" y="1278892"/>
                    <a:pt x="305099" y="1288439"/>
                    <a:pt x="312789" y="1291356"/>
                  </a:cubicBezTo>
                  <a:cubicBezTo>
                    <a:pt x="320480" y="1294273"/>
                    <a:pt x="323397" y="1305013"/>
                    <a:pt x="328170" y="1306206"/>
                  </a:cubicBezTo>
                  <a:cubicBezTo>
                    <a:pt x="332943" y="1307400"/>
                    <a:pt x="341827" y="1314427"/>
                    <a:pt x="342888" y="1319863"/>
                  </a:cubicBezTo>
                  <a:cubicBezTo>
                    <a:pt x="344081" y="1325167"/>
                    <a:pt x="334667" y="1329941"/>
                    <a:pt x="329231" y="1332327"/>
                  </a:cubicBezTo>
                  <a:cubicBezTo>
                    <a:pt x="323927" y="1334714"/>
                    <a:pt x="313850" y="1325167"/>
                    <a:pt x="310270" y="1329410"/>
                  </a:cubicBezTo>
                  <a:cubicBezTo>
                    <a:pt x="306690" y="1333521"/>
                    <a:pt x="311463" y="1341211"/>
                    <a:pt x="314380" y="1354205"/>
                  </a:cubicBezTo>
                  <a:cubicBezTo>
                    <a:pt x="317297" y="1367200"/>
                    <a:pt x="319684" y="1368393"/>
                    <a:pt x="325651" y="1368393"/>
                  </a:cubicBezTo>
                  <a:cubicBezTo>
                    <a:pt x="331617" y="1368393"/>
                    <a:pt x="333872" y="1364282"/>
                    <a:pt x="338115" y="1361896"/>
                  </a:cubicBezTo>
                  <a:cubicBezTo>
                    <a:pt x="342225" y="1359509"/>
                    <a:pt x="351772" y="1363089"/>
                    <a:pt x="355882" y="1361365"/>
                  </a:cubicBezTo>
                  <a:cubicBezTo>
                    <a:pt x="359993" y="1359642"/>
                    <a:pt x="374843" y="1358979"/>
                    <a:pt x="377760" y="1363752"/>
                  </a:cubicBezTo>
                  <a:cubicBezTo>
                    <a:pt x="380677" y="1368525"/>
                    <a:pt x="383727" y="1379663"/>
                    <a:pt x="381340" y="1383906"/>
                  </a:cubicBezTo>
                  <a:cubicBezTo>
                    <a:pt x="378954" y="1388017"/>
                    <a:pt x="384257" y="1392790"/>
                    <a:pt x="387307" y="1398624"/>
                  </a:cubicBezTo>
                  <a:cubicBezTo>
                    <a:pt x="390224" y="1404591"/>
                    <a:pt x="402688" y="1401541"/>
                    <a:pt x="406798" y="1403398"/>
                  </a:cubicBezTo>
                  <a:cubicBezTo>
                    <a:pt x="410909" y="1405121"/>
                    <a:pt x="420456" y="1418116"/>
                    <a:pt x="418599" y="1424082"/>
                  </a:cubicBezTo>
                  <a:cubicBezTo>
                    <a:pt x="416876" y="1430049"/>
                    <a:pt x="424566" y="1431242"/>
                    <a:pt x="428676" y="1429386"/>
                  </a:cubicBezTo>
                  <a:cubicBezTo>
                    <a:pt x="432787" y="1427662"/>
                    <a:pt x="436897" y="1432303"/>
                    <a:pt x="441671" y="1435353"/>
                  </a:cubicBezTo>
                  <a:cubicBezTo>
                    <a:pt x="446444" y="1438270"/>
                    <a:pt x="450554" y="1437077"/>
                    <a:pt x="455328" y="1434160"/>
                  </a:cubicBezTo>
                  <a:cubicBezTo>
                    <a:pt x="460101" y="1431242"/>
                    <a:pt x="467792" y="1428856"/>
                    <a:pt x="470046" y="1432966"/>
                  </a:cubicBezTo>
                  <a:cubicBezTo>
                    <a:pt x="472433" y="1437077"/>
                    <a:pt x="481847" y="1444767"/>
                    <a:pt x="481847" y="1447154"/>
                  </a:cubicBezTo>
                  <a:cubicBezTo>
                    <a:pt x="481847" y="1449540"/>
                    <a:pt x="496697" y="1447154"/>
                    <a:pt x="503725" y="1450734"/>
                  </a:cubicBezTo>
                  <a:cubicBezTo>
                    <a:pt x="510885" y="1454314"/>
                    <a:pt x="518575" y="1452457"/>
                    <a:pt x="526266" y="1456700"/>
                  </a:cubicBezTo>
                  <a:cubicBezTo>
                    <a:pt x="533956" y="1460811"/>
                    <a:pt x="540984" y="1461474"/>
                    <a:pt x="541646" y="1466115"/>
                  </a:cubicBezTo>
                  <a:cubicBezTo>
                    <a:pt x="542177" y="1470888"/>
                    <a:pt x="533956" y="1474999"/>
                    <a:pt x="533956" y="1477385"/>
                  </a:cubicBezTo>
                  <a:cubicBezTo>
                    <a:pt x="533956" y="1479772"/>
                    <a:pt x="540453" y="1481496"/>
                    <a:pt x="540453" y="1485076"/>
                  </a:cubicBezTo>
                  <a:cubicBezTo>
                    <a:pt x="540453" y="1488656"/>
                    <a:pt x="532232" y="1488656"/>
                    <a:pt x="531039" y="1491573"/>
                  </a:cubicBezTo>
                  <a:cubicBezTo>
                    <a:pt x="529846" y="1494490"/>
                    <a:pt x="535813" y="1498733"/>
                    <a:pt x="537006" y="1501650"/>
                  </a:cubicBezTo>
                  <a:cubicBezTo>
                    <a:pt x="538199" y="1504567"/>
                    <a:pt x="532232" y="1514644"/>
                    <a:pt x="532232" y="1517561"/>
                  </a:cubicBezTo>
                  <a:cubicBezTo>
                    <a:pt x="532232" y="1520478"/>
                    <a:pt x="514465" y="1517031"/>
                    <a:pt x="510354" y="1517031"/>
                  </a:cubicBezTo>
                  <a:cubicBezTo>
                    <a:pt x="506244" y="1517031"/>
                    <a:pt x="493780" y="1530688"/>
                    <a:pt x="489670" y="1531218"/>
                  </a:cubicBezTo>
                  <a:cubicBezTo>
                    <a:pt x="486090" y="1531749"/>
                    <a:pt x="487813" y="1538246"/>
                    <a:pt x="489139" y="1543815"/>
                  </a:cubicBezTo>
                  <a:cubicBezTo>
                    <a:pt x="501868" y="1541428"/>
                    <a:pt x="514995" y="1540367"/>
                    <a:pt x="516321" y="1543152"/>
                  </a:cubicBezTo>
                  <a:cubicBezTo>
                    <a:pt x="518708" y="1547925"/>
                    <a:pt x="488741" y="1560522"/>
                    <a:pt x="483173" y="1562511"/>
                  </a:cubicBezTo>
                  <a:cubicBezTo>
                    <a:pt x="477604" y="1564499"/>
                    <a:pt x="493780" y="1572720"/>
                    <a:pt x="493382" y="1577494"/>
                  </a:cubicBezTo>
                  <a:cubicBezTo>
                    <a:pt x="492985" y="1582267"/>
                    <a:pt x="476013" y="1583460"/>
                    <a:pt x="477604" y="1592875"/>
                  </a:cubicBezTo>
                  <a:cubicBezTo>
                    <a:pt x="479195" y="1602289"/>
                    <a:pt x="472034" y="1604278"/>
                    <a:pt x="463018" y="1604278"/>
                  </a:cubicBezTo>
                  <a:cubicBezTo>
                    <a:pt x="454002" y="1604278"/>
                    <a:pt x="451615" y="1609847"/>
                    <a:pt x="455858" y="1610510"/>
                  </a:cubicBezTo>
                  <a:cubicBezTo>
                    <a:pt x="460234" y="1611305"/>
                    <a:pt x="459836" y="1623106"/>
                    <a:pt x="476808" y="1627482"/>
                  </a:cubicBezTo>
                  <a:cubicBezTo>
                    <a:pt x="493780" y="1631857"/>
                    <a:pt x="511945" y="1647636"/>
                    <a:pt x="526531" y="1663282"/>
                  </a:cubicBezTo>
                  <a:cubicBezTo>
                    <a:pt x="528520" y="1665536"/>
                    <a:pt x="530906" y="1667260"/>
                    <a:pt x="533426" y="1668718"/>
                  </a:cubicBezTo>
                  <a:cubicBezTo>
                    <a:pt x="537669" y="1666199"/>
                    <a:pt x="541249" y="1664343"/>
                    <a:pt x="543370" y="1664078"/>
                  </a:cubicBezTo>
                  <a:cubicBezTo>
                    <a:pt x="551724" y="1662884"/>
                    <a:pt x="566972" y="1667658"/>
                    <a:pt x="575325" y="1673492"/>
                  </a:cubicBezTo>
                  <a:cubicBezTo>
                    <a:pt x="583679" y="1679458"/>
                    <a:pt x="613115" y="1672298"/>
                    <a:pt x="616695" y="1677072"/>
                  </a:cubicBezTo>
                  <a:cubicBezTo>
                    <a:pt x="620275" y="1681845"/>
                    <a:pt x="627302" y="1687679"/>
                    <a:pt x="633269" y="1687679"/>
                  </a:cubicBezTo>
                  <a:cubicBezTo>
                    <a:pt x="639236" y="1687679"/>
                    <a:pt x="645070" y="1699480"/>
                    <a:pt x="649843" y="1695900"/>
                  </a:cubicBezTo>
                  <a:cubicBezTo>
                    <a:pt x="654617" y="1692320"/>
                    <a:pt x="672252" y="1692320"/>
                    <a:pt x="677025" y="1692320"/>
                  </a:cubicBezTo>
                  <a:cubicBezTo>
                    <a:pt x="681798" y="1692320"/>
                    <a:pt x="681798" y="1695900"/>
                    <a:pt x="686439" y="1695900"/>
                  </a:cubicBezTo>
                  <a:cubicBezTo>
                    <a:pt x="691213" y="1695900"/>
                    <a:pt x="691213" y="1713668"/>
                    <a:pt x="694793" y="1712474"/>
                  </a:cubicBezTo>
                  <a:cubicBezTo>
                    <a:pt x="698373" y="1711281"/>
                    <a:pt x="711367" y="1723082"/>
                    <a:pt x="719588" y="1724275"/>
                  </a:cubicBezTo>
                  <a:cubicBezTo>
                    <a:pt x="727809" y="1725469"/>
                    <a:pt x="736162" y="1739656"/>
                    <a:pt x="739742" y="1738463"/>
                  </a:cubicBezTo>
                  <a:cubicBezTo>
                    <a:pt x="743322" y="1737269"/>
                    <a:pt x="749156" y="1744430"/>
                    <a:pt x="751543" y="1738463"/>
                  </a:cubicBezTo>
                  <a:cubicBezTo>
                    <a:pt x="753797" y="1732894"/>
                    <a:pt x="765465" y="1735546"/>
                    <a:pt x="768780" y="1725866"/>
                  </a:cubicBezTo>
                  <a:cubicBezTo>
                    <a:pt x="753797" y="1707568"/>
                    <a:pt x="737753" y="1687149"/>
                    <a:pt x="738151" y="1679326"/>
                  </a:cubicBezTo>
                  <a:cubicBezTo>
                    <a:pt x="738946" y="1665934"/>
                    <a:pt x="744515" y="1657315"/>
                    <a:pt x="727941" y="1643128"/>
                  </a:cubicBezTo>
                  <a:cubicBezTo>
                    <a:pt x="711367" y="1628940"/>
                    <a:pt x="729532" y="1619526"/>
                    <a:pt x="741333" y="1604543"/>
                  </a:cubicBezTo>
                  <a:cubicBezTo>
                    <a:pt x="751941" y="1591151"/>
                    <a:pt x="774349" y="1585317"/>
                    <a:pt x="788669" y="1575770"/>
                  </a:cubicBezTo>
                  <a:cubicBezTo>
                    <a:pt x="785752" y="1573781"/>
                    <a:pt x="782835" y="1571925"/>
                    <a:pt x="780051" y="1570599"/>
                  </a:cubicBezTo>
                  <a:cubicBezTo>
                    <a:pt x="769443" y="1565825"/>
                    <a:pt x="765863" y="1561185"/>
                    <a:pt x="774084" y="1558798"/>
                  </a:cubicBezTo>
                  <a:cubicBezTo>
                    <a:pt x="782305" y="1556411"/>
                    <a:pt x="778857" y="1551638"/>
                    <a:pt x="770504" y="1542224"/>
                  </a:cubicBezTo>
                  <a:cubicBezTo>
                    <a:pt x="762283" y="1532810"/>
                    <a:pt x="758703" y="1523263"/>
                    <a:pt x="753930" y="1523263"/>
                  </a:cubicBezTo>
                  <a:cubicBezTo>
                    <a:pt x="749156" y="1523263"/>
                    <a:pt x="742129" y="1522069"/>
                    <a:pt x="734969" y="1524456"/>
                  </a:cubicBezTo>
                  <a:cubicBezTo>
                    <a:pt x="727809" y="1526843"/>
                    <a:pt x="729002" y="1518489"/>
                    <a:pt x="730195" y="1510268"/>
                  </a:cubicBezTo>
                  <a:cubicBezTo>
                    <a:pt x="731389" y="1502048"/>
                    <a:pt x="717201" y="1503108"/>
                    <a:pt x="714815" y="1499661"/>
                  </a:cubicBezTo>
                  <a:cubicBezTo>
                    <a:pt x="712428" y="1496081"/>
                    <a:pt x="718394" y="1484280"/>
                    <a:pt x="720781" y="1483087"/>
                  </a:cubicBezTo>
                  <a:cubicBezTo>
                    <a:pt x="723168" y="1481893"/>
                    <a:pt x="730195" y="1478313"/>
                    <a:pt x="730195" y="1474866"/>
                  </a:cubicBezTo>
                  <a:cubicBezTo>
                    <a:pt x="730195" y="1471286"/>
                    <a:pt x="717201" y="1470093"/>
                    <a:pt x="721842" y="1461872"/>
                  </a:cubicBezTo>
                  <a:cubicBezTo>
                    <a:pt x="726615" y="1453651"/>
                    <a:pt x="736029" y="1453651"/>
                    <a:pt x="736029" y="1445297"/>
                  </a:cubicBezTo>
                  <a:cubicBezTo>
                    <a:pt x="736029" y="1437077"/>
                    <a:pt x="743189" y="1429917"/>
                    <a:pt x="751410" y="1435883"/>
                  </a:cubicBezTo>
                  <a:cubicBezTo>
                    <a:pt x="759631" y="1441850"/>
                    <a:pt x="763211" y="1457231"/>
                    <a:pt x="772758" y="1453651"/>
                  </a:cubicBezTo>
                  <a:cubicBezTo>
                    <a:pt x="782172" y="1450071"/>
                    <a:pt x="776338" y="1441850"/>
                    <a:pt x="775145" y="1437077"/>
                  </a:cubicBezTo>
                  <a:cubicBezTo>
                    <a:pt x="773951" y="1432303"/>
                    <a:pt x="771565" y="1425276"/>
                    <a:pt x="782305" y="1422889"/>
                  </a:cubicBezTo>
                  <a:cubicBezTo>
                    <a:pt x="792912" y="1420502"/>
                    <a:pt x="788271" y="1409895"/>
                    <a:pt x="796492" y="1409895"/>
                  </a:cubicBezTo>
                  <a:cubicBezTo>
                    <a:pt x="804713" y="1409895"/>
                    <a:pt x="820094" y="1399287"/>
                    <a:pt x="824867" y="1396901"/>
                  </a:cubicBezTo>
                  <a:cubicBezTo>
                    <a:pt x="829641" y="1394514"/>
                    <a:pt x="840248" y="1388680"/>
                    <a:pt x="845022" y="1390934"/>
                  </a:cubicBezTo>
                  <a:cubicBezTo>
                    <a:pt x="849795" y="1393321"/>
                    <a:pt x="855629" y="1399287"/>
                    <a:pt x="859209" y="1390934"/>
                  </a:cubicBezTo>
                  <a:cubicBezTo>
                    <a:pt x="862789" y="1382713"/>
                    <a:pt x="876977" y="1386160"/>
                    <a:pt x="878170" y="1390934"/>
                  </a:cubicBezTo>
                  <a:cubicBezTo>
                    <a:pt x="879363" y="1395707"/>
                    <a:pt x="901772" y="1395707"/>
                    <a:pt x="908932" y="1400348"/>
                  </a:cubicBezTo>
                  <a:cubicBezTo>
                    <a:pt x="916092" y="1405121"/>
                    <a:pt x="931340" y="1414536"/>
                    <a:pt x="931340" y="1419309"/>
                  </a:cubicBezTo>
                  <a:cubicBezTo>
                    <a:pt x="931340" y="1424082"/>
                    <a:pt x="938501" y="1431110"/>
                    <a:pt x="938501" y="1422889"/>
                  </a:cubicBezTo>
                  <a:cubicBezTo>
                    <a:pt x="938501" y="1414536"/>
                    <a:pt x="944467" y="1416922"/>
                    <a:pt x="953882" y="1422889"/>
                  </a:cubicBezTo>
                  <a:cubicBezTo>
                    <a:pt x="963296" y="1428856"/>
                    <a:pt x="976422" y="1426469"/>
                    <a:pt x="978677" y="1420502"/>
                  </a:cubicBezTo>
                  <a:cubicBezTo>
                    <a:pt x="981063" y="1414536"/>
                    <a:pt x="998831" y="1407508"/>
                    <a:pt x="1004665" y="1412282"/>
                  </a:cubicBezTo>
                  <a:cubicBezTo>
                    <a:pt x="1010632" y="1417055"/>
                    <a:pt x="1012886" y="1420502"/>
                    <a:pt x="1020046" y="1413475"/>
                  </a:cubicBezTo>
                  <a:cubicBezTo>
                    <a:pt x="1027073" y="1406315"/>
                    <a:pt x="1043648" y="1407508"/>
                    <a:pt x="1046034" y="1414668"/>
                  </a:cubicBezTo>
                  <a:cubicBezTo>
                    <a:pt x="1048421" y="1421828"/>
                    <a:pt x="1056642" y="1423022"/>
                    <a:pt x="1063802" y="1423022"/>
                  </a:cubicBezTo>
                  <a:cubicBezTo>
                    <a:pt x="1070829" y="1423022"/>
                    <a:pt x="1072023" y="1433629"/>
                    <a:pt x="1076796" y="1431242"/>
                  </a:cubicBezTo>
                  <a:cubicBezTo>
                    <a:pt x="1081569" y="1428856"/>
                    <a:pt x="1080376" y="1417055"/>
                    <a:pt x="1086210" y="1418248"/>
                  </a:cubicBezTo>
                  <a:cubicBezTo>
                    <a:pt x="1092177" y="1419442"/>
                    <a:pt x="1096818" y="1426469"/>
                    <a:pt x="1106365" y="1426469"/>
                  </a:cubicBezTo>
                  <a:cubicBezTo>
                    <a:pt x="1115779" y="1426469"/>
                    <a:pt x="1122939" y="1424082"/>
                    <a:pt x="1122939" y="1417055"/>
                  </a:cubicBezTo>
                  <a:cubicBezTo>
                    <a:pt x="1122939" y="1409895"/>
                    <a:pt x="1121745" y="1398094"/>
                    <a:pt x="1115912" y="1398094"/>
                  </a:cubicBezTo>
                  <a:cubicBezTo>
                    <a:pt x="1109945" y="1398094"/>
                    <a:pt x="1104110" y="1392127"/>
                    <a:pt x="1096950" y="1392127"/>
                  </a:cubicBezTo>
                  <a:cubicBezTo>
                    <a:pt x="1089791" y="1392127"/>
                    <a:pt x="1082763" y="1380326"/>
                    <a:pt x="1089791" y="1377940"/>
                  </a:cubicBezTo>
                  <a:cubicBezTo>
                    <a:pt x="1096950" y="1375553"/>
                    <a:pt x="1108751" y="1369719"/>
                    <a:pt x="1106365" y="1363752"/>
                  </a:cubicBezTo>
                  <a:cubicBezTo>
                    <a:pt x="1103978" y="1357785"/>
                    <a:pt x="1101591" y="1345984"/>
                    <a:pt x="1111138" y="1344791"/>
                  </a:cubicBezTo>
                  <a:cubicBezTo>
                    <a:pt x="1120552" y="1343598"/>
                    <a:pt x="1140707" y="1343598"/>
                    <a:pt x="1139513" y="1340018"/>
                  </a:cubicBezTo>
                  <a:cubicBezTo>
                    <a:pt x="1138320" y="1336438"/>
                    <a:pt x="1119359" y="1334051"/>
                    <a:pt x="1115912" y="1328217"/>
                  </a:cubicBezTo>
                  <a:cubicBezTo>
                    <a:pt x="1112331" y="1322250"/>
                    <a:pt x="1111138" y="1308063"/>
                    <a:pt x="1114718" y="1305809"/>
                  </a:cubicBezTo>
                  <a:cubicBezTo>
                    <a:pt x="1118298" y="1303422"/>
                    <a:pt x="1130099" y="1307002"/>
                    <a:pt x="1137259" y="1304615"/>
                  </a:cubicBezTo>
                  <a:cubicBezTo>
                    <a:pt x="1144286" y="1302228"/>
                    <a:pt x="1159667" y="1308195"/>
                    <a:pt x="1169214" y="1301035"/>
                  </a:cubicBezTo>
                  <a:cubicBezTo>
                    <a:pt x="1178628" y="1294008"/>
                    <a:pt x="1198783" y="1292814"/>
                    <a:pt x="1209390" y="1292814"/>
                  </a:cubicBezTo>
                  <a:cubicBezTo>
                    <a:pt x="1219998" y="1292814"/>
                    <a:pt x="1228351" y="1285654"/>
                    <a:pt x="1236572" y="1284593"/>
                  </a:cubicBezTo>
                  <a:cubicBezTo>
                    <a:pt x="1244793" y="1283400"/>
                    <a:pt x="1268527" y="1279820"/>
                    <a:pt x="1274361" y="1277433"/>
                  </a:cubicBezTo>
                  <a:cubicBezTo>
                    <a:pt x="1280328" y="1275047"/>
                    <a:pt x="1312151" y="1270406"/>
                    <a:pt x="1313344" y="1264439"/>
                  </a:cubicBezTo>
                  <a:cubicBezTo>
                    <a:pt x="1314537" y="1258472"/>
                    <a:pt x="1339995" y="1253832"/>
                    <a:pt x="1346492" y="1256749"/>
                  </a:cubicBezTo>
                  <a:cubicBezTo>
                    <a:pt x="1352989" y="1259666"/>
                    <a:pt x="1361343" y="1262052"/>
                    <a:pt x="1367177" y="1259666"/>
                  </a:cubicBezTo>
                  <a:cubicBezTo>
                    <a:pt x="1373144" y="1257279"/>
                    <a:pt x="1385475" y="1263776"/>
                    <a:pt x="1384282" y="1270273"/>
                  </a:cubicBezTo>
                  <a:cubicBezTo>
                    <a:pt x="1383088" y="1276770"/>
                    <a:pt x="1389585" y="1283798"/>
                    <a:pt x="1389055" y="1289234"/>
                  </a:cubicBezTo>
                  <a:cubicBezTo>
                    <a:pt x="1388392" y="1294538"/>
                    <a:pt x="1382558" y="1296394"/>
                    <a:pt x="1386138" y="1300505"/>
                  </a:cubicBezTo>
                  <a:cubicBezTo>
                    <a:pt x="1389718" y="1304615"/>
                    <a:pt x="1405629" y="1301698"/>
                    <a:pt x="1410403" y="1296394"/>
                  </a:cubicBezTo>
                  <a:cubicBezTo>
                    <a:pt x="1415176" y="1291091"/>
                    <a:pt x="1420480" y="1298781"/>
                    <a:pt x="1420480" y="1302891"/>
                  </a:cubicBezTo>
                  <a:cubicBezTo>
                    <a:pt x="1420480" y="1307002"/>
                    <a:pt x="1428170" y="1310052"/>
                    <a:pt x="1428170" y="1304615"/>
                  </a:cubicBezTo>
                  <a:cubicBezTo>
                    <a:pt x="1428170" y="1299311"/>
                    <a:pt x="1437584" y="1302891"/>
                    <a:pt x="1440634" y="1306339"/>
                  </a:cubicBezTo>
                  <a:cubicBezTo>
                    <a:pt x="1443551" y="1309919"/>
                    <a:pt x="1454822" y="1302228"/>
                    <a:pt x="1454822" y="1308063"/>
                  </a:cubicBezTo>
                  <a:cubicBezTo>
                    <a:pt x="1454822" y="1314029"/>
                    <a:pt x="1438248" y="1318670"/>
                    <a:pt x="1445407" y="1325167"/>
                  </a:cubicBezTo>
                  <a:cubicBezTo>
                    <a:pt x="1452435" y="1331664"/>
                    <a:pt x="1456678" y="1317477"/>
                    <a:pt x="1465562" y="1320394"/>
                  </a:cubicBezTo>
                  <a:cubicBezTo>
                    <a:pt x="1474446" y="1323311"/>
                    <a:pt x="1486247" y="1310317"/>
                    <a:pt x="1494600" y="1308593"/>
                  </a:cubicBezTo>
                  <a:cubicBezTo>
                    <a:pt x="1502821" y="1306869"/>
                    <a:pt x="1511704" y="1299179"/>
                    <a:pt x="1518865" y="1294936"/>
                  </a:cubicBezTo>
                  <a:cubicBezTo>
                    <a:pt x="1526025" y="1290825"/>
                    <a:pt x="1541273" y="1292019"/>
                    <a:pt x="1536632" y="1296660"/>
                  </a:cubicBezTo>
                  <a:cubicBezTo>
                    <a:pt x="1531859" y="1301433"/>
                    <a:pt x="1526555" y="1310317"/>
                    <a:pt x="1544323" y="1316814"/>
                  </a:cubicBezTo>
                  <a:cubicBezTo>
                    <a:pt x="1562090" y="1323311"/>
                    <a:pt x="1582112" y="1357653"/>
                    <a:pt x="1593382" y="1374757"/>
                  </a:cubicBezTo>
                  <a:cubicBezTo>
                    <a:pt x="1604653" y="1391862"/>
                    <a:pt x="1615260" y="1422624"/>
                    <a:pt x="1621227" y="1422624"/>
                  </a:cubicBezTo>
                  <a:cubicBezTo>
                    <a:pt x="1627194" y="1422624"/>
                    <a:pt x="1628918" y="1407243"/>
                    <a:pt x="1636608" y="1405519"/>
                  </a:cubicBezTo>
                  <a:cubicBezTo>
                    <a:pt x="1644298" y="1403796"/>
                    <a:pt x="1649072" y="1418513"/>
                    <a:pt x="1657293" y="1420237"/>
                  </a:cubicBezTo>
                  <a:cubicBezTo>
                    <a:pt x="1665514" y="1421961"/>
                    <a:pt x="1676784" y="1426734"/>
                    <a:pt x="1683281" y="1424348"/>
                  </a:cubicBezTo>
                  <a:cubicBezTo>
                    <a:pt x="1689779" y="1421961"/>
                    <a:pt x="1704496" y="1413740"/>
                    <a:pt x="1709933" y="1416657"/>
                  </a:cubicBezTo>
                  <a:cubicBezTo>
                    <a:pt x="1715236" y="1419574"/>
                    <a:pt x="1722397" y="1419574"/>
                    <a:pt x="1727037" y="1430845"/>
                  </a:cubicBezTo>
                  <a:cubicBezTo>
                    <a:pt x="1731811" y="1442115"/>
                    <a:pt x="1738838" y="1444502"/>
                    <a:pt x="1743612" y="1444502"/>
                  </a:cubicBezTo>
                  <a:cubicBezTo>
                    <a:pt x="1748385" y="1444502"/>
                    <a:pt x="1749313" y="1449806"/>
                    <a:pt x="1749313" y="1454579"/>
                  </a:cubicBezTo>
                  <a:cubicBezTo>
                    <a:pt x="1749313" y="1459352"/>
                    <a:pt x="1757932" y="1465584"/>
                    <a:pt x="1762705" y="1465584"/>
                  </a:cubicBezTo>
                  <a:cubicBezTo>
                    <a:pt x="1767478" y="1465584"/>
                    <a:pt x="1780075" y="1463993"/>
                    <a:pt x="1784053" y="1461607"/>
                  </a:cubicBezTo>
                  <a:cubicBezTo>
                    <a:pt x="1788030" y="1459220"/>
                    <a:pt x="1792804" y="1456966"/>
                    <a:pt x="1793467" y="1462402"/>
                  </a:cubicBezTo>
                  <a:cubicBezTo>
                    <a:pt x="1794263" y="1467971"/>
                    <a:pt x="1801423" y="1476590"/>
                    <a:pt x="1806063" y="1476590"/>
                  </a:cubicBezTo>
                  <a:cubicBezTo>
                    <a:pt x="1810837" y="1476590"/>
                    <a:pt x="1820251" y="1480567"/>
                    <a:pt x="1821046" y="1476590"/>
                  </a:cubicBezTo>
                  <a:cubicBezTo>
                    <a:pt x="1821842" y="1472612"/>
                    <a:pt x="1834438" y="1470358"/>
                    <a:pt x="1839211" y="1469430"/>
                  </a:cubicBezTo>
                  <a:cubicBezTo>
                    <a:pt x="1843985" y="1468634"/>
                    <a:pt x="1860560" y="1465452"/>
                    <a:pt x="1863609" y="1458424"/>
                  </a:cubicBezTo>
                  <a:cubicBezTo>
                    <a:pt x="1866791" y="1451397"/>
                    <a:pt x="1880183" y="1451397"/>
                    <a:pt x="1884161" y="1446623"/>
                  </a:cubicBezTo>
                  <a:cubicBezTo>
                    <a:pt x="1888139" y="1441850"/>
                    <a:pt x="1899144" y="1439596"/>
                    <a:pt x="1901531" y="1434822"/>
                  </a:cubicBezTo>
                  <a:cubicBezTo>
                    <a:pt x="1903917" y="1430049"/>
                    <a:pt x="1918105" y="1430845"/>
                    <a:pt x="1919696" y="1426999"/>
                  </a:cubicBezTo>
                  <a:cubicBezTo>
                    <a:pt x="1921287" y="1423022"/>
                    <a:pt x="1933088" y="1422226"/>
                    <a:pt x="1938657" y="1423817"/>
                  </a:cubicBezTo>
                  <a:cubicBezTo>
                    <a:pt x="1944227" y="1425408"/>
                    <a:pt x="1971806" y="1430977"/>
                    <a:pt x="1975651" y="1430182"/>
                  </a:cubicBezTo>
                  <a:cubicBezTo>
                    <a:pt x="1979629" y="1429386"/>
                    <a:pt x="1980424" y="1444369"/>
                    <a:pt x="1984269" y="1445165"/>
                  </a:cubicBezTo>
                  <a:cubicBezTo>
                    <a:pt x="1988248" y="1445960"/>
                    <a:pt x="2002436" y="1456966"/>
                    <a:pt x="2006413" y="1453916"/>
                  </a:cubicBezTo>
                  <a:cubicBezTo>
                    <a:pt x="2010391" y="1450734"/>
                    <a:pt x="2019805" y="1447552"/>
                    <a:pt x="2027761" y="1452325"/>
                  </a:cubicBezTo>
                  <a:cubicBezTo>
                    <a:pt x="2035584" y="1457098"/>
                    <a:pt x="2043539" y="1463330"/>
                    <a:pt x="2046721" y="1457894"/>
                  </a:cubicBezTo>
                  <a:cubicBezTo>
                    <a:pt x="2049904" y="1452325"/>
                    <a:pt x="2066478" y="1449938"/>
                    <a:pt x="2068864" y="1446889"/>
                  </a:cubicBezTo>
                  <a:cubicBezTo>
                    <a:pt x="2071251" y="1443706"/>
                    <a:pt x="2073638" y="1434292"/>
                    <a:pt x="2069660" y="1431110"/>
                  </a:cubicBezTo>
                  <a:cubicBezTo>
                    <a:pt x="2065682" y="1427928"/>
                    <a:pt x="2061837" y="1415331"/>
                    <a:pt x="2060246" y="1409099"/>
                  </a:cubicBezTo>
                  <a:cubicBezTo>
                    <a:pt x="2058655" y="1402735"/>
                    <a:pt x="2069660" y="1401276"/>
                    <a:pt x="2071251" y="1395707"/>
                  </a:cubicBezTo>
                  <a:cubicBezTo>
                    <a:pt x="2072843" y="1390138"/>
                    <a:pt x="2082257" y="1389343"/>
                    <a:pt x="2085439" y="1386293"/>
                  </a:cubicBezTo>
                  <a:cubicBezTo>
                    <a:pt x="2088622" y="1383111"/>
                    <a:pt x="2089417" y="1376083"/>
                    <a:pt x="2094853" y="1377674"/>
                  </a:cubicBezTo>
                  <a:cubicBezTo>
                    <a:pt x="2100289" y="1379266"/>
                    <a:pt x="2112223" y="1383243"/>
                    <a:pt x="2114477" y="1385498"/>
                  </a:cubicBezTo>
                  <a:cubicBezTo>
                    <a:pt x="2116864" y="1387884"/>
                    <a:pt x="2125482" y="1389475"/>
                    <a:pt x="2131051" y="1389475"/>
                  </a:cubicBezTo>
                  <a:cubicBezTo>
                    <a:pt x="2136621" y="1389475"/>
                    <a:pt x="2145239" y="1394249"/>
                    <a:pt x="2150808" y="1397298"/>
                  </a:cubicBezTo>
                  <a:cubicBezTo>
                    <a:pt x="2156377" y="1400481"/>
                    <a:pt x="2173747" y="1400481"/>
                    <a:pt x="2176796" y="1405121"/>
                  </a:cubicBezTo>
                  <a:cubicBezTo>
                    <a:pt x="2179978" y="1409895"/>
                    <a:pt x="2176001" y="1423287"/>
                    <a:pt x="2179978" y="1427928"/>
                  </a:cubicBezTo>
                  <a:cubicBezTo>
                    <a:pt x="2183956" y="1432701"/>
                    <a:pt x="2193371" y="1442911"/>
                    <a:pt x="2196553" y="1440524"/>
                  </a:cubicBezTo>
                  <a:cubicBezTo>
                    <a:pt x="2199735" y="1438137"/>
                    <a:pt x="2214718" y="1448347"/>
                    <a:pt x="2220155" y="1447552"/>
                  </a:cubicBezTo>
                  <a:cubicBezTo>
                    <a:pt x="2225724" y="1446756"/>
                    <a:pt x="2234342" y="1438137"/>
                    <a:pt x="2239116" y="1438137"/>
                  </a:cubicBezTo>
                  <a:cubicBezTo>
                    <a:pt x="2243889" y="1438137"/>
                    <a:pt x="2258872" y="1434160"/>
                    <a:pt x="2263512" y="1434955"/>
                  </a:cubicBezTo>
                  <a:cubicBezTo>
                    <a:pt x="2268286" y="1435751"/>
                    <a:pt x="2285524" y="1442115"/>
                    <a:pt x="2287910" y="1440524"/>
                  </a:cubicBezTo>
                  <a:cubicBezTo>
                    <a:pt x="2290297" y="1438933"/>
                    <a:pt x="2306075" y="1441320"/>
                    <a:pt x="2308329" y="1446093"/>
                  </a:cubicBezTo>
                  <a:cubicBezTo>
                    <a:pt x="2310717" y="1450866"/>
                    <a:pt x="2330340" y="1450866"/>
                    <a:pt x="2330340" y="1456303"/>
                  </a:cubicBezTo>
                  <a:cubicBezTo>
                    <a:pt x="2330340" y="1461872"/>
                    <a:pt x="2341346" y="1464921"/>
                    <a:pt x="2344528" y="1471286"/>
                  </a:cubicBezTo>
                  <a:cubicBezTo>
                    <a:pt x="2347710" y="1477650"/>
                    <a:pt x="2373699" y="1473673"/>
                    <a:pt x="2378472" y="1477650"/>
                  </a:cubicBezTo>
                  <a:cubicBezTo>
                    <a:pt x="2383245" y="1481628"/>
                    <a:pt x="2413212" y="1480833"/>
                    <a:pt x="2413874" y="1477650"/>
                  </a:cubicBezTo>
                  <a:cubicBezTo>
                    <a:pt x="2414670" y="1474468"/>
                    <a:pt x="2443045" y="1472877"/>
                    <a:pt x="2448614" y="1468899"/>
                  </a:cubicBezTo>
                  <a:cubicBezTo>
                    <a:pt x="2454183" y="1464921"/>
                    <a:pt x="2469033" y="1466513"/>
                    <a:pt x="2469962" y="1461076"/>
                  </a:cubicBezTo>
                  <a:cubicBezTo>
                    <a:pt x="2470757" y="1455507"/>
                    <a:pt x="2484945" y="1451662"/>
                    <a:pt x="2491177" y="1446889"/>
                  </a:cubicBezTo>
                  <a:cubicBezTo>
                    <a:pt x="2497541" y="1442115"/>
                    <a:pt x="2522734" y="1442911"/>
                    <a:pt x="2524326" y="1448480"/>
                  </a:cubicBezTo>
                  <a:cubicBezTo>
                    <a:pt x="2525917" y="1454049"/>
                    <a:pt x="2540900" y="1455507"/>
                    <a:pt x="2547131" y="1453253"/>
                  </a:cubicBezTo>
                  <a:cubicBezTo>
                    <a:pt x="2553496" y="1450866"/>
                    <a:pt x="2569938" y="1454049"/>
                    <a:pt x="2572325" y="1459618"/>
                  </a:cubicBezTo>
                  <a:cubicBezTo>
                    <a:pt x="2574711" y="1465187"/>
                    <a:pt x="2593539" y="1468236"/>
                    <a:pt x="2598312" y="1466778"/>
                  </a:cubicBezTo>
                  <a:cubicBezTo>
                    <a:pt x="2603086" y="1465187"/>
                    <a:pt x="2618070" y="1454181"/>
                    <a:pt x="2623506" y="1453386"/>
                  </a:cubicBezTo>
                  <a:cubicBezTo>
                    <a:pt x="2629074" y="1452590"/>
                    <a:pt x="2636898" y="1447021"/>
                    <a:pt x="2635307" y="1441585"/>
                  </a:cubicBezTo>
                  <a:cubicBezTo>
                    <a:pt x="2633716" y="1436016"/>
                    <a:pt x="2646312" y="1420370"/>
                    <a:pt x="2647903" y="1414005"/>
                  </a:cubicBezTo>
                  <a:cubicBezTo>
                    <a:pt x="2649494" y="1407641"/>
                    <a:pt x="2660499" y="1390403"/>
                    <a:pt x="2664478" y="1388812"/>
                  </a:cubicBezTo>
                  <a:cubicBezTo>
                    <a:pt x="2668455" y="1387221"/>
                    <a:pt x="2677073" y="1380194"/>
                    <a:pt x="2676278" y="1375420"/>
                  </a:cubicBezTo>
                  <a:cubicBezTo>
                    <a:pt x="2675482" y="1370647"/>
                    <a:pt x="2673096" y="1356459"/>
                    <a:pt x="2668455" y="1356459"/>
                  </a:cubicBezTo>
                  <a:cubicBezTo>
                    <a:pt x="2663682" y="1356459"/>
                    <a:pt x="2655063" y="1357255"/>
                    <a:pt x="2666069" y="1342272"/>
                  </a:cubicBezTo>
                  <a:cubicBezTo>
                    <a:pt x="2677073" y="1327289"/>
                    <a:pt x="2696831" y="1331267"/>
                    <a:pt x="2700013" y="1331267"/>
                  </a:cubicBezTo>
                  <a:cubicBezTo>
                    <a:pt x="2703195" y="1331267"/>
                    <a:pt x="2728388" y="1324902"/>
                    <a:pt x="2739393" y="1328084"/>
                  </a:cubicBezTo>
                  <a:cubicBezTo>
                    <a:pt x="2750398" y="1331267"/>
                    <a:pt x="2757558" y="1326493"/>
                    <a:pt x="2769359" y="1332858"/>
                  </a:cubicBezTo>
                  <a:cubicBezTo>
                    <a:pt x="2781160" y="1339090"/>
                    <a:pt x="2797734" y="1336835"/>
                    <a:pt x="2801712" y="1342272"/>
                  </a:cubicBezTo>
                  <a:cubicBezTo>
                    <a:pt x="2805690" y="1347841"/>
                    <a:pt x="2821468" y="1352482"/>
                    <a:pt x="2819082" y="1362028"/>
                  </a:cubicBezTo>
                  <a:cubicBezTo>
                    <a:pt x="2816695" y="1371443"/>
                    <a:pt x="2827701" y="1366006"/>
                    <a:pt x="2831678" y="1386426"/>
                  </a:cubicBezTo>
                  <a:cubicBezTo>
                    <a:pt x="2835656" y="1406978"/>
                    <a:pt x="2845071" y="1408569"/>
                    <a:pt x="2847457" y="1417983"/>
                  </a:cubicBezTo>
                  <a:cubicBezTo>
                    <a:pt x="2849844" y="1427397"/>
                    <a:pt x="2862440" y="1444767"/>
                    <a:pt x="2860849" y="1450336"/>
                  </a:cubicBezTo>
                  <a:cubicBezTo>
                    <a:pt x="2859258" y="1455905"/>
                    <a:pt x="2857667" y="1464524"/>
                    <a:pt x="2871058" y="1465319"/>
                  </a:cubicBezTo>
                  <a:cubicBezTo>
                    <a:pt x="2884451" y="1466115"/>
                    <a:pt x="2893998" y="1476324"/>
                    <a:pt x="2897047" y="1474733"/>
                  </a:cubicBezTo>
                  <a:cubicBezTo>
                    <a:pt x="2900229" y="1473142"/>
                    <a:pt x="2916008" y="1478711"/>
                    <a:pt x="2923831" y="1486534"/>
                  </a:cubicBezTo>
                  <a:cubicBezTo>
                    <a:pt x="2931787" y="1494357"/>
                    <a:pt x="2943588" y="1490512"/>
                    <a:pt x="2942792" y="1499131"/>
                  </a:cubicBezTo>
                  <a:cubicBezTo>
                    <a:pt x="2941997" y="1507749"/>
                    <a:pt x="2949157" y="1514909"/>
                    <a:pt x="2948361" y="1521937"/>
                  </a:cubicBezTo>
                  <a:cubicBezTo>
                    <a:pt x="2947566" y="1529097"/>
                    <a:pt x="2963344" y="1533738"/>
                    <a:pt x="2974350" y="1532147"/>
                  </a:cubicBezTo>
                  <a:cubicBezTo>
                    <a:pt x="2985354" y="1530555"/>
                    <a:pt x="2993311" y="1536124"/>
                    <a:pt x="2997951" y="1526578"/>
                  </a:cubicBezTo>
                  <a:cubicBezTo>
                    <a:pt x="3002724" y="1517163"/>
                    <a:pt x="3018503" y="1521009"/>
                    <a:pt x="3023940" y="1517163"/>
                  </a:cubicBezTo>
                  <a:cubicBezTo>
                    <a:pt x="3029509" y="1513186"/>
                    <a:pt x="3046083" y="1508545"/>
                    <a:pt x="3045287" y="1522732"/>
                  </a:cubicBezTo>
                  <a:cubicBezTo>
                    <a:pt x="3044492" y="1536920"/>
                    <a:pt x="3053906" y="1540102"/>
                    <a:pt x="3046083" y="1544743"/>
                  </a:cubicBezTo>
                  <a:cubicBezTo>
                    <a:pt x="3038260" y="1549516"/>
                    <a:pt x="3034282" y="1569936"/>
                    <a:pt x="3031895" y="1578687"/>
                  </a:cubicBezTo>
                  <a:cubicBezTo>
                    <a:pt x="3029509" y="1587306"/>
                    <a:pt x="3017707" y="1589692"/>
                    <a:pt x="3016116" y="1599106"/>
                  </a:cubicBezTo>
                  <a:cubicBezTo>
                    <a:pt x="3014525" y="1608521"/>
                    <a:pt x="3003521" y="1609316"/>
                    <a:pt x="3003521" y="1616476"/>
                  </a:cubicBezTo>
                  <a:cubicBezTo>
                    <a:pt x="3003521" y="1623636"/>
                    <a:pt x="2987742" y="1622045"/>
                    <a:pt x="2979918" y="1616476"/>
                  </a:cubicBezTo>
                  <a:cubicBezTo>
                    <a:pt x="2972095" y="1610907"/>
                    <a:pt x="2964140" y="1626686"/>
                    <a:pt x="2957908" y="1626686"/>
                  </a:cubicBezTo>
                  <a:cubicBezTo>
                    <a:pt x="2951543" y="1626686"/>
                    <a:pt x="2952339" y="1640078"/>
                    <a:pt x="2953930" y="1645647"/>
                  </a:cubicBezTo>
                  <a:cubicBezTo>
                    <a:pt x="2955521" y="1651216"/>
                    <a:pt x="2951543" y="1658243"/>
                    <a:pt x="2955521" y="1667658"/>
                  </a:cubicBezTo>
                  <a:cubicBezTo>
                    <a:pt x="2957643" y="1672696"/>
                    <a:pt x="2956316" y="1682375"/>
                    <a:pt x="2957377" y="1693116"/>
                  </a:cubicBezTo>
                  <a:cubicBezTo>
                    <a:pt x="2966925" y="1686088"/>
                    <a:pt x="2975675" y="1681050"/>
                    <a:pt x="2979520" y="1681050"/>
                  </a:cubicBezTo>
                  <a:cubicBezTo>
                    <a:pt x="2989333" y="1681050"/>
                    <a:pt x="2999278" y="1698022"/>
                    <a:pt x="3010282" y="1698419"/>
                  </a:cubicBezTo>
                  <a:cubicBezTo>
                    <a:pt x="3021288" y="1698817"/>
                    <a:pt x="3071409" y="1665271"/>
                    <a:pt x="3071806" y="1659835"/>
                  </a:cubicBezTo>
                  <a:cubicBezTo>
                    <a:pt x="3072204" y="1654266"/>
                    <a:pt x="3101374" y="1626288"/>
                    <a:pt x="3115165" y="1611703"/>
                  </a:cubicBezTo>
                  <a:cubicBezTo>
                    <a:pt x="3128954" y="1597118"/>
                    <a:pt x="3147119" y="1575770"/>
                    <a:pt x="3154147" y="1559328"/>
                  </a:cubicBezTo>
                  <a:cubicBezTo>
                    <a:pt x="3158522" y="1549119"/>
                    <a:pt x="3177749" y="1529362"/>
                    <a:pt x="3182523" y="1521539"/>
                  </a:cubicBezTo>
                  <a:cubicBezTo>
                    <a:pt x="3187296" y="1513716"/>
                    <a:pt x="3190345" y="1512920"/>
                    <a:pt x="3199097" y="1494357"/>
                  </a:cubicBezTo>
                  <a:cubicBezTo>
                    <a:pt x="3207715" y="1475794"/>
                    <a:pt x="3207715" y="1427397"/>
                    <a:pt x="3210500" y="1424215"/>
                  </a:cubicBezTo>
                  <a:cubicBezTo>
                    <a:pt x="3213284" y="1421033"/>
                    <a:pt x="3211693" y="1412812"/>
                    <a:pt x="3215671" y="1407641"/>
                  </a:cubicBezTo>
                  <a:cubicBezTo>
                    <a:pt x="3219649" y="1402470"/>
                    <a:pt x="3217660" y="1395442"/>
                    <a:pt x="3225483" y="1388680"/>
                  </a:cubicBezTo>
                  <a:cubicBezTo>
                    <a:pt x="3233438" y="1382050"/>
                    <a:pt x="3231847" y="1376083"/>
                    <a:pt x="3229858" y="1370912"/>
                  </a:cubicBezTo>
                  <a:cubicBezTo>
                    <a:pt x="3227870" y="1365741"/>
                    <a:pt x="3230256" y="1354338"/>
                    <a:pt x="3228267" y="1350758"/>
                  </a:cubicBezTo>
                  <a:cubicBezTo>
                    <a:pt x="3226278" y="1347178"/>
                    <a:pt x="3226676" y="1345587"/>
                    <a:pt x="3231449" y="1342935"/>
                  </a:cubicBezTo>
                  <a:cubicBezTo>
                    <a:pt x="3236223" y="1340150"/>
                    <a:pt x="3228267" y="1333123"/>
                    <a:pt x="3221637" y="1329941"/>
                  </a:cubicBezTo>
                  <a:cubicBezTo>
                    <a:pt x="3214875" y="1326758"/>
                    <a:pt x="3206257" y="1323974"/>
                    <a:pt x="3205461" y="1316549"/>
                  </a:cubicBezTo>
                  <a:cubicBezTo>
                    <a:pt x="3204666" y="1308991"/>
                    <a:pt x="3193263" y="1299974"/>
                    <a:pt x="3184511" y="1300770"/>
                  </a:cubicBezTo>
                  <a:cubicBezTo>
                    <a:pt x="3175893" y="1301566"/>
                    <a:pt x="3159716" y="1295997"/>
                    <a:pt x="3161705" y="1301566"/>
                  </a:cubicBezTo>
                  <a:cubicBezTo>
                    <a:pt x="3163694" y="1307134"/>
                    <a:pt x="3160910" y="1311775"/>
                    <a:pt x="3156667" y="1310582"/>
                  </a:cubicBezTo>
                  <a:cubicBezTo>
                    <a:pt x="3152291" y="1309389"/>
                    <a:pt x="3150302" y="1312969"/>
                    <a:pt x="3145263" y="1320792"/>
                  </a:cubicBezTo>
                  <a:cubicBezTo>
                    <a:pt x="3140092" y="1328747"/>
                    <a:pt x="3122059" y="1329410"/>
                    <a:pt x="3130280" y="1321985"/>
                  </a:cubicBezTo>
                  <a:cubicBezTo>
                    <a:pt x="3138501" y="1314560"/>
                    <a:pt x="3127496" y="1314162"/>
                    <a:pt x="3129087" y="1306206"/>
                  </a:cubicBezTo>
                  <a:cubicBezTo>
                    <a:pt x="3130678" y="1298383"/>
                    <a:pt x="3137440" y="1290428"/>
                    <a:pt x="3128291" y="1295599"/>
                  </a:cubicBezTo>
                  <a:cubicBezTo>
                    <a:pt x="3119275" y="1300770"/>
                    <a:pt x="3119275" y="1312969"/>
                    <a:pt x="3111717" y="1314560"/>
                  </a:cubicBezTo>
                  <a:cubicBezTo>
                    <a:pt x="3104292" y="1316151"/>
                    <a:pt x="3106546" y="1293212"/>
                    <a:pt x="3108535" y="1287378"/>
                  </a:cubicBezTo>
                  <a:cubicBezTo>
                    <a:pt x="3110523" y="1281411"/>
                    <a:pt x="3094745" y="1287776"/>
                    <a:pt x="3078170" y="1286582"/>
                  </a:cubicBezTo>
                  <a:cubicBezTo>
                    <a:pt x="3061596" y="1285389"/>
                    <a:pt x="3065972" y="1273986"/>
                    <a:pt x="3079364" y="1266826"/>
                  </a:cubicBezTo>
                  <a:cubicBezTo>
                    <a:pt x="3092756" y="1259666"/>
                    <a:pt x="3090370" y="1253036"/>
                    <a:pt x="3097132" y="1250252"/>
                  </a:cubicBezTo>
                  <a:cubicBezTo>
                    <a:pt x="3103894" y="1247467"/>
                    <a:pt x="3121131" y="1236064"/>
                    <a:pt x="3131473" y="1230097"/>
                  </a:cubicBezTo>
                  <a:cubicBezTo>
                    <a:pt x="3141683" y="1224131"/>
                    <a:pt x="3143672" y="1217501"/>
                    <a:pt x="3146059" y="1210739"/>
                  </a:cubicBezTo>
                  <a:cubicBezTo>
                    <a:pt x="3148446" y="1203976"/>
                    <a:pt x="3167274" y="1195755"/>
                    <a:pt x="3184246" y="1181966"/>
                  </a:cubicBezTo>
                  <a:cubicBezTo>
                    <a:pt x="3201218" y="1168176"/>
                    <a:pt x="3209439" y="1160220"/>
                    <a:pt x="3213416" y="1151999"/>
                  </a:cubicBezTo>
                  <a:cubicBezTo>
                    <a:pt x="3217394" y="1143779"/>
                    <a:pt x="3242587" y="1133436"/>
                    <a:pt x="3242985" y="1127204"/>
                  </a:cubicBezTo>
                  <a:cubicBezTo>
                    <a:pt x="3243383" y="1120840"/>
                    <a:pt x="3272951" y="1105194"/>
                    <a:pt x="3292973" y="1101216"/>
                  </a:cubicBezTo>
                  <a:cubicBezTo>
                    <a:pt x="3313127" y="1097238"/>
                    <a:pt x="3344950" y="1102409"/>
                    <a:pt x="3350916" y="1108376"/>
                  </a:cubicBezTo>
                  <a:cubicBezTo>
                    <a:pt x="3356883" y="1114343"/>
                    <a:pt x="3361126" y="1111956"/>
                    <a:pt x="3364707" y="1107978"/>
                  </a:cubicBezTo>
                  <a:cubicBezTo>
                    <a:pt x="3368286" y="1104000"/>
                    <a:pt x="3376110" y="1105989"/>
                    <a:pt x="3389502" y="1107580"/>
                  </a:cubicBezTo>
                  <a:cubicBezTo>
                    <a:pt x="3402894" y="1109172"/>
                    <a:pt x="3406076" y="1101216"/>
                    <a:pt x="3415092" y="1104000"/>
                  </a:cubicBezTo>
                  <a:cubicBezTo>
                    <a:pt x="3424109" y="1106785"/>
                    <a:pt x="3431666" y="1108376"/>
                    <a:pt x="3437102" y="1097636"/>
                  </a:cubicBezTo>
                  <a:cubicBezTo>
                    <a:pt x="3442672" y="1087028"/>
                    <a:pt x="3468660" y="1089017"/>
                    <a:pt x="3474494" y="1093260"/>
                  </a:cubicBezTo>
                  <a:cubicBezTo>
                    <a:pt x="3480461" y="1097636"/>
                    <a:pt x="3485101" y="1103470"/>
                    <a:pt x="3494649" y="1097238"/>
                  </a:cubicBezTo>
                  <a:cubicBezTo>
                    <a:pt x="3504063" y="1090874"/>
                    <a:pt x="3504063" y="1105459"/>
                    <a:pt x="3513211" y="1106652"/>
                  </a:cubicBezTo>
                  <a:cubicBezTo>
                    <a:pt x="3522228" y="1107846"/>
                    <a:pt x="3516394" y="1115669"/>
                    <a:pt x="3508438" y="1114873"/>
                  </a:cubicBezTo>
                  <a:cubicBezTo>
                    <a:pt x="3500616" y="1114078"/>
                    <a:pt x="3490671" y="1118851"/>
                    <a:pt x="3499820" y="1123889"/>
                  </a:cubicBezTo>
                  <a:cubicBezTo>
                    <a:pt x="3508836" y="1128928"/>
                    <a:pt x="3519576" y="1119116"/>
                    <a:pt x="3526603" y="1119912"/>
                  </a:cubicBezTo>
                  <a:cubicBezTo>
                    <a:pt x="3533631" y="1120707"/>
                    <a:pt x="3544769" y="1121503"/>
                    <a:pt x="3554581" y="1115138"/>
                  </a:cubicBezTo>
                  <a:cubicBezTo>
                    <a:pt x="3564526" y="1108774"/>
                    <a:pt x="3567177" y="1120309"/>
                    <a:pt x="3573542" y="1114740"/>
                  </a:cubicBezTo>
                  <a:cubicBezTo>
                    <a:pt x="3579907" y="1109172"/>
                    <a:pt x="3594094" y="1107580"/>
                    <a:pt x="3601121" y="1107978"/>
                  </a:cubicBezTo>
                  <a:cubicBezTo>
                    <a:pt x="3608282" y="1108376"/>
                    <a:pt x="3602315" y="1099757"/>
                    <a:pt x="3590514" y="1099757"/>
                  </a:cubicBezTo>
                  <a:cubicBezTo>
                    <a:pt x="3578713" y="1099757"/>
                    <a:pt x="3579111" y="1093393"/>
                    <a:pt x="3588525" y="1077216"/>
                  </a:cubicBezTo>
                  <a:cubicBezTo>
                    <a:pt x="3597939" y="1061040"/>
                    <a:pt x="3616104" y="1052421"/>
                    <a:pt x="3627508" y="1042609"/>
                  </a:cubicBezTo>
                  <a:cubicBezTo>
                    <a:pt x="3638911" y="1032797"/>
                    <a:pt x="3647265" y="1037438"/>
                    <a:pt x="3647265" y="1031206"/>
                  </a:cubicBezTo>
                  <a:cubicBezTo>
                    <a:pt x="3647265" y="1024974"/>
                    <a:pt x="3652701" y="1007207"/>
                    <a:pt x="3661452" y="1006809"/>
                  </a:cubicBezTo>
                  <a:cubicBezTo>
                    <a:pt x="3670070" y="1006411"/>
                    <a:pt x="3691816" y="1010389"/>
                    <a:pt x="3705208" y="1002831"/>
                  </a:cubicBezTo>
                  <a:cubicBezTo>
                    <a:pt x="3718600" y="995406"/>
                    <a:pt x="3717406" y="1008400"/>
                    <a:pt x="3722975" y="1010389"/>
                  </a:cubicBezTo>
                  <a:cubicBezTo>
                    <a:pt x="3728545" y="1012378"/>
                    <a:pt x="3735970" y="998986"/>
                    <a:pt x="3742334" y="1002831"/>
                  </a:cubicBezTo>
                  <a:cubicBezTo>
                    <a:pt x="3748698" y="1006809"/>
                    <a:pt x="3732920" y="1016223"/>
                    <a:pt x="3729340" y="1027626"/>
                  </a:cubicBezTo>
                  <a:cubicBezTo>
                    <a:pt x="3725760" y="1039029"/>
                    <a:pt x="3737561" y="1034786"/>
                    <a:pt x="3744323" y="1037836"/>
                  </a:cubicBezTo>
                  <a:cubicBezTo>
                    <a:pt x="3750953" y="1041018"/>
                    <a:pt x="3735572" y="1045659"/>
                    <a:pt x="3737296" y="1048841"/>
                  </a:cubicBezTo>
                  <a:cubicBezTo>
                    <a:pt x="3738887" y="1052024"/>
                    <a:pt x="3752279" y="1052024"/>
                    <a:pt x="3769649" y="1034654"/>
                  </a:cubicBezTo>
                  <a:cubicBezTo>
                    <a:pt x="3787018" y="1017284"/>
                    <a:pt x="3802797" y="1012643"/>
                    <a:pt x="3813803" y="1013704"/>
                  </a:cubicBezTo>
                  <a:cubicBezTo>
                    <a:pt x="3824807" y="1014897"/>
                    <a:pt x="3818576" y="1003892"/>
                    <a:pt x="3819371" y="987715"/>
                  </a:cubicBezTo>
                  <a:cubicBezTo>
                    <a:pt x="3820167" y="971539"/>
                    <a:pt x="3854111" y="966766"/>
                    <a:pt x="3865116" y="971539"/>
                  </a:cubicBezTo>
                  <a:cubicBezTo>
                    <a:pt x="3876122" y="976312"/>
                    <a:pt x="3875326" y="980555"/>
                    <a:pt x="3864718" y="977771"/>
                  </a:cubicBezTo>
                  <a:cubicBezTo>
                    <a:pt x="3854111" y="974986"/>
                    <a:pt x="3844299" y="984533"/>
                    <a:pt x="3844565" y="997925"/>
                  </a:cubicBezTo>
                  <a:cubicBezTo>
                    <a:pt x="3844962" y="1011317"/>
                    <a:pt x="3835150" y="1015693"/>
                    <a:pt x="3840189" y="1020864"/>
                  </a:cubicBezTo>
                  <a:cubicBezTo>
                    <a:pt x="3845360" y="1025902"/>
                    <a:pt x="3832631" y="1027096"/>
                    <a:pt x="3832233" y="1032665"/>
                  </a:cubicBezTo>
                  <a:cubicBezTo>
                    <a:pt x="3831835" y="1038234"/>
                    <a:pt x="3832233" y="1042477"/>
                    <a:pt x="3824410" y="1044863"/>
                  </a:cubicBezTo>
                  <a:cubicBezTo>
                    <a:pt x="3816587" y="1047250"/>
                    <a:pt x="3790068" y="1050035"/>
                    <a:pt x="3789405" y="1060244"/>
                  </a:cubicBezTo>
                  <a:cubicBezTo>
                    <a:pt x="3788609" y="1070454"/>
                    <a:pt x="3774422" y="1071647"/>
                    <a:pt x="3767659" y="1084244"/>
                  </a:cubicBezTo>
                  <a:cubicBezTo>
                    <a:pt x="3761030" y="1096840"/>
                    <a:pt x="3735306" y="1104398"/>
                    <a:pt x="3718467" y="1129591"/>
                  </a:cubicBezTo>
                  <a:cubicBezTo>
                    <a:pt x="3701495" y="1154784"/>
                    <a:pt x="3674712" y="1154784"/>
                    <a:pt x="3674712" y="1159557"/>
                  </a:cubicBezTo>
                  <a:cubicBezTo>
                    <a:pt x="3674712" y="1164331"/>
                    <a:pt x="3656148" y="1163933"/>
                    <a:pt x="3649917" y="1164728"/>
                  </a:cubicBezTo>
                  <a:cubicBezTo>
                    <a:pt x="3643684" y="1165524"/>
                    <a:pt x="3655883" y="1180905"/>
                    <a:pt x="3640899" y="1197081"/>
                  </a:cubicBezTo>
                  <a:cubicBezTo>
                    <a:pt x="3625916" y="1213258"/>
                    <a:pt x="3616104" y="1235666"/>
                    <a:pt x="3616503" y="1258207"/>
                  </a:cubicBezTo>
                  <a:cubicBezTo>
                    <a:pt x="3616900" y="1280616"/>
                    <a:pt x="3624325" y="1345321"/>
                    <a:pt x="3631088" y="1356725"/>
                  </a:cubicBezTo>
                  <a:cubicBezTo>
                    <a:pt x="3637850" y="1368128"/>
                    <a:pt x="3633872" y="1396105"/>
                    <a:pt x="3639308" y="1402072"/>
                  </a:cubicBezTo>
                  <a:cubicBezTo>
                    <a:pt x="3644878" y="1408039"/>
                    <a:pt x="3642889" y="1417850"/>
                    <a:pt x="3646469" y="1421431"/>
                  </a:cubicBezTo>
                  <a:cubicBezTo>
                    <a:pt x="3650048" y="1425011"/>
                    <a:pt x="3664634" y="1405652"/>
                    <a:pt x="3674446" y="1397431"/>
                  </a:cubicBezTo>
                  <a:cubicBezTo>
                    <a:pt x="3684258" y="1389210"/>
                    <a:pt x="3681209" y="1386426"/>
                    <a:pt x="3687838" y="1382050"/>
                  </a:cubicBezTo>
                  <a:cubicBezTo>
                    <a:pt x="3694601" y="1377674"/>
                    <a:pt x="3691816" y="1359642"/>
                    <a:pt x="3693805" y="1354868"/>
                  </a:cubicBezTo>
                  <a:cubicBezTo>
                    <a:pt x="3695794" y="1350095"/>
                    <a:pt x="3707992" y="1347708"/>
                    <a:pt x="3711970" y="1342670"/>
                  </a:cubicBezTo>
                  <a:cubicBezTo>
                    <a:pt x="3715948" y="1337498"/>
                    <a:pt x="3726158" y="1340681"/>
                    <a:pt x="3731727" y="1338692"/>
                  </a:cubicBezTo>
                  <a:cubicBezTo>
                    <a:pt x="3737296" y="1336703"/>
                    <a:pt x="3731329" y="1323709"/>
                    <a:pt x="3729340" y="1316283"/>
                  </a:cubicBezTo>
                  <a:cubicBezTo>
                    <a:pt x="3727351" y="1308726"/>
                    <a:pt x="3745516" y="1298516"/>
                    <a:pt x="3754931" y="1291886"/>
                  </a:cubicBezTo>
                  <a:cubicBezTo>
                    <a:pt x="3764344" y="1285256"/>
                    <a:pt x="3776278" y="1296262"/>
                    <a:pt x="3786886" y="1286317"/>
                  </a:cubicBezTo>
                  <a:cubicBezTo>
                    <a:pt x="3797493" y="1276505"/>
                    <a:pt x="3786090" y="1264970"/>
                    <a:pt x="3782112" y="1259931"/>
                  </a:cubicBezTo>
                  <a:cubicBezTo>
                    <a:pt x="3778135" y="1254760"/>
                    <a:pt x="3792720" y="1229965"/>
                    <a:pt x="3801073" y="1227578"/>
                  </a:cubicBezTo>
                  <a:cubicBezTo>
                    <a:pt x="3809294" y="1225191"/>
                    <a:pt x="3813670" y="1233545"/>
                    <a:pt x="3821625" y="1226385"/>
                  </a:cubicBezTo>
                  <a:cubicBezTo>
                    <a:pt x="3829449" y="1219225"/>
                    <a:pt x="3814465" y="1207822"/>
                    <a:pt x="3809029" y="1208617"/>
                  </a:cubicBezTo>
                  <a:cubicBezTo>
                    <a:pt x="3803460" y="1209413"/>
                    <a:pt x="3801603" y="1188463"/>
                    <a:pt x="3814598" y="1178651"/>
                  </a:cubicBezTo>
                  <a:cubicBezTo>
                    <a:pt x="3827592" y="1168839"/>
                    <a:pt x="3822421" y="1166850"/>
                    <a:pt x="3813803" y="1164463"/>
                  </a:cubicBezTo>
                  <a:cubicBezTo>
                    <a:pt x="3805184" y="1162077"/>
                    <a:pt x="3803593" y="1165259"/>
                    <a:pt x="3796830" y="1165657"/>
                  </a:cubicBezTo>
                  <a:cubicBezTo>
                    <a:pt x="3790200" y="1166054"/>
                    <a:pt x="3783438" y="1151867"/>
                    <a:pt x="3793648" y="1138077"/>
                  </a:cubicBezTo>
                  <a:cubicBezTo>
                    <a:pt x="3803858" y="1124287"/>
                    <a:pt x="3813803" y="1125878"/>
                    <a:pt x="3816056" y="1114475"/>
                  </a:cubicBezTo>
                  <a:cubicBezTo>
                    <a:pt x="3818443" y="1103072"/>
                    <a:pt x="3832631" y="1086896"/>
                    <a:pt x="3836211" y="1080929"/>
                  </a:cubicBezTo>
                  <a:cubicBezTo>
                    <a:pt x="3839791" y="1074962"/>
                    <a:pt x="3853978" y="1080929"/>
                    <a:pt x="3859415" y="1079736"/>
                  </a:cubicBezTo>
                  <a:cubicBezTo>
                    <a:pt x="3864984" y="1078542"/>
                    <a:pt x="3862994" y="1090343"/>
                    <a:pt x="3869624" y="1084509"/>
                  </a:cubicBezTo>
                  <a:cubicBezTo>
                    <a:pt x="3876254" y="1078542"/>
                    <a:pt x="3887392" y="1058918"/>
                    <a:pt x="3896408" y="1058918"/>
                  </a:cubicBezTo>
                  <a:cubicBezTo>
                    <a:pt x="3905425" y="1058918"/>
                    <a:pt x="3899591" y="1073504"/>
                    <a:pt x="3901977" y="1082122"/>
                  </a:cubicBezTo>
                  <a:cubicBezTo>
                    <a:pt x="3904364" y="1090741"/>
                    <a:pt x="3909402" y="1079736"/>
                    <a:pt x="3926772" y="1067935"/>
                  </a:cubicBezTo>
                  <a:cubicBezTo>
                    <a:pt x="3944142" y="1056134"/>
                    <a:pt x="3981932" y="1057327"/>
                    <a:pt x="3993335" y="1062764"/>
                  </a:cubicBezTo>
                  <a:cubicBezTo>
                    <a:pt x="4004738" y="1068333"/>
                    <a:pt x="4006727" y="1081327"/>
                    <a:pt x="4013091" y="1079736"/>
                  </a:cubicBezTo>
                  <a:cubicBezTo>
                    <a:pt x="4022638" y="1077349"/>
                    <a:pt x="4014682" y="1066741"/>
                    <a:pt x="4024097" y="1063957"/>
                  </a:cubicBezTo>
                  <a:cubicBezTo>
                    <a:pt x="4033511" y="1061173"/>
                    <a:pt x="4050085" y="1051361"/>
                    <a:pt x="4062681" y="1042344"/>
                  </a:cubicBezTo>
                  <a:cubicBezTo>
                    <a:pt x="4075278" y="1033328"/>
                    <a:pt x="4071698" y="1039957"/>
                    <a:pt x="4078460" y="1031737"/>
                  </a:cubicBezTo>
                  <a:cubicBezTo>
                    <a:pt x="4085222" y="1023516"/>
                    <a:pt x="4091852" y="1026963"/>
                    <a:pt x="4093841" y="1021527"/>
                  </a:cubicBezTo>
                  <a:cubicBezTo>
                    <a:pt x="4095830" y="1015958"/>
                    <a:pt x="4113996" y="1006942"/>
                    <a:pt x="4138791" y="1001373"/>
                  </a:cubicBezTo>
                  <a:cubicBezTo>
                    <a:pt x="4163586" y="995804"/>
                    <a:pt x="4195939" y="979362"/>
                    <a:pt x="4194348" y="974191"/>
                  </a:cubicBezTo>
                  <a:cubicBezTo>
                    <a:pt x="4192756" y="969020"/>
                    <a:pt x="4203761" y="966633"/>
                    <a:pt x="4204955" y="971804"/>
                  </a:cubicBezTo>
                  <a:cubicBezTo>
                    <a:pt x="4206148" y="976975"/>
                    <a:pt x="4215563" y="974986"/>
                    <a:pt x="4228556" y="977771"/>
                  </a:cubicBezTo>
                  <a:cubicBezTo>
                    <a:pt x="4241551" y="980555"/>
                    <a:pt x="4247517" y="985727"/>
                    <a:pt x="4257727" y="975384"/>
                  </a:cubicBezTo>
                  <a:cubicBezTo>
                    <a:pt x="4267937" y="965174"/>
                    <a:pt x="4256534" y="961594"/>
                    <a:pt x="4256932" y="953771"/>
                  </a:cubicBezTo>
                  <a:cubicBezTo>
                    <a:pt x="4257330" y="945816"/>
                    <a:pt x="4239164" y="937595"/>
                    <a:pt x="4241551" y="929374"/>
                  </a:cubicBezTo>
                  <a:cubicBezTo>
                    <a:pt x="4243938" y="921153"/>
                    <a:pt x="4228159" y="899010"/>
                    <a:pt x="4223386" y="903386"/>
                  </a:cubicBezTo>
                  <a:cubicBezTo>
                    <a:pt x="4218612" y="907761"/>
                    <a:pt x="4207607" y="899806"/>
                    <a:pt x="4207607" y="893574"/>
                  </a:cubicBezTo>
                  <a:cubicBezTo>
                    <a:pt x="4207607" y="887209"/>
                    <a:pt x="4206812" y="879784"/>
                    <a:pt x="4199386" y="884557"/>
                  </a:cubicBezTo>
                  <a:cubicBezTo>
                    <a:pt x="4191960" y="889331"/>
                    <a:pt x="4179232" y="886944"/>
                    <a:pt x="4176978" y="879784"/>
                  </a:cubicBezTo>
                  <a:cubicBezTo>
                    <a:pt x="4174590" y="872624"/>
                    <a:pt x="4191563" y="867585"/>
                    <a:pt x="4203364" y="872359"/>
                  </a:cubicBezTo>
                  <a:cubicBezTo>
                    <a:pt x="4215164" y="877132"/>
                    <a:pt x="4211718" y="881773"/>
                    <a:pt x="4217552" y="885353"/>
                  </a:cubicBezTo>
                  <a:cubicBezTo>
                    <a:pt x="4223518" y="888933"/>
                    <a:pt x="4239562" y="887342"/>
                    <a:pt x="4247915" y="883364"/>
                  </a:cubicBezTo>
                  <a:cubicBezTo>
                    <a:pt x="4256136" y="879386"/>
                    <a:pt x="4279473" y="871961"/>
                    <a:pt x="4283318" y="865198"/>
                  </a:cubicBezTo>
                  <a:cubicBezTo>
                    <a:pt x="4287296" y="858436"/>
                    <a:pt x="4282921" y="855387"/>
                    <a:pt x="4290876" y="851409"/>
                  </a:cubicBezTo>
                  <a:cubicBezTo>
                    <a:pt x="4298699" y="847431"/>
                    <a:pt x="4292865" y="839210"/>
                    <a:pt x="4286103" y="835630"/>
                  </a:cubicBezTo>
                  <a:cubicBezTo>
                    <a:pt x="4279473" y="832050"/>
                    <a:pt x="4280931" y="822636"/>
                    <a:pt x="4288091" y="822636"/>
                  </a:cubicBezTo>
                  <a:cubicBezTo>
                    <a:pt x="4295119" y="822636"/>
                    <a:pt x="4293262" y="814282"/>
                    <a:pt x="4297904" y="813885"/>
                  </a:cubicBezTo>
                  <a:cubicBezTo>
                    <a:pt x="4302677" y="813487"/>
                    <a:pt x="4303472" y="817465"/>
                    <a:pt x="4312091" y="813089"/>
                  </a:cubicBezTo>
                  <a:cubicBezTo>
                    <a:pt x="4320709" y="808713"/>
                    <a:pt x="4312489" y="819719"/>
                    <a:pt x="4308511" y="827277"/>
                  </a:cubicBezTo>
                  <a:cubicBezTo>
                    <a:pt x="4304533" y="834702"/>
                    <a:pt x="4316732" y="841066"/>
                    <a:pt x="4317925" y="845442"/>
                  </a:cubicBezTo>
                  <a:cubicBezTo>
                    <a:pt x="4319118" y="849818"/>
                    <a:pt x="4336091" y="851409"/>
                    <a:pt x="4345505" y="846238"/>
                  </a:cubicBezTo>
                  <a:cubicBezTo>
                    <a:pt x="4354919" y="841066"/>
                    <a:pt x="4385283" y="852602"/>
                    <a:pt x="4387272" y="860027"/>
                  </a:cubicBezTo>
                  <a:cubicBezTo>
                    <a:pt x="4389260" y="867585"/>
                    <a:pt x="4393636" y="876602"/>
                    <a:pt x="4406233" y="882966"/>
                  </a:cubicBezTo>
                  <a:cubicBezTo>
                    <a:pt x="4418829" y="889198"/>
                    <a:pt x="4430232" y="886546"/>
                    <a:pt x="4432619" y="892380"/>
                  </a:cubicBezTo>
                  <a:cubicBezTo>
                    <a:pt x="4435005" y="898347"/>
                    <a:pt x="4439779" y="901397"/>
                    <a:pt x="4446807" y="899806"/>
                  </a:cubicBezTo>
                  <a:cubicBezTo>
                    <a:pt x="4453966" y="898214"/>
                    <a:pt x="4457812" y="906037"/>
                    <a:pt x="4462983" y="901397"/>
                  </a:cubicBezTo>
                  <a:cubicBezTo>
                    <a:pt x="4468154" y="896623"/>
                    <a:pt x="4470806" y="904181"/>
                    <a:pt x="4477568" y="898214"/>
                  </a:cubicBezTo>
                  <a:cubicBezTo>
                    <a:pt x="4484198" y="892248"/>
                    <a:pt x="4462983" y="888402"/>
                    <a:pt x="4465767" y="883629"/>
                  </a:cubicBezTo>
                  <a:cubicBezTo>
                    <a:pt x="4468552" y="878856"/>
                    <a:pt x="4472927" y="887209"/>
                    <a:pt x="4478761" y="886811"/>
                  </a:cubicBezTo>
                  <a:cubicBezTo>
                    <a:pt x="4484728" y="886414"/>
                    <a:pt x="4477170" y="875011"/>
                    <a:pt x="4481546" y="873817"/>
                  </a:cubicBezTo>
                  <a:cubicBezTo>
                    <a:pt x="4485922" y="872624"/>
                    <a:pt x="4482342" y="849022"/>
                    <a:pt x="4477568" y="847431"/>
                  </a:cubicBezTo>
                  <a:cubicBezTo>
                    <a:pt x="4472795" y="845840"/>
                    <a:pt x="4476773" y="837619"/>
                    <a:pt x="4485789" y="844249"/>
                  </a:cubicBezTo>
                  <a:cubicBezTo>
                    <a:pt x="4494806" y="851011"/>
                    <a:pt x="4508993" y="850613"/>
                    <a:pt x="4515756" y="850613"/>
                  </a:cubicBezTo>
                  <a:cubicBezTo>
                    <a:pt x="4522518" y="850613"/>
                    <a:pt x="4516153" y="844249"/>
                    <a:pt x="4509523" y="843188"/>
                  </a:cubicBezTo>
                  <a:cubicBezTo>
                    <a:pt x="4502761" y="841995"/>
                    <a:pt x="4510717" y="836426"/>
                    <a:pt x="4515490" y="840801"/>
                  </a:cubicBezTo>
                  <a:cubicBezTo>
                    <a:pt x="4520263" y="845177"/>
                    <a:pt x="4529280" y="847166"/>
                    <a:pt x="4530075" y="842392"/>
                  </a:cubicBezTo>
                  <a:cubicBezTo>
                    <a:pt x="4530871" y="837619"/>
                    <a:pt x="4535645" y="827409"/>
                    <a:pt x="4543865" y="827807"/>
                  </a:cubicBezTo>
                  <a:cubicBezTo>
                    <a:pt x="4551821" y="827674"/>
                    <a:pt x="4554606" y="822901"/>
                    <a:pt x="4546649" y="820117"/>
                  </a:cubicBezTo>
                  <a:close/>
                  <a:moveTo>
                    <a:pt x="2348638" y="1337233"/>
                  </a:moveTo>
                  <a:cubicBezTo>
                    <a:pt x="2326230" y="1357388"/>
                    <a:pt x="2281280" y="1362028"/>
                    <a:pt x="2281280" y="1378603"/>
                  </a:cubicBezTo>
                  <a:cubicBezTo>
                    <a:pt x="2281280" y="1395177"/>
                    <a:pt x="2226917" y="1403398"/>
                    <a:pt x="2222143" y="1396370"/>
                  </a:cubicBezTo>
                  <a:cubicBezTo>
                    <a:pt x="2218033" y="1390138"/>
                    <a:pt x="2262320" y="1388149"/>
                    <a:pt x="2273060" y="1364415"/>
                  </a:cubicBezTo>
                  <a:cubicBezTo>
                    <a:pt x="2283667" y="1340813"/>
                    <a:pt x="2324108" y="1328615"/>
                    <a:pt x="2343997" y="1297057"/>
                  </a:cubicBezTo>
                  <a:cubicBezTo>
                    <a:pt x="2358185" y="1274649"/>
                    <a:pt x="2369986" y="1240307"/>
                    <a:pt x="2378339" y="1242694"/>
                  </a:cubicBezTo>
                  <a:cubicBezTo>
                    <a:pt x="2386427" y="1245080"/>
                    <a:pt x="2371047" y="1317079"/>
                    <a:pt x="2348638" y="1337233"/>
                  </a:cubicBezTo>
                  <a:close/>
                  <a:moveTo>
                    <a:pt x="2448747" y="411462"/>
                  </a:moveTo>
                  <a:cubicBezTo>
                    <a:pt x="2445565" y="417826"/>
                    <a:pt x="2428460" y="418224"/>
                    <a:pt x="2432968" y="424058"/>
                  </a:cubicBezTo>
                  <a:cubicBezTo>
                    <a:pt x="2440791" y="434268"/>
                    <a:pt x="2480304" y="428832"/>
                    <a:pt x="2481100" y="416235"/>
                  </a:cubicBezTo>
                  <a:cubicBezTo>
                    <a:pt x="2481895" y="403639"/>
                    <a:pt x="2451929" y="405097"/>
                    <a:pt x="2448747" y="411462"/>
                  </a:cubicBezTo>
                  <a:close/>
                  <a:moveTo>
                    <a:pt x="1013283" y="22033"/>
                  </a:moveTo>
                  <a:cubicBezTo>
                    <a:pt x="1032244" y="22033"/>
                    <a:pt x="1026676" y="10232"/>
                    <a:pt x="1039272" y="11823"/>
                  </a:cubicBezTo>
                  <a:cubicBezTo>
                    <a:pt x="1051868" y="13414"/>
                    <a:pt x="1068443" y="12619"/>
                    <a:pt x="1062078" y="4663"/>
                  </a:cubicBezTo>
                  <a:cubicBezTo>
                    <a:pt x="1055846" y="-3160"/>
                    <a:pt x="1010101" y="-110"/>
                    <a:pt x="1014742" y="6254"/>
                  </a:cubicBezTo>
                  <a:cubicBezTo>
                    <a:pt x="1019515" y="12619"/>
                    <a:pt x="977748" y="10232"/>
                    <a:pt x="978411" y="12619"/>
                  </a:cubicBezTo>
                  <a:cubicBezTo>
                    <a:pt x="980268" y="17392"/>
                    <a:pt x="994455" y="22033"/>
                    <a:pt x="1013283" y="22033"/>
                  </a:cubicBezTo>
                  <a:close/>
                  <a:moveTo>
                    <a:pt x="915562" y="74938"/>
                  </a:moveTo>
                  <a:cubicBezTo>
                    <a:pt x="915562" y="62342"/>
                    <a:pt x="874590" y="76264"/>
                    <a:pt x="882413" y="78916"/>
                  </a:cubicBezTo>
                  <a:cubicBezTo>
                    <a:pt x="889573" y="81170"/>
                    <a:pt x="915562" y="87534"/>
                    <a:pt x="915562" y="74938"/>
                  </a:cubicBezTo>
                  <a:close/>
                  <a:moveTo>
                    <a:pt x="1017262" y="64596"/>
                  </a:moveTo>
                  <a:cubicBezTo>
                    <a:pt x="1019648" y="70828"/>
                    <a:pt x="1013283" y="71756"/>
                    <a:pt x="997505" y="71756"/>
                  </a:cubicBezTo>
                  <a:cubicBezTo>
                    <a:pt x="981726" y="71756"/>
                    <a:pt x="973505" y="80640"/>
                    <a:pt x="981726" y="87534"/>
                  </a:cubicBezTo>
                  <a:cubicBezTo>
                    <a:pt x="991140" y="95490"/>
                    <a:pt x="1032908" y="92308"/>
                    <a:pt x="1040068" y="82761"/>
                  </a:cubicBezTo>
                  <a:cubicBezTo>
                    <a:pt x="1047228" y="73347"/>
                    <a:pt x="1065261" y="81170"/>
                    <a:pt x="1068443" y="71756"/>
                  </a:cubicBezTo>
                  <a:cubicBezTo>
                    <a:pt x="1071625" y="62209"/>
                    <a:pt x="1014875" y="58364"/>
                    <a:pt x="1017262" y="64596"/>
                  </a:cubicBezTo>
                  <a:close/>
                  <a:moveTo>
                    <a:pt x="1152109" y="49613"/>
                  </a:moveTo>
                  <a:cubicBezTo>
                    <a:pt x="1157679" y="42453"/>
                    <a:pt x="1141900" y="42453"/>
                    <a:pt x="1140309" y="35425"/>
                  </a:cubicBezTo>
                  <a:cubicBezTo>
                    <a:pt x="1138718" y="28265"/>
                    <a:pt x="1094564" y="26806"/>
                    <a:pt x="1096950" y="34629"/>
                  </a:cubicBezTo>
                  <a:cubicBezTo>
                    <a:pt x="1099337" y="42585"/>
                    <a:pt x="1066454" y="51071"/>
                    <a:pt x="1076531" y="59027"/>
                  </a:cubicBezTo>
                  <a:cubicBezTo>
                    <a:pt x="1095359" y="74142"/>
                    <a:pt x="1146541" y="56773"/>
                    <a:pt x="1152109" y="49613"/>
                  </a:cubicBezTo>
                  <a:close/>
                  <a:moveTo>
                    <a:pt x="1026676" y="37016"/>
                  </a:moveTo>
                  <a:cubicBezTo>
                    <a:pt x="1029062" y="20442"/>
                    <a:pt x="1001483" y="33834"/>
                    <a:pt x="980930" y="25215"/>
                  </a:cubicBezTo>
                  <a:cubicBezTo>
                    <a:pt x="960379" y="16597"/>
                    <a:pt x="948312" y="17260"/>
                    <a:pt x="961970" y="29193"/>
                  </a:cubicBezTo>
                  <a:cubicBezTo>
                    <a:pt x="968334" y="34762"/>
                    <a:pt x="926832" y="39005"/>
                    <a:pt x="933595" y="45767"/>
                  </a:cubicBezTo>
                  <a:cubicBezTo>
                    <a:pt x="948710" y="60750"/>
                    <a:pt x="1024289" y="53590"/>
                    <a:pt x="1026676" y="37016"/>
                  </a:cubicBezTo>
                  <a:close/>
                  <a:moveTo>
                    <a:pt x="909330" y="474576"/>
                  </a:moveTo>
                  <a:cubicBezTo>
                    <a:pt x="910125" y="482399"/>
                    <a:pt x="905352" y="487968"/>
                    <a:pt x="890369" y="487968"/>
                  </a:cubicBezTo>
                  <a:cubicBezTo>
                    <a:pt x="875386" y="487968"/>
                    <a:pt x="897529" y="497383"/>
                    <a:pt x="898987" y="506134"/>
                  </a:cubicBezTo>
                  <a:cubicBezTo>
                    <a:pt x="900579" y="514752"/>
                    <a:pt x="884004" y="508521"/>
                    <a:pt x="883209" y="521913"/>
                  </a:cubicBezTo>
                  <a:cubicBezTo>
                    <a:pt x="882413" y="535305"/>
                    <a:pt x="854038" y="521913"/>
                    <a:pt x="850060" y="539282"/>
                  </a:cubicBezTo>
                  <a:cubicBezTo>
                    <a:pt x="846083" y="556652"/>
                    <a:pt x="864248" y="554266"/>
                    <a:pt x="876844" y="555061"/>
                  </a:cubicBezTo>
                  <a:cubicBezTo>
                    <a:pt x="889441" y="555857"/>
                    <a:pt x="872071" y="567657"/>
                    <a:pt x="881618" y="574685"/>
                  </a:cubicBezTo>
                  <a:cubicBezTo>
                    <a:pt x="891032" y="581845"/>
                    <a:pt x="898192" y="579458"/>
                    <a:pt x="891827" y="566066"/>
                  </a:cubicBezTo>
                  <a:cubicBezTo>
                    <a:pt x="885463" y="552674"/>
                    <a:pt x="924976" y="570840"/>
                    <a:pt x="913042" y="581050"/>
                  </a:cubicBezTo>
                  <a:cubicBezTo>
                    <a:pt x="901242" y="591259"/>
                    <a:pt x="932003" y="599215"/>
                    <a:pt x="946986" y="600010"/>
                  </a:cubicBezTo>
                  <a:cubicBezTo>
                    <a:pt x="961970" y="600806"/>
                    <a:pt x="1015140" y="612474"/>
                    <a:pt x="1016333" y="600010"/>
                  </a:cubicBezTo>
                  <a:cubicBezTo>
                    <a:pt x="1017129" y="592187"/>
                    <a:pt x="996709" y="585027"/>
                    <a:pt x="980135" y="567657"/>
                  </a:cubicBezTo>
                  <a:cubicBezTo>
                    <a:pt x="963561" y="550288"/>
                    <a:pt x="951760" y="521913"/>
                    <a:pt x="970721" y="510112"/>
                  </a:cubicBezTo>
                  <a:cubicBezTo>
                    <a:pt x="989682" y="498311"/>
                    <a:pt x="973107" y="492742"/>
                    <a:pt x="991936" y="479350"/>
                  </a:cubicBezTo>
                  <a:cubicBezTo>
                    <a:pt x="1010897" y="465958"/>
                    <a:pt x="999892" y="453361"/>
                    <a:pt x="1015538" y="451770"/>
                  </a:cubicBezTo>
                  <a:cubicBezTo>
                    <a:pt x="1031316" y="450179"/>
                    <a:pt x="1013947" y="435992"/>
                    <a:pt x="1029725" y="433605"/>
                  </a:cubicBezTo>
                  <a:cubicBezTo>
                    <a:pt x="1045504" y="431218"/>
                    <a:pt x="1048686" y="413848"/>
                    <a:pt x="1046300" y="407616"/>
                  </a:cubicBezTo>
                  <a:cubicBezTo>
                    <a:pt x="1043913" y="401385"/>
                    <a:pt x="1062874" y="408412"/>
                    <a:pt x="1071492" y="398998"/>
                  </a:cubicBezTo>
                  <a:cubicBezTo>
                    <a:pt x="1080111" y="389584"/>
                    <a:pt x="1100663" y="395816"/>
                    <a:pt x="1106895" y="382424"/>
                  </a:cubicBezTo>
                  <a:cubicBezTo>
                    <a:pt x="1113260" y="369032"/>
                    <a:pt x="1203821" y="338270"/>
                    <a:pt x="1255135" y="326469"/>
                  </a:cubicBezTo>
                  <a:cubicBezTo>
                    <a:pt x="1306316" y="314668"/>
                    <a:pt x="1341852" y="293320"/>
                    <a:pt x="1323686" y="279133"/>
                  </a:cubicBezTo>
                  <a:cubicBezTo>
                    <a:pt x="1305521" y="264945"/>
                    <a:pt x="1254339" y="284702"/>
                    <a:pt x="1241743" y="294912"/>
                  </a:cubicBezTo>
                  <a:cubicBezTo>
                    <a:pt x="1229147" y="305121"/>
                    <a:pt x="1210981" y="298094"/>
                    <a:pt x="1198385" y="305121"/>
                  </a:cubicBezTo>
                  <a:cubicBezTo>
                    <a:pt x="1185788" y="312281"/>
                    <a:pt x="1159005" y="318513"/>
                    <a:pt x="1145612" y="309895"/>
                  </a:cubicBezTo>
                  <a:cubicBezTo>
                    <a:pt x="1132220" y="301276"/>
                    <a:pt x="1116442" y="320104"/>
                    <a:pt x="1106232" y="319309"/>
                  </a:cubicBezTo>
                  <a:cubicBezTo>
                    <a:pt x="1096022" y="318513"/>
                    <a:pt x="1084221" y="329519"/>
                    <a:pt x="1073084" y="328723"/>
                  </a:cubicBezTo>
                  <a:cubicBezTo>
                    <a:pt x="1062078" y="327927"/>
                    <a:pt x="1039935" y="337342"/>
                    <a:pt x="1038344" y="343706"/>
                  </a:cubicBezTo>
                  <a:cubicBezTo>
                    <a:pt x="1036753" y="350071"/>
                    <a:pt x="1017792" y="348480"/>
                    <a:pt x="1017792" y="356303"/>
                  </a:cubicBezTo>
                  <a:cubicBezTo>
                    <a:pt x="1017792" y="364258"/>
                    <a:pt x="1002809" y="371286"/>
                    <a:pt x="994853" y="364126"/>
                  </a:cubicBezTo>
                  <a:cubicBezTo>
                    <a:pt x="987030" y="357098"/>
                    <a:pt x="977483" y="372081"/>
                    <a:pt x="988621" y="382291"/>
                  </a:cubicBezTo>
                  <a:cubicBezTo>
                    <a:pt x="999626" y="392501"/>
                    <a:pt x="968202" y="393296"/>
                    <a:pt x="973638" y="399661"/>
                  </a:cubicBezTo>
                  <a:cubicBezTo>
                    <a:pt x="979207" y="406025"/>
                    <a:pt x="961837" y="409871"/>
                    <a:pt x="965815" y="417031"/>
                  </a:cubicBezTo>
                  <a:cubicBezTo>
                    <a:pt x="969793" y="424191"/>
                    <a:pt x="954809" y="426445"/>
                    <a:pt x="943009" y="428832"/>
                  </a:cubicBezTo>
                  <a:cubicBezTo>
                    <a:pt x="931208" y="431218"/>
                    <a:pt x="924843" y="446997"/>
                    <a:pt x="939827" y="447792"/>
                  </a:cubicBezTo>
                  <a:cubicBezTo>
                    <a:pt x="954809" y="448588"/>
                    <a:pt x="931208" y="450975"/>
                    <a:pt x="932799" y="462776"/>
                  </a:cubicBezTo>
                  <a:cubicBezTo>
                    <a:pt x="934523" y="474576"/>
                    <a:pt x="908534" y="466621"/>
                    <a:pt x="909330" y="474576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1A76D2B7-7215-4667-8F29-0CD55F2CC795}"/>
                </a:ext>
              </a:extLst>
            </p:cNvPr>
            <p:cNvSpPr/>
            <p:nvPr/>
          </p:nvSpPr>
          <p:spPr>
            <a:xfrm>
              <a:off x="5809476" y="4643143"/>
              <a:ext cx="477339" cy="503857"/>
            </a:xfrm>
            <a:custGeom>
              <a:avLst/>
              <a:gdLst>
                <a:gd name="connsiteX0" fmla="*/ 446974 w 477338"/>
                <a:gd name="connsiteY0" fmla="*/ 333005 h 503857"/>
                <a:gd name="connsiteX1" fmla="*/ 435174 w 477338"/>
                <a:gd name="connsiteY1" fmla="*/ 234222 h 503857"/>
                <a:gd name="connsiteX2" fmla="*/ 437693 w 477338"/>
                <a:gd name="connsiteY2" fmla="*/ 236741 h 503857"/>
                <a:gd name="connsiteX3" fmla="*/ 436367 w 477338"/>
                <a:gd name="connsiteY3" fmla="*/ 216454 h 503857"/>
                <a:gd name="connsiteX4" fmla="*/ 434643 w 477338"/>
                <a:gd name="connsiteY4" fmla="*/ 215924 h 503857"/>
                <a:gd name="connsiteX5" fmla="*/ 429340 w 477338"/>
                <a:gd name="connsiteY5" fmla="*/ 208234 h 503857"/>
                <a:gd name="connsiteX6" fmla="*/ 435306 w 477338"/>
                <a:gd name="connsiteY6" fmla="*/ 200543 h 503857"/>
                <a:gd name="connsiteX7" fmla="*/ 440610 w 477338"/>
                <a:gd name="connsiteY7" fmla="*/ 183439 h 503857"/>
                <a:gd name="connsiteX8" fmla="*/ 443925 w 477338"/>
                <a:gd name="connsiteY8" fmla="*/ 180919 h 503857"/>
                <a:gd name="connsiteX9" fmla="*/ 448300 w 477338"/>
                <a:gd name="connsiteY9" fmla="*/ 161560 h 503857"/>
                <a:gd name="connsiteX10" fmla="*/ 453074 w 477338"/>
                <a:gd name="connsiteY10" fmla="*/ 138489 h 503857"/>
                <a:gd name="connsiteX11" fmla="*/ 459571 w 477338"/>
                <a:gd name="connsiteY11" fmla="*/ 119528 h 503857"/>
                <a:gd name="connsiteX12" fmla="*/ 469648 w 477338"/>
                <a:gd name="connsiteY12" fmla="*/ 104810 h 503857"/>
                <a:gd name="connsiteX13" fmla="*/ 480918 w 477338"/>
                <a:gd name="connsiteY13" fmla="*/ 97120 h 503857"/>
                <a:gd name="connsiteX14" fmla="*/ 488609 w 477338"/>
                <a:gd name="connsiteY14" fmla="*/ 83463 h 503857"/>
                <a:gd name="connsiteX15" fmla="*/ 479725 w 477338"/>
                <a:gd name="connsiteY15" fmla="*/ 70468 h 503857"/>
                <a:gd name="connsiteX16" fmla="*/ 482112 w 477338"/>
                <a:gd name="connsiteY16" fmla="*/ 47397 h 503857"/>
                <a:gd name="connsiteX17" fmla="*/ 482510 w 477338"/>
                <a:gd name="connsiteY17" fmla="*/ 47264 h 503857"/>
                <a:gd name="connsiteX18" fmla="*/ 451748 w 477338"/>
                <a:gd name="connsiteY18" fmla="*/ 21276 h 503857"/>
                <a:gd name="connsiteX19" fmla="*/ 438621 w 477338"/>
                <a:gd name="connsiteY19" fmla="*/ 24591 h 503857"/>
                <a:gd name="connsiteX20" fmla="*/ 423770 w 477338"/>
                <a:gd name="connsiteY20" fmla="*/ 22867 h 503857"/>
                <a:gd name="connsiteX21" fmla="*/ 407329 w 477338"/>
                <a:gd name="connsiteY21" fmla="*/ 22867 h 503857"/>
                <a:gd name="connsiteX22" fmla="*/ 395793 w 477338"/>
                <a:gd name="connsiteY22" fmla="*/ 9608 h 503857"/>
                <a:gd name="connsiteX23" fmla="*/ 388898 w 477338"/>
                <a:gd name="connsiteY23" fmla="*/ 2580 h 503857"/>
                <a:gd name="connsiteX24" fmla="*/ 389296 w 477338"/>
                <a:gd name="connsiteY24" fmla="*/ 3641 h 503857"/>
                <a:gd name="connsiteX25" fmla="*/ 369540 w 477338"/>
                <a:gd name="connsiteY25" fmla="*/ 6956 h 503857"/>
                <a:gd name="connsiteX26" fmla="*/ 339971 w 477338"/>
                <a:gd name="connsiteY26" fmla="*/ 3641 h 503857"/>
                <a:gd name="connsiteX27" fmla="*/ 318623 w 477338"/>
                <a:gd name="connsiteY27" fmla="*/ 6956 h 503857"/>
                <a:gd name="connsiteX28" fmla="*/ 290646 w 477338"/>
                <a:gd name="connsiteY28" fmla="*/ 15177 h 503857"/>
                <a:gd name="connsiteX29" fmla="*/ 269298 w 477338"/>
                <a:gd name="connsiteY29" fmla="*/ 15177 h 503857"/>
                <a:gd name="connsiteX30" fmla="*/ 261078 w 477338"/>
                <a:gd name="connsiteY30" fmla="*/ 33209 h 503857"/>
                <a:gd name="connsiteX31" fmla="*/ 210162 w 477338"/>
                <a:gd name="connsiteY31" fmla="*/ 23397 h 503857"/>
                <a:gd name="connsiteX32" fmla="*/ 188814 w 477338"/>
                <a:gd name="connsiteY32" fmla="*/ 8547 h 503857"/>
                <a:gd name="connsiteX33" fmla="*/ 160837 w 477338"/>
                <a:gd name="connsiteY33" fmla="*/ 29895 h 503857"/>
                <a:gd name="connsiteX34" fmla="*/ 160837 w 477338"/>
                <a:gd name="connsiteY34" fmla="*/ 47795 h 503857"/>
                <a:gd name="connsiteX35" fmla="*/ 156859 w 477338"/>
                <a:gd name="connsiteY35" fmla="*/ 75374 h 503857"/>
                <a:gd name="connsiteX36" fmla="*/ 146914 w 477338"/>
                <a:gd name="connsiteY36" fmla="*/ 103352 h 503857"/>
                <a:gd name="connsiteX37" fmla="*/ 127158 w 477338"/>
                <a:gd name="connsiteY37" fmla="*/ 159439 h 503857"/>
                <a:gd name="connsiteX38" fmla="*/ 104086 w 477338"/>
                <a:gd name="connsiteY38" fmla="*/ 189140 h 503857"/>
                <a:gd name="connsiteX39" fmla="*/ 102495 w 477338"/>
                <a:gd name="connsiteY39" fmla="*/ 233692 h 503857"/>
                <a:gd name="connsiteX40" fmla="*/ 92551 w 477338"/>
                <a:gd name="connsiteY40" fmla="*/ 253448 h 503857"/>
                <a:gd name="connsiteX41" fmla="*/ 76109 w 477338"/>
                <a:gd name="connsiteY41" fmla="*/ 268299 h 503857"/>
                <a:gd name="connsiteX42" fmla="*/ 64573 w 477338"/>
                <a:gd name="connsiteY42" fmla="*/ 270022 h 503857"/>
                <a:gd name="connsiteX43" fmla="*/ 43093 w 477338"/>
                <a:gd name="connsiteY43" fmla="*/ 268299 h 503857"/>
                <a:gd name="connsiteX44" fmla="*/ 24928 w 477338"/>
                <a:gd name="connsiteY44" fmla="*/ 266575 h 503857"/>
                <a:gd name="connsiteX45" fmla="*/ 0 w 477338"/>
                <a:gd name="connsiteY45" fmla="*/ 279834 h 503857"/>
                <a:gd name="connsiteX46" fmla="*/ 9414 w 477338"/>
                <a:gd name="connsiteY46" fmla="*/ 309270 h 503857"/>
                <a:gd name="connsiteX47" fmla="*/ 10077 w 477338"/>
                <a:gd name="connsiteY47" fmla="*/ 311922 h 503857"/>
                <a:gd name="connsiteX48" fmla="*/ 25193 w 477338"/>
                <a:gd name="connsiteY48" fmla="*/ 303701 h 503857"/>
                <a:gd name="connsiteX49" fmla="*/ 111512 w 477338"/>
                <a:gd name="connsiteY49" fmla="*/ 303701 h 503857"/>
                <a:gd name="connsiteX50" fmla="*/ 116285 w 477338"/>
                <a:gd name="connsiteY50" fmla="*/ 326242 h 503857"/>
                <a:gd name="connsiteX51" fmla="*/ 126893 w 477338"/>
                <a:gd name="connsiteY51" fmla="*/ 346397 h 503857"/>
                <a:gd name="connsiteX52" fmla="*/ 149301 w 477338"/>
                <a:gd name="connsiteY52" fmla="*/ 362971 h 503857"/>
                <a:gd name="connsiteX53" fmla="*/ 180063 w 477338"/>
                <a:gd name="connsiteY53" fmla="*/ 358197 h 503857"/>
                <a:gd name="connsiteX54" fmla="*/ 190670 w 477338"/>
                <a:gd name="connsiteY54" fmla="*/ 334596 h 503857"/>
                <a:gd name="connsiteX55" fmla="*/ 212018 w 477338"/>
                <a:gd name="connsiteY55" fmla="*/ 334596 h 503857"/>
                <a:gd name="connsiteX56" fmla="*/ 225012 w 477338"/>
                <a:gd name="connsiteY56" fmla="*/ 340562 h 503857"/>
                <a:gd name="connsiteX57" fmla="*/ 242780 w 477338"/>
                <a:gd name="connsiteY57" fmla="*/ 344142 h 503857"/>
                <a:gd name="connsiteX58" fmla="*/ 247553 w 477338"/>
                <a:gd name="connsiteY58" fmla="*/ 365358 h 503857"/>
                <a:gd name="connsiteX59" fmla="*/ 243973 w 477338"/>
                <a:gd name="connsiteY59" fmla="*/ 403147 h 503857"/>
                <a:gd name="connsiteX60" fmla="*/ 256967 w 477338"/>
                <a:gd name="connsiteY60" fmla="*/ 424494 h 503857"/>
                <a:gd name="connsiteX61" fmla="*/ 256967 w 477338"/>
                <a:gd name="connsiteY61" fmla="*/ 445842 h 503857"/>
                <a:gd name="connsiteX62" fmla="*/ 271155 w 477338"/>
                <a:gd name="connsiteY62" fmla="*/ 438682 h 503857"/>
                <a:gd name="connsiteX63" fmla="*/ 294757 w 477338"/>
                <a:gd name="connsiteY63" fmla="*/ 436295 h 503857"/>
                <a:gd name="connsiteX64" fmla="*/ 301917 w 477338"/>
                <a:gd name="connsiteY64" fmla="*/ 436561 h 503857"/>
                <a:gd name="connsiteX65" fmla="*/ 308944 w 477338"/>
                <a:gd name="connsiteY65" fmla="*/ 443323 h 503857"/>
                <a:gd name="connsiteX66" fmla="*/ 315971 w 477338"/>
                <a:gd name="connsiteY66" fmla="*/ 449289 h 503857"/>
                <a:gd name="connsiteX67" fmla="*/ 332546 w 477338"/>
                <a:gd name="connsiteY67" fmla="*/ 448096 h 503857"/>
                <a:gd name="connsiteX68" fmla="*/ 340899 w 477338"/>
                <a:gd name="connsiteY68" fmla="*/ 461090 h 503857"/>
                <a:gd name="connsiteX69" fmla="*/ 363308 w 477338"/>
                <a:gd name="connsiteY69" fmla="*/ 468250 h 503857"/>
                <a:gd name="connsiteX70" fmla="*/ 375109 w 477338"/>
                <a:gd name="connsiteY70" fmla="*/ 464670 h 503857"/>
                <a:gd name="connsiteX71" fmla="*/ 384523 w 477338"/>
                <a:gd name="connsiteY71" fmla="*/ 459897 h 503857"/>
                <a:gd name="connsiteX72" fmla="*/ 398710 w 477338"/>
                <a:gd name="connsiteY72" fmla="*/ 475278 h 503857"/>
                <a:gd name="connsiteX73" fmla="*/ 418865 w 477338"/>
                <a:gd name="connsiteY73" fmla="*/ 480051 h 503857"/>
                <a:gd name="connsiteX74" fmla="*/ 429472 w 477338"/>
                <a:gd name="connsiteY74" fmla="*/ 502460 h 503857"/>
                <a:gd name="connsiteX75" fmla="*/ 448433 w 477338"/>
                <a:gd name="connsiteY75" fmla="*/ 502460 h 503857"/>
                <a:gd name="connsiteX76" fmla="*/ 453206 w 477338"/>
                <a:gd name="connsiteY76" fmla="*/ 490659 h 503857"/>
                <a:gd name="connsiteX77" fmla="*/ 449626 w 477338"/>
                <a:gd name="connsiteY77" fmla="*/ 471698 h 503857"/>
                <a:gd name="connsiteX78" fmla="*/ 431859 w 477338"/>
                <a:gd name="connsiteY78" fmla="*/ 477665 h 503857"/>
                <a:gd name="connsiteX79" fmla="*/ 414091 w 477338"/>
                <a:gd name="connsiteY79" fmla="*/ 456317 h 503857"/>
                <a:gd name="connsiteX80" fmla="*/ 420058 w 477338"/>
                <a:gd name="connsiteY80" fmla="*/ 431522 h 503857"/>
                <a:gd name="connsiteX81" fmla="*/ 421251 w 477338"/>
                <a:gd name="connsiteY81" fmla="*/ 401953 h 503857"/>
                <a:gd name="connsiteX82" fmla="*/ 424831 w 477338"/>
                <a:gd name="connsiteY82" fmla="*/ 387766 h 503857"/>
                <a:gd name="connsiteX83" fmla="*/ 431991 w 477338"/>
                <a:gd name="connsiteY83" fmla="*/ 369998 h 503857"/>
                <a:gd name="connsiteX84" fmla="*/ 464079 w 477338"/>
                <a:gd name="connsiteY84" fmla="*/ 365225 h 503857"/>
                <a:gd name="connsiteX85" fmla="*/ 465140 w 477338"/>
                <a:gd name="connsiteY85" fmla="*/ 364032 h 503857"/>
                <a:gd name="connsiteX86" fmla="*/ 466864 w 477338"/>
                <a:gd name="connsiteY86" fmla="*/ 359921 h 503857"/>
                <a:gd name="connsiteX87" fmla="*/ 446974 w 477338"/>
                <a:gd name="connsiteY87" fmla="*/ 333005 h 503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</a:cxnLst>
              <a:rect l="l" t="t" r="r" b="b"/>
              <a:pathLst>
                <a:path w="477338" h="503857">
                  <a:moveTo>
                    <a:pt x="446974" y="333005"/>
                  </a:moveTo>
                  <a:cubicBezTo>
                    <a:pt x="433980" y="325844"/>
                    <a:pt x="428676" y="236609"/>
                    <a:pt x="435174" y="234222"/>
                  </a:cubicBezTo>
                  <a:cubicBezTo>
                    <a:pt x="435969" y="233957"/>
                    <a:pt x="436898" y="234885"/>
                    <a:pt x="437693" y="236741"/>
                  </a:cubicBezTo>
                  <a:lnTo>
                    <a:pt x="436367" y="216454"/>
                  </a:lnTo>
                  <a:cubicBezTo>
                    <a:pt x="436367" y="216454"/>
                    <a:pt x="435572" y="216322"/>
                    <a:pt x="434643" y="215924"/>
                  </a:cubicBezTo>
                  <a:cubicBezTo>
                    <a:pt x="432522" y="215129"/>
                    <a:pt x="429340" y="213007"/>
                    <a:pt x="429340" y="208234"/>
                  </a:cubicBezTo>
                  <a:cubicBezTo>
                    <a:pt x="429340" y="201074"/>
                    <a:pt x="435306" y="200543"/>
                    <a:pt x="435306" y="200543"/>
                  </a:cubicBezTo>
                  <a:cubicBezTo>
                    <a:pt x="435306" y="200543"/>
                    <a:pt x="434113" y="185825"/>
                    <a:pt x="440610" y="183439"/>
                  </a:cubicBezTo>
                  <a:cubicBezTo>
                    <a:pt x="441936" y="183041"/>
                    <a:pt x="442997" y="181980"/>
                    <a:pt x="443925" y="180919"/>
                  </a:cubicBezTo>
                  <a:cubicBezTo>
                    <a:pt x="447505" y="176411"/>
                    <a:pt x="448300" y="167660"/>
                    <a:pt x="448300" y="161560"/>
                  </a:cubicBezTo>
                  <a:cubicBezTo>
                    <a:pt x="448300" y="153870"/>
                    <a:pt x="450024" y="144986"/>
                    <a:pt x="453074" y="138489"/>
                  </a:cubicBezTo>
                  <a:cubicBezTo>
                    <a:pt x="455991" y="131992"/>
                    <a:pt x="454797" y="123108"/>
                    <a:pt x="459571" y="119528"/>
                  </a:cubicBezTo>
                  <a:cubicBezTo>
                    <a:pt x="464344" y="115948"/>
                    <a:pt x="463681" y="106534"/>
                    <a:pt x="469648" y="104810"/>
                  </a:cubicBezTo>
                  <a:cubicBezTo>
                    <a:pt x="475615" y="103087"/>
                    <a:pt x="480256" y="100700"/>
                    <a:pt x="480918" y="97120"/>
                  </a:cubicBezTo>
                  <a:cubicBezTo>
                    <a:pt x="481449" y="93540"/>
                    <a:pt x="488609" y="88899"/>
                    <a:pt x="488609" y="83463"/>
                  </a:cubicBezTo>
                  <a:cubicBezTo>
                    <a:pt x="488609" y="78159"/>
                    <a:pt x="479725" y="76966"/>
                    <a:pt x="479725" y="70468"/>
                  </a:cubicBezTo>
                  <a:cubicBezTo>
                    <a:pt x="479725" y="63971"/>
                    <a:pt x="482112" y="47397"/>
                    <a:pt x="482112" y="47397"/>
                  </a:cubicBezTo>
                  <a:cubicBezTo>
                    <a:pt x="482112" y="47397"/>
                    <a:pt x="482377" y="47264"/>
                    <a:pt x="482510" y="47264"/>
                  </a:cubicBezTo>
                  <a:cubicBezTo>
                    <a:pt x="469781" y="35596"/>
                    <a:pt x="455063" y="23530"/>
                    <a:pt x="451748" y="21276"/>
                  </a:cubicBezTo>
                  <a:cubicBezTo>
                    <a:pt x="446842" y="17961"/>
                    <a:pt x="438621" y="24591"/>
                    <a:pt x="438621" y="24591"/>
                  </a:cubicBezTo>
                  <a:cubicBezTo>
                    <a:pt x="438621" y="24591"/>
                    <a:pt x="430400" y="16370"/>
                    <a:pt x="423770" y="22867"/>
                  </a:cubicBezTo>
                  <a:cubicBezTo>
                    <a:pt x="417141" y="29497"/>
                    <a:pt x="407329" y="22867"/>
                    <a:pt x="407329" y="22867"/>
                  </a:cubicBezTo>
                  <a:cubicBezTo>
                    <a:pt x="407329" y="22867"/>
                    <a:pt x="399108" y="17961"/>
                    <a:pt x="395793" y="9608"/>
                  </a:cubicBezTo>
                  <a:cubicBezTo>
                    <a:pt x="394467" y="6293"/>
                    <a:pt x="391948" y="4304"/>
                    <a:pt x="388898" y="2580"/>
                  </a:cubicBezTo>
                  <a:lnTo>
                    <a:pt x="389296" y="3641"/>
                  </a:lnTo>
                  <a:lnTo>
                    <a:pt x="369540" y="6956"/>
                  </a:lnTo>
                  <a:cubicBezTo>
                    <a:pt x="369540" y="6956"/>
                    <a:pt x="344877" y="-6171"/>
                    <a:pt x="339971" y="3641"/>
                  </a:cubicBezTo>
                  <a:cubicBezTo>
                    <a:pt x="335065" y="13453"/>
                    <a:pt x="330159" y="6956"/>
                    <a:pt x="318623" y="6956"/>
                  </a:cubicBezTo>
                  <a:cubicBezTo>
                    <a:pt x="307088" y="6956"/>
                    <a:pt x="297276" y="11862"/>
                    <a:pt x="290646" y="15177"/>
                  </a:cubicBezTo>
                  <a:cubicBezTo>
                    <a:pt x="284017" y="18492"/>
                    <a:pt x="274204" y="11862"/>
                    <a:pt x="269298" y="15177"/>
                  </a:cubicBezTo>
                  <a:cubicBezTo>
                    <a:pt x="264393" y="18492"/>
                    <a:pt x="261078" y="33209"/>
                    <a:pt x="261078" y="33209"/>
                  </a:cubicBezTo>
                  <a:lnTo>
                    <a:pt x="210162" y="23397"/>
                  </a:lnTo>
                  <a:cubicBezTo>
                    <a:pt x="210162" y="23397"/>
                    <a:pt x="200349" y="8547"/>
                    <a:pt x="188814" y="8547"/>
                  </a:cubicBezTo>
                  <a:cubicBezTo>
                    <a:pt x="177278" y="8547"/>
                    <a:pt x="160837" y="29895"/>
                    <a:pt x="160837" y="29895"/>
                  </a:cubicBezTo>
                  <a:lnTo>
                    <a:pt x="160837" y="47795"/>
                  </a:lnTo>
                  <a:cubicBezTo>
                    <a:pt x="162825" y="58535"/>
                    <a:pt x="160306" y="69805"/>
                    <a:pt x="156859" y="75374"/>
                  </a:cubicBezTo>
                  <a:cubicBezTo>
                    <a:pt x="151953" y="83595"/>
                    <a:pt x="146914" y="86910"/>
                    <a:pt x="146914" y="103352"/>
                  </a:cubicBezTo>
                  <a:cubicBezTo>
                    <a:pt x="146914" y="119793"/>
                    <a:pt x="127158" y="146180"/>
                    <a:pt x="127158" y="159439"/>
                  </a:cubicBezTo>
                  <a:cubicBezTo>
                    <a:pt x="127158" y="172566"/>
                    <a:pt x="104086" y="180919"/>
                    <a:pt x="104086" y="189140"/>
                  </a:cubicBezTo>
                  <a:cubicBezTo>
                    <a:pt x="104086" y="197361"/>
                    <a:pt x="102495" y="215526"/>
                    <a:pt x="102495" y="233692"/>
                  </a:cubicBezTo>
                  <a:cubicBezTo>
                    <a:pt x="102495" y="251857"/>
                    <a:pt x="92551" y="237006"/>
                    <a:pt x="92551" y="253448"/>
                  </a:cubicBezTo>
                  <a:cubicBezTo>
                    <a:pt x="92551" y="269890"/>
                    <a:pt x="84330" y="260078"/>
                    <a:pt x="76109" y="268299"/>
                  </a:cubicBezTo>
                  <a:cubicBezTo>
                    <a:pt x="67888" y="276519"/>
                    <a:pt x="64573" y="278243"/>
                    <a:pt x="64573" y="270022"/>
                  </a:cubicBezTo>
                  <a:cubicBezTo>
                    <a:pt x="64573" y="261801"/>
                    <a:pt x="53038" y="260078"/>
                    <a:pt x="43093" y="268299"/>
                  </a:cubicBezTo>
                  <a:cubicBezTo>
                    <a:pt x="33149" y="276519"/>
                    <a:pt x="29966" y="268299"/>
                    <a:pt x="24928" y="266575"/>
                  </a:cubicBezTo>
                  <a:cubicBezTo>
                    <a:pt x="22143" y="265647"/>
                    <a:pt x="10873" y="272277"/>
                    <a:pt x="0" y="279834"/>
                  </a:cubicBezTo>
                  <a:cubicBezTo>
                    <a:pt x="4906" y="290044"/>
                    <a:pt x="7425" y="300254"/>
                    <a:pt x="9414" y="309270"/>
                  </a:cubicBezTo>
                  <a:cubicBezTo>
                    <a:pt x="9547" y="310066"/>
                    <a:pt x="9812" y="310994"/>
                    <a:pt x="10077" y="311922"/>
                  </a:cubicBezTo>
                  <a:cubicBezTo>
                    <a:pt x="15911" y="307812"/>
                    <a:pt x="21746" y="304232"/>
                    <a:pt x="25193" y="303701"/>
                  </a:cubicBezTo>
                  <a:cubicBezTo>
                    <a:pt x="33546" y="302508"/>
                    <a:pt x="111512" y="303701"/>
                    <a:pt x="111512" y="303701"/>
                  </a:cubicBezTo>
                  <a:cubicBezTo>
                    <a:pt x="111512" y="303701"/>
                    <a:pt x="118672" y="315502"/>
                    <a:pt x="116285" y="326242"/>
                  </a:cubicBezTo>
                  <a:cubicBezTo>
                    <a:pt x="113898" y="336850"/>
                    <a:pt x="121058" y="332209"/>
                    <a:pt x="126893" y="346397"/>
                  </a:cubicBezTo>
                  <a:cubicBezTo>
                    <a:pt x="132859" y="360584"/>
                    <a:pt x="137500" y="366551"/>
                    <a:pt x="149301" y="362971"/>
                  </a:cubicBezTo>
                  <a:cubicBezTo>
                    <a:pt x="161102" y="359391"/>
                    <a:pt x="175289" y="357004"/>
                    <a:pt x="180063" y="358197"/>
                  </a:cubicBezTo>
                  <a:cubicBezTo>
                    <a:pt x="184836" y="359391"/>
                    <a:pt x="183643" y="338043"/>
                    <a:pt x="190670" y="334596"/>
                  </a:cubicBezTo>
                  <a:cubicBezTo>
                    <a:pt x="197830" y="331016"/>
                    <a:pt x="212018" y="334596"/>
                    <a:pt x="212018" y="334596"/>
                  </a:cubicBezTo>
                  <a:cubicBezTo>
                    <a:pt x="212018" y="334596"/>
                    <a:pt x="213211" y="340562"/>
                    <a:pt x="225012" y="340562"/>
                  </a:cubicBezTo>
                  <a:cubicBezTo>
                    <a:pt x="236813" y="340562"/>
                    <a:pt x="242780" y="335789"/>
                    <a:pt x="242780" y="344142"/>
                  </a:cubicBezTo>
                  <a:cubicBezTo>
                    <a:pt x="242780" y="352363"/>
                    <a:pt x="243973" y="361910"/>
                    <a:pt x="247553" y="365358"/>
                  </a:cubicBezTo>
                  <a:cubicBezTo>
                    <a:pt x="251133" y="368937"/>
                    <a:pt x="238139" y="398506"/>
                    <a:pt x="243973" y="403147"/>
                  </a:cubicBezTo>
                  <a:cubicBezTo>
                    <a:pt x="249940" y="407920"/>
                    <a:pt x="258161" y="418528"/>
                    <a:pt x="256967" y="424494"/>
                  </a:cubicBezTo>
                  <a:cubicBezTo>
                    <a:pt x="255774" y="430461"/>
                    <a:pt x="252194" y="444649"/>
                    <a:pt x="256967" y="445842"/>
                  </a:cubicBezTo>
                  <a:cubicBezTo>
                    <a:pt x="261741" y="447035"/>
                    <a:pt x="262934" y="438682"/>
                    <a:pt x="271155" y="438682"/>
                  </a:cubicBezTo>
                  <a:cubicBezTo>
                    <a:pt x="279508" y="438682"/>
                    <a:pt x="286536" y="439875"/>
                    <a:pt x="294757" y="436295"/>
                  </a:cubicBezTo>
                  <a:cubicBezTo>
                    <a:pt x="297541" y="435102"/>
                    <a:pt x="299928" y="435632"/>
                    <a:pt x="301917" y="436561"/>
                  </a:cubicBezTo>
                  <a:cubicBezTo>
                    <a:pt x="306160" y="438682"/>
                    <a:pt x="308944" y="443323"/>
                    <a:pt x="308944" y="443323"/>
                  </a:cubicBezTo>
                  <a:cubicBezTo>
                    <a:pt x="308944" y="443323"/>
                    <a:pt x="311331" y="451676"/>
                    <a:pt x="315971" y="449289"/>
                  </a:cubicBezTo>
                  <a:cubicBezTo>
                    <a:pt x="320745" y="446903"/>
                    <a:pt x="333739" y="443323"/>
                    <a:pt x="332546" y="448096"/>
                  </a:cubicBezTo>
                  <a:cubicBezTo>
                    <a:pt x="331352" y="452870"/>
                    <a:pt x="336126" y="463477"/>
                    <a:pt x="340899" y="461090"/>
                  </a:cubicBezTo>
                  <a:cubicBezTo>
                    <a:pt x="345673" y="458704"/>
                    <a:pt x="357473" y="468250"/>
                    <a:pt x="363308" y="468250"/>
                  </a:cubicBezTo>
                  <a:cubicBezTo>
                    <a:pt x="369275" y="468250"/>
                    <a:pt x="375109" y="468250"/>
                    <a:pt x="375109" y="464670"/>
                  </a:cubicBezTo>
                  <a:cubicBezTo>
                    <a:pt x="375109" y="461090"/>
                    <a:pt x="382136" y="455256"/>
                    <a:pt x="384523" y="459897"/>
                  </a:cubicBezTo>
                  <a:cubicBezTo>
                    <a:pt x="386909" y="464670"/>
                    <a:pt x="392744" y="475278"/>
                    <a:pt x="398710" y="475278"/>
                  </a:cubicBezTo>
                  <a:cubicBezTo>
                    <a:pt x="404677" y="475278"/>
                    <a:pt x="418865" y="475278"/>
                    <a:pt x="418865" y="480051"/>
                  </a:cubicBezTo>
                  <a:cubicBezTo>
                    <a:pt x="418865" y="484825"/>
                    <a:pt x="423638" y="497819"/>
                    <a:pt x="429472" y="502460"/>
                  </a:cubicBezTo>
                  <a:cubicBezTo>
                    <a:pt x="435439" y="507233"/>
                    <a:pt x="448433" y="502460"/>
                    <a:pt x="448433" y="502460"/>
                  </a:cubicBezTo>
                  <a:cubicBezTo>
                    <a:pt x="448433" y="502460"/>
                    <a:pt x="453206" y="498880"/>
                    <a:pt x="453206" y="490659"/>
                  </a:cubicBezTo>
                  <a:cubicBezTo>
                    <a:pt x="453206" y="482306"/>
                    <a:pt x="453206" y="471698"/>
                    <a:pt x="449626" y="471698"/>
                  </a:cubicBezTo>
                  <a:cubicBezTo>
                    <a:pt x="446047" y="471698"/>
                    <a:pt x="440212" y="479919"/>
                    <a:pt x="431859" y="477665"/>
                  </a:cubicBezTo>
                  <a:cubicBezTo>
                    <a:pt x="423505" y="475278"/>
                    <a:pt x="417671" y="458704"/>
                    <a:pt x="414091" y="456317"/>
                  </a:cubicBezTo>
                  <a:cubicBezTo>
                    <a:pt x="410511" y="453930"/>
                    <a:pt x="420058" y="438549"/>
                    <a:pt x="420058" y="431522"/>
                  </a:cubicBezTo>
                  <a:cubicBezTo>
                    <a:pt x="420058" y="424362"/>
                    <a:pt x="426025" y="404340"/>
                    <a:pt x="421251" y="401953"/>
                  </a:cubicBezTo>
                  <a:cubicBezTo>
                    <a:pt x="416478" y="399567"/>
                    <a:pt x="418865" y="392539"/>
                    <a:pt x="424831" y="387766"/>
                  </a:cubicBezTo>
                  <a:cubicBezTo>
                    <a:pt x="430798" y="382992"/>
                    <a:pt x="422444" y="369998"/>
                    <a:pt x="431991" y="369998"/>
                  </a:cubicBezTo>
                  <a:cubicBezTo>
                    <a:pt x="440875" y="369998"/>
                    <a:pt x="458908" y="370927"/>
                    <a:pt x="464079" y="365225"/>
                  </a:cubicBezTo>
                  <a:cubicBezTo>
                    <a:pt x="464477" y="364827"/>
                    <a:pt x="464875" y="364562"/>
                    <a:pt x="465140" y="364032"/>
                  </a:cubicBezTo>
                  <a:cubicBezTo>
                    <a:pt x="465803" y="362706"/>
                    <a:pt x="466333" y="361380"/>
                    <a:pt x="466864" y="359921"/>
                  </a:cubicBezTo>
                  <a:cubicBezTo>
                    <a:pt x="460367" y="350242"/>
                    <a:pt x="454400" y="336982"/>
                    <a:pt x="446974" y="333005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73EEEAA0-92B5-4743-B4FA-C6B077CF3BD9}"/>
                </a:ext>
              </a:extLst>
            </p:cNvPr>
            <p:cNvSpPr/>
            <p:nvPr/>
          </p:nvSpPr>
          <p:spPr>
            <a:xfrm>
              <a:off x="6244252" y="4851244"/>
              <a:ext cx="39778" cy="53038"/>
            </a:xfrm>
            <a:custGeom>
              <a:avLst/>
              <a:gdLst>
                <a:gd name="connsiteX0" fmla="*/ 2917 w 39778"/>
                <a:gd name="connsiteY0" fmla="*/ 28640 h 53037"/>
                <a:gd name="connsiteX1" fmla="*/ 9547 w 39778"/>
                <a:gd name="connsiteY1" fmla="*/ 56352 h 53037"/>
                <a:gd name="connsiteX2" fmla="*/ 20950 w 39778"/>
                <a:gd name="connsiteY2" fmla="*/ 49590 h 53037"/>
                <a:gd name="connsiteX3" fmla="*/ 42828 w 39778"/>
                <a:gd name="connsiteY3" fmla="*/ 18165 h 53037"/>
                <a:gd name="connsiteX4" fmla="*/ 36066 w 39778"/>
                <a:gd name="connsiteY4" fmla="*/ 14055 h 53037"/>
                <a:gd name="connsiteX5" fmla="*/ 35005 w 39778"/>
                <a:gd name="connsiteY5" fmla="*/ 0 h 53037"/>
                <a:gd name="connsiteX6" fmla="*/ 22408 w 39778"/>
                <a:gd name="connsiteY6" fmla="*/ 398 h 53037"/>
                <a:gd name="connsiteX7" fmla="*/ 8751 w 39778"/>
                <a:gd name="connsiteY7" fmla="*/ 8619 h 53037"/>
                <a:gd name="connsiteX8" fmla="*/ 0 w 39778"/>
                <a:gd name="connsiteY8" fmla="*/ 7823 h 53037"/>
                <a:gd name="connsiteX9" fmla="*/ 1724 w 39778"/>
                <a:gd name="connsiteY9" fmla="*/ 8353 h 53037"/>
                <a:gd name="connsiteX10" fmla="*/ 2917 w 39778"/>
                <a:gd name="connsiteY10" fmla="*/ 28640 h 53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9778" h="53037">
                  <a:moveTo>
                    <a:pt x="2917" y="28640"/>
                  </a:moveTo>
                  <a:cubicBezTo>
                    <a:pt x="5039" y="33414"/>
                    <a:pt x="7160" y="44154"/>
                    <a:pt x="9547" y="56352"/>
                  </a:cubicBezTo>
                  <a:cubicBezTo>
                    <a:pt x="14850" y="52905"/>
                    <a:pt x="19094" y="50386"/>
                    <a:pt x="20950" y="49590"/>
                  </a:cubicBezTo>
                  <a:cubicBezTo>
                    <a:pt x="27712" y="46806"/>
                    <a:pt x="42828" y="18165"/>
                    <a:pt x="42828" y="18165"/>
                  </a:cubicBezTo>
                  <a:lnTo>
                    <a:pt x="36066" y="14055"/>
                  </a:lnTo>
                  <a:cubicBezTo>
                    <a:pt x="36066" y="14055"/>
                    <a:pt x="36861" y="8088"/>
                    <a:pt x="35005" y="0"/>
                  </a:cubicBezTo>
                  <a:cubicBezTo>
                    <a:pt x="28905" y="663"/>
                    <a:pt x="22408" y="398"/>
                    <a:pt x="22408" y="398"/>
                  </a:cubicBezTo>
                  <a:cubicBezTo>
                    <a:pt x="22408" y="398"/>
                    <a:pt x="23734" y="11270"/>
                    <a:pt x="8751" y="8619"/>
                  </a:cubicBezTo>
                  <a:cubicBezTo>
                    <a:pt x="6364" y="8221"/>
                    <a:pt x="3315" y="7956"/>
                    <a:pt x="0" y="7823"/>
                  </a:cubicBezTo>
                  <a:cubicBezTo>
                    <a:pt x="1061" y="8221"/>
                    <a:pt x="1724" y="8353"/>
                    <a:pt x="1724" y="8353"/>
                  </a:cubicBezTo>
                  <a:lnTo>
                    <a:pt x="2917" y="28640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16612E3A-E14E-43E1-A5E3-AB7CB5C16917}"/>
                </a:ext>
              </a:extLst>
            </p:cNvPr>
            <p:cNvSpPr/>
            <p:nvPr/>
          </p:nvSpPr>
          <p:spPr>
            <a:xfrm>
              <a:off x="6271168" y="5071483"/>
              <a:ext cx="278447" cy="450820"/>
            </a:xfrm>
            <a:custGeom>
              <a:avLst/>
              <a:gdLst>
                <a:gd name="connsiteX0" fmla="*/ 281762 w 278447"/>
                <a:gd name="connsiteY0" fmla="*/ 116948 h 450819"/>
                <a:gd name="connsiteX1" fmla="*/ 275000 w 278447"/>
                <a:gd name="connsiteY1" fmla="*/ 64971 h 450819"/>
                <a:gd name="connsiteX2" fmla="*/ 272613 w 278447"/>
                <a:gd name="connsiteY2" fmla="*/ 1061 h 450819"/>
                <a:gd name="connsiteX3" fmla="*/ 272481 w 278447"/>
                <a:gd name="connsiteY3" fmla="*/ 0 h 450819"/>
                <a:gd name="connsiteX4" fmla="*/ 244238 w 278447"/>
                <a:gd name="connsiteY4" fmla="*/ 15248 h 450819"/>
                <a:gd name="connsiteX5" fmla="*/ 225277 w 278447"/>
                <a:gd name="connsiteY5" fmla="*/ 20022 h 450819"/>
                <a:gd name="connsiteX6" fmla="*/ 209498 w 278447"/>
                <a:gd name="connsiteY6" fmla="*/ 19226 h 450819"/>
                <a:gd name="connsiteX7" fmla="*/ 200880 w 278447"/>
                <a:gd name="connsiteY7" fmla="*/ 29436 h 450819"/>
                <a:gd name="connsiteX8" fmla="*/ 185101 w 278447"/>
                <a:gd name="connsiteY8" fmla="*/ 31027 h 450819"/>
                <a:gd name="connsiteX9" fmla="*/ 162295 w 278447"/>
                <a:gd name="connsiteY9" fmla="*/ 34209 h 450819"/>
                <a:gd name="connsiteX10" fmla="*/ 153676 w 278447"/>
                <a:gd name="connsiteY10" fmla="*/ 26386 h 450819"/>
                <a:gd name="connsiteX11" fmla="*/ 137898 w 278447"/>
                <a:gd name="connsiteY11" fmla="*/ 29568 h 450819"/>
                <a:gd name="connsiteX12" fmla="*/ 122782 w 278447"/>
                <a:gd name="connsiteY12" fmla="*/ 27977 h 450819"/>
                <a:gd name="connsiteX13" fmla="*/ 121323 w 278447"/>
                <a:gd name="connsiteY13" fmla="*/ 37259 h 450819"/>
                <a:gd name="connsiteX14" fmla="*/ 132726 w 278447"/>
                <a:gd name="connsiteY14" fmla="*/ 93611 h 450819"/>
                <a:gd name="connsiteX15" fmla="*/ 148903 w 278447"/>
                <a:gd name="connsiteY15" fmla="*/ 109125 h 450819"/>
                <a:gd name="connsiteX16" fmla="*/ 149698 w 278447"/>
                <a:gd name="connsiteY16" fmla="*/ 135909 h 450819"/>
                <a:gd name="connsiteX17" fmla="*/ 134716 w 278447"/>
                <a:gd name="connsiteY17" fmla="*/ 153279 h 450819"/>
                <a:gd name="connsiteX18" fmla="*/ 132329 w 278447"/>
                <a:gd name="connsiteY18" fmla="*/ 177676 h 450819"/>
                <a:gd name="connsiteX19" fmla="*/ 107931 w 278447"/>
                <a:gd name="connsiteY19" fmla="*/ 145323 h 450819"/>
                <a:gd name="connsiteX20" fmla="*/ 113500 w 278447"/>
                <a:gd name="connsiteY20" fmla="*/ 110716 h 450819"/>
                <a:gd name="connsiteX21" fmla="*/ 92285 w 278447"/>
                <a:gd name="connsiteY21" fmla="*/ 107534 h 450819"/>
                <a:gd name="connsiteX22" fmla="*/ 74120 w 278447"/>
                <a:gd name="connsiteY22" fmla="*/ 94937 h 450819"/>
                <a:gd name="connsiteX23" fmla="*/ 0 w 278447"/>
                <a:gd name="connsiteY23" fmla="*/ 121721 h 450819"/>
                <a:gd name="connsiteX24" fmla="*/ 5436 w 278447"/>
                <a:gd name="connsiteY24" fmla="*/ 141478 h 450819"/>
                <a:gd name="connsiteX25" fmla="*/ 3845 w 278447"/>
                <a:gd name="connsiteY25" fmla="*/ 141478 h 450819"/>
                <a:gd name="connsiteX26" fmla="*/ 7823 w 278447"/>
                <a:gd name="connsiteY26" fmla="*/ 150097 h 450819"/>
                <a:gd name="connsiteX27" fmla="*/ 42165 w 278447"/>
                <a:gd name="connsiteY27" fmla="*/ 158317 h 450819"/>
                <a:gd name="connsiteX28" fmla="*/ 72927 w 278447"/>
                <a:gd name="connsiteY28" fmla="*/ 168925 h 450819"/>
                <a:gd name="connsiteX29" fmla="*/ 74120 w 278447"/>
                <a:gd name="connsiteY29" fmla="*/ 210294 h 450819"/>
                <a:gd name="connsiteX30" fmla="*/ 66960 w 278447"/>
                <a:gd name="connsiteY30" fmla="*/ 233896 h 450819"/>
                <a:gd name="connsiteX31" fmla="*/ 75313 w 278447"/>
                <a:gd name="connsiteY31" fmla="*/ 254050 h 450819"/>
                <a:gd name="connsiteX32" fmla="*/ 61126 w 278447"/>
                <a:gd name="connsiteY32" fmla="*/ 274204 h 450819"/>
                <a:gd name="connsiteX33" fmla="*/ 54098 w 278447"/>
                <a:gd name="connsiteY33" fmla="*/ 300193 h 450819"/>
                <a:gd name="connsiteX34" fmla="*/ 27049 w 278447"/>
                <a:gd name="connsiteY34" fmla="*/ 327109 h 450819"/>
                <a:gd name="connsiteX35" fmla="*/ 28110 w 278447"/>
                <a:gd name="connsiteY35" fmla="*/ 327905 h 450819"/>
                <a:gd name="connsiteX36" fmla="*/ 44684 w 278447"/>
                <a:gd name="connsiteY36" fmla="*/ 377628 h 450819"/>
                <a:gd name="connsiteX37" fmla="*/ 47071 w 278447"/>
                <a:gd name="connsiteY37" fmla="*/ 426157 h 450819"/>
                <a:gd name="connsiteX38" fmla="*/ 49988 w 278447"/>
                <a:gd name="connsiteY38" fmla="*/ 456919 h 450819"/>
                <a:gd name="connsiteX39" fmla="*/ 69877 w 278447"/>
                <a:gd name="connsiteY39" fmla="*/ 455461 h 450819"/>
                <a:gd name="connsiteX40" fmla="*/ 71070 w 278447"/>
                <a:gd name="connsiteY40" fmla="*/ 442201 h 450819"/>
                <a:gd name="connsiteX41" fmla="*/ 60463 w 278447"/>
                <a:gd name="connsiteY41" fmla="*/ 431991 h 450819"/>
                <a:gd name="connsiteX42" fmla="*/ 102230 w 278447"/>
                <a:gd name="connsiteY42" fmla="*/ 401229 h 450819"/>
                <a:gd name="connsiteX43" fmla="*/ 135776 w 278447"/>
                <a:gd name="connsiteY43" fmla="*/ 380280 h 450819"/>
                <a:gd name="connsiteX44" fmla="*/ 138561 w 278447"/>
                <a:gd name="connsiteY44" fmla="*/ 341695 h 450819"/>
                <a:gd name="connsiteX45" fmla="*/ 133787 w 278447"/>
                <a:gd name="connsiteY45" fmla="*/ 308148 h 450819"/>
                <a:gd name="connsiteX46" fmla="*/ 120793 w 278447"/>
                <a:gd name="connsiteY46" fmla="*/ 274204 h 450819"/>
                <a:gd name="connsiteX47" fmla="*/ 125169 w 278447"/>
                <a:gd name="connsiteY47" fmla="*/ 254050 h 450819"/>
                <a:gd name="connsiteX48" fmla="*/ 137367 w 278447"/>
                <a:gd name="connsiteY48" fmla="*/ 239863 h 450819"/>
                <a:gd name="connsiteX49" fmla="*/ 159908 w 278447"/>
                <a:gd name="connsiteY49" fmla="*/ 225675 h 450819"/>
                <a:gd name="connsiteX50" fmla="*/ 187886 w 278447"/>
                <a:gd name="connsiteY50" fmla="*/ 194913 h 450819"/>
                <a:gd name="connsiteX51" fmla="*/ 239863 w 278447"/>
                <a:gd name="connsiteY51" fmla="*/ 172505 h 450819"/>
                <a:gd name="connsiteX52" fmla="*/ 281762 w 278447"/>
                <a:gd name="connsiteY52" fmla="*/ 116948 h 450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278447" h="450819">
                  <a:moveTo>
                    <a:pt x="281762" y="116948"/>
                  </a:moveTo>
                  <a:cubicBezTo>
                    <a:pt x="278978" y="109788"/>
                    <a:pt x="273542" y="77965"/>
                    <a:pt x="275000" y="64971"/>
                  </a:cubicBezTo>
                  <a:cubicBezTo>
                    <a:pt x="276591" y="51977"/>
                    <a:pt x="272613" y="17635"/>
                    <a:pt x="272613" y="1061"/>
                  </a:cubicBezTo>
                  <a:cubicBezTo>
                    <a:pt x="272613" y="663"/>
                    <a:pt x="272613" y="398"/>
                    <a:pt x="272481" y="0"/>
                  </a:cubicBezTo>
                  <a:cubicBezTo>
                    <a:pt x="259487" y="5967"/>
                    <a:pt x="245431" y="12729"/>
                    <a:pt x="244238" y="15248"/>
                  </a:cubicBezTo>
                  <a:cubicBezTo>
                    <a:pt x="241851" y="20022"/>
                    <a:pt x="231642" y="14453"/>
                    <a:pt x="225277" y="20022"/>
                  </a:cubicBezTo>
                  <a:cubicBezTo>
                    <a:pt x="218912" y="25591"/>
                    <a:pt x="215068" y="20817"/>
                    <a:pt x="209498" y="19226"/>
                  </a:cubicBezTo>
                  <a:cubicBezTo>
                    <a:pt x="203930" y="17635"/>
                    <a:pt x="201543" y="24795"/>
                    <a:pt x="200880" y="29436"/>
                  </a:cubicBezTo>
                  <a:cubicBezTo>
                    <a:pt x="200084" y="34209"/>
                    <a:pt x="189079" y="31822"/>
                    <a:pt x="185101" y="31027"/>
                  </a:cubicBezTo>
                  <a:cubicBezTo>
                    <a:pt x="181124" y="30231"/>
                    <a:pt x="168527" y="34209"/>
                    <a:pt x="162295" y="34209"/>
                  </a:cubicBezTo>
                  <a:cubicBezTo>
                    <a:pt x="155930" y="34209"/>
                    <a:pt x="160704" y="28773"/>
                    <a:pt x="153676" y="26386"/>
                  </a:cubicBezTo>
                  <a:cubicBezTo>
                    <a:pt x="146516" y="23999"/>
                    <a:pt x="141875" y="29568"/>
                    <a:pt x="137898" y="29568"/>
                  </a:cubicBezTo>
                  <a:cubicBezTo>
                    <a:pt x="135511" y="29568"/>
                    <a:pt x="128218" y="28640"/>
                    <a:pt x="122782" y="27977"/>
                  </a:cubicBezTo>
                  <a:cubicBezTo>
                    <a:pt x="122649" y="31557"/>
                    <a:pt x="122252" y="34872"/>
                    <a:pt x="121323" y="37259"/>
                  </a:cubicBezTo>
                  <a:cubicBezTo>
                    <a:pt x="116152" y="50651"/>
                    <a:pt x="131931" y="80882"/>
                    <a:pt x="132726" y="93611"/>
                  </a:cubicBezTo>
                  <a:cubicBezTo>
                    <a:pt x="138561" y="98650"/>
                    <a:pt x="145323" y="104749"/>
                    <a:pt x="148903" y="109125"/>
                  </a:cubicBezTo>
                  <a:cubicBezTo>
                    <a:pt x="156063" y="117744"/>
                    <a:pt x="148903" y="116948"/>
                    <a:pt x="149698" y="135909"/>
                  </a:cubicBezTo>
                  <a:cubicBezTo>
                    <a:pt x="150494" y="154870"/>
                    <a:pt x="141875" y="146914"/>
                    <a:pt x="134716" y="153279"/>
                  </a:cubicBezTo>
                  <a:cubicBezTo>
                    <a:pt x="127688" y="159643"/>
                    <a:pt x="133920" y="173831"/>
                    <a:pt x="132329" y="177676"/>
                  </a:cubicBezTo>
                  <a:cubicBezTo>
                    <a:pt x="130738" y="181654"/>
                    <a:pt x="109522" y="150097"/>
                    <a:pt x="107931" y="145323"/>
                  </a:cubicBezTo>
                  <a:cubicBezTo>
                    <a:pt x="106340" y="140550"/>
                    <a:pt x="115887" y="121721"/>
                    <a:pt x="113500" y="110716"/>
                  </a:cubicBezTo>
                  <a:cubicBezTo>
                    <a:pt x="111114" y="99711"/>
                    <a:pt x="96926" y="106738"/>
                    <a:pt x="92285" y="107534"/>
                  </a:cubicBezTo>
                  <a:cubicBezTo>
                    <a:pt x="87512" y="108329"/>
                    <a:pt x="76507" y="94937"/>
                    <a:pt x="74120" y="94937"/>
                  </a:cubicBezTo>
                  <a:cubicBezTo>
                    <a:pt x="71733" y="94937"/>
                    <a:pt x="0" y="121721"/>
                    <a:pt x="0" y="121721"/>
                  </a:cubicBezTo>
                  <a:lnTo>
                    <a:pt x="5436" y="141478"/>
                  </a:lnTo>
                  <a:lnTo>
                    <a:pt x="3845" y="141478"/>
                  </a:lnTo>
                  <a:lnTo>
                    <a:pt x="7823" y="150097"/>
                  </a:lnTo>
                  <a:cubicBezTo>
                    <a:pt x="7823" y="150097"/>
                    <a:pt x="31425" y="151290"/>
                    <a:pt x="42165" y="158317"/>
                  </a:cubicBezTo>
                  <a:cubicBezTo>
                    <a:pt x="52772" y="165477"/>
                    <a:pt x="69346" y="166538"/>
                    <a:pt x="72927" y="168925"/>
                  </a:cubicBezTo>
                  <a:cubicBezTo>
                    <a:pt x="76507" y="171311"/>
                    <a:pt x="72927" y="197300"/>
                    <a:pt x="74120" y="210294"/>
                  </a:cubicBezTo>
                  <a:cubicBezTo>
                    <a:pt x="75313" y="223288"/>
                    <a:pt x="59932" y="226868"/>
                    <a:pt x="66960" y="233896"/>
                  </a:cubicBezTo>
                  <a:cubicBezTo>
                    <a:pt x="74120" y="241056"/>
                    <a:pt x="70540" y="252857"/>
                    <a:pt x="75313" y="254050"/>
                  </a:cubicBezTo>
                  <a:cubicBezTo>
                    <a:pt x="80087" y="255244"/>
                    <a:pt x="66960" y="270624"/>
                    <a:pt x="61126" y="274204"/>
                  </a:cubicBezTo>
                  <a:cubicBezTo>
                    <a:pt x="55159" y="277784"/>
                    <a:pt x="61126" y="290779"/>
                    <a:pt x="54098" y="300193"/>
                  </a:cubicBezTo>
                  <a:cubicBezTo>
                    <a:pt x="49590" y="306292"/>
                    <a:pt x="36331" y="318093"/>
                    <a:pt x="27049" y="327109"/>
                  </a:cubicBezTo>
                  <a:cubicBezTo>
                    <a:pt x="27447" y="327375"/>
                    <a:pt x="27845" y="327640"/>
                    <a:pt x="28110" y="327905"/>
                  </a:cubicBezTo>
                  <a:cubicBezTo>
                    <a:pt x="30496" y="332016"/>
                    <a:pt x="37524" y="373385"/>
                    <a:pt x="44684" y="377628"/>
                  </a:cubicBezTo>
                  <a:cubicBezTo>
                    <a:pt x="51844" y="381738"/>
                    <a:pt x="47601" y="422577"/>
                    <a:pt x="47071" y="426157"/>
                  </a:cubicBezTo>
                  <a:cubicBezTo>
                    <a:pt x="46540" y="429737"/>
                    <a:pt x="49988" y="456919"/>
                    <a:pt x="49988" y="456919"/>
                  </a:cubicBezTo>
                  <a:cubicBezTo>
                    <a:pt x="49988" y="456919"/>
                    <a:pt x="60463" y="455328"/>
                    <a:pt x="69877" y="455461"/>
                  </a:cubicBezTo>
                  <a:cubicBezTo>
                    <a:pt x="70540" y="450024"/>
                    <a:pt x="70938" y="445383"/>
                    <a:pt x="71070" y="442201"/>
                  </a:cubicBezTo>
                  <a:cubicBezTo>
                    <a:pt x="71866" y="429605"/>
                    <a:pt x="63247" y="439814"/>
                    <a:pt x="60463" y="431991"/>
                  </a:cubicBezTo>
                  <a:cubicBezTo>
                    <a:pt x="57678" y="424168"/>
                    <a:pt x="79821" y="409583"/>
                    <a:pt x="102230" y="401229"/>
                  </a:cubicBezTo>
                  <a:cubicBezTo>
                    <a:pt x="124771" y="393009"/>
                    <a:pt x="133390" y="388235"/>
                    <a:pt x="135776" y="380280"/>
                  </a:cubicBezTo>
                  <a:cubicBezTo>
                    <a:pt x="138163" y="372457"/>
                    <a:pt x="135378" y="350313"/>
                    <a:pt x="138561" y="341695"/>
                  </a:cubicBezTo>
                  <a:cubicBezTo>
                    <a:pt x="141743" y="333076"/>
                    <a:pt x="136572" y="327905"/>
                    <a:pt x="133787" y="308148"/>
                  </a:cubicBezTo>
                  <a:cubicBezTo>
                    <a:pt x="131003" y="288392"/>
                    <a:pt x="123843" y="285342"/>
                    <a:pt x="120793" y="274204"/>
                  </a:cubicBezTo>
                  <a:cubicBezTo>
                    <a:pt x="117611" y="263199"/>
                    <a:pt x="118406" y="254448"/>
                    <a:pt x="125169" y="254050"/>
                  </a:cubicBezTo>
                  <a:cubicBezTo>
                    <a:pt x="131799" y="253652"/>
                    <a:pt x="131799" y="250470"/>
                    <a:pt x="137367" y="239863"/>
                  </a:cubicBezTo>
                  <a:cubicBezTo>
                    <a:pt x="142936" y="229255"/>
                    <a:pt x="149168" y="233498"/>
                    <a:pt x="159908" y="225675"/>
                  </a:cubicBezTo>
                  <a:cubicBezTo>
                    <a:pt x="170516" y="217852"/>
                    <a:pt x="170914" y="207907"/>
                    <a:pt x="187886" y="194913"/>
                  </a:cubicBezTo>
                  <a:cubicBezTo>
                    <a:pt x="204858" y="181919"/>
                    <a:pt x="223421" y="182317"/>
                    <a:pt x="239863" y="172505"/>
                  </a:cubicBezTo>
                  <a:cubicBezTo>
                    <a:pt x="256172" y="162693"/>
                    <a:pt x="284414" y="123976"/>
                    <a:pt x="281762" y="116948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25F7B5A8-D913-4B92-91AC-E57922C915C4}"/>
                </a:ext>
              </a:extLst>
            </p:cNvPr>
            <p:cNvSpPr/>
            <p:nvPr/>
          </p:nvSpPr>
          <p:spPr>
            <a:xfrm>
              <a:off x="6253799" y="4811731"/>
              <a:ext cx="278447" cy="291707"/>
            </a:xfrm>
            <a:custGeom>
              <a:avLst/>
              <a:gdLst>
                <a:gd name="connsiteX0" fmla="*/ 271155 w 278447"/>
                <a:gd name="connsiteY0" fmla="*/ 235620 h 291706"/>
                <a:gd name="connsiteX1" fmla="*/ 261343 w 278447"/>
                <a:gd name="connsiteY1" fmla="*/ 208438 h 291706"/>
                <a:gd name="connsiteX2" fmla="*/ 258558 w 278447"/>
                <a:gd name="connsiteY2" fmla="*/ 186427 h 291706"/>
                <a:gd name="connsiteX3" fmla="*/ 263332 w 278447"/>
                <a:gd name="connsiteY3" fmla="*/ 166273 h 291706"/>
                <a:gd name="connsiteX4" fmla="*/ 249144 w 278447"/>
                <a:gd name="connsiteY4" fmla="*/ 143865 h 291706"/>
                <a:gd name="connsiteX5" fmla="*/ 260945 w 278447"/>
                <a:gd name="connsiteY5" fmla="*/ 103291 h 291706"/>
                <a:gd name="connsiteX6" fmla="*/ 216261 w 278447"/>
                <a:gd name="connsiteY6" fmla="*/ 71468 h 291706"/>
                <a:gd name="connsiteX7" fmla="*/ 217587 w 278447"/>
                <a:gd name="connsiteY7" fmla="*/ 55027 h 291706"/>
                <a:gd name="connsiteX8" fmla="*/ 116815 w 278447"/>
                <a:gd name="connsiteY8" fmla="*/ 1591 h 291706"/>
                <a:gd name="connsiteX9" fmla="*/ 103954 w 278447"/>
                <a:gd name="connsiteY9" fmla="*/ 26652 h 291706"/>
                <a:gd name="connsiteX10" fmla="*/ 105677 w 278447"/>
                <a:gd name="connsiteY10" fmla="*/ 43226 h 291706"/>
                <a:gd name="connsiteX11" fmla="*/ 62584 w 278447"/>
                <a:gd name="connsiteY11" fmla="*/ 40839 h 291706"/>
                <a:gd name="connsiteX12" fmla="*/ 62452 w 278447"/>
                <a:gd name="connsiteY12" fmla="*/ 0 h 291706"/>
                <a:gd name="connsiteX13" fmla="*/ 40176 w 278447"/>
                <a:gd name="connsiteY13" fmla="*/ 1856 h 291706"/>
                <a:gd name="connsiteX14" fmla="*/ 27579 w 278447"/>
                <a:gd name="connsiteY14" fmla="*/ 5171 h 291706"/>
                <a:gd name="connsiteX15" fmla="*/ 31955 w 278447"/>
                <a:gd name="connsiteY15" fmla="*/ 16839 h 291706"/>
                <a:gd name="connsiteX16" fmla="*/ 36066 w 278447"/>
                <a:gd name="connsiteY16" fmla="*/ 34607 h 291706"/>
                <a:gd name="connsiteX17" fmla="*/ 25458 w 278447"/>
                <a:gd name="connsiteY17" fmla="*/ 39646 h 291706"/>
                <a:gd name="connsiteX18" fmla="*/ 26519 w 278447"/>
                <a:gd name="connsiteY18" fmla="*/ 53701 h 291706"/>
                <a:gd name="connsiteX19" fmla="*/ 33281 w 278447"/>
                <a:gd name="connsiteY19" fmla="*/ 57811 h 291706"/>
                <a:gd name="connsiteX20" fmla="*/ 11403 w 278447"/>
                <a:gd name="connsiteY20" fmla="*/ 89236 h 291706"/>
                <a:gd name="connsiteX21" fmla="*/ 0 w 278447"/>
                <a:gd name="connsiteY21" fmla="*/ 95998 h 291706"/>
                <a:gd name="connsiteX22" fmla="*/ 16309 w 278447"/>
                <a:gd name="connsiteY22" fmla="*/ 146782 h 291706"/>
                <a:gd name="connsiteX23" fmla="*/ 30496 w 278447"/>
                <a:gd name="connsiteY23" fmla="*/ 181654 h 291706"/>
                <a:gd name="connsiteX24" fmla="*/ 36993 w 278447"/>
                <a:gd name="connsiteY24" fmla="*/ 202869 h 291706"/>
                <a:gd name="connsiteX25" fmla="*/ 22143 w 278447"/>
                <a:gd name="connsiteY25" fmla="*/ 191731 h 291706"/>
                <a:gd name="connsiteX26" fmla="*/ 20419 w 278447"/>
                <a:gd name="connsiteY26" fmla="*/ 195841 h 291706"/>
                <a:gd name="connsiteX27" fmla="*/ 19359 w 278447"/>
                <a:gd name="connsiteY27" fmla="*/ 197035 h 291706"/>
                <a:gd name="connsiteX28" fmla="*/ 38585 w 278447"/>
                <a:gd name="connsiteY28" fmla="*/ 208040 h 291706"/>
                <a:gd name="connsiteX29" fmla="*/ 63114 w 278447"/>
                <a:gd name="connsiteY29" fmla="*/ 217587 h 291706"/>
                <a:gd name="connsiteX30" fmla="*/ 97191 w 278447"/>
                <a:gd name="connsiteY30" fmla="*/ 232570 h 291706"/>
                <a:gd name="connsiteX31" fmla="*/ 98915 w 278447"/>
                <a:gd name="connsiteY31" fmla="*/ 235222 h 291706"/>
                <a:gd name="connsiteX32" fmla="*/ 116815 w 278447"/>
                <a:gd name="connsiteY32" fmla="*/ 235222 h 291706"/>
                <a:gd name="connsiteX33" fmla="*/ 120660 w 278447"/>
                <a:gd name="connsiteY33" fmla="*/ 233763 h 291706"/>
                <a:gd name="connsiteX34" fmla="*/ 139887 w 278447"/>
                <a:gd name="connsiteY34" fmla="*/ 287729 h 291706"/>
                <a:gd name="connsiteX35" fmla="*/ 155002 w 278447"/>
                <a:gd name="connsiteY35" fmla="*/ 289320 h 291706"/>
                <a:gd name="connsiteX36" fmla="*/ 170781 w 278447"/>
                <a:gd name="connsiteY36" fmla="*/ 286138 h 291706"/>
                <a:gd name="connsiteX37" fmla="*/ 179400 w 278447"/>
                <a:gd name="connsiteY37" fmla="*/ 293961 h 291706"/>
                <a:gd name="connsiteX38" fmla="*/ 202206 w 278447"/>
                <a:gd name="connsiteY38" fmla="*/ 290779 h 291706"/>
                <a:gd name="connsiteX39" fmla="*/ 217985 w 278447"/>
                <a:gd name="connsiteY39" fmla="*/ 289188 h 291706"/>
                <a:gd name="connsiteX40" fmla="*/ 226603 w 278447"/>
                <a:gd name="connsiteY40" fmla="*/ 278978 h 291706"/>
                <a:gd name="connsiteX41" fmla="*/ 242382 w 278447"/>
                <a:gd name="connsiteY41" fmla="*/ 279774 h 291706"/>
                <a:gd name="connsiteX42" fmla="*/ 261343 w 278447"/>
                <a:gd name="connsiteY42" fmla="*/ 275000 h 291706"/>
                <a:gd name="connsiteX43" fmla="*/ 289585 w 278447"/>
                <a:gd name="connsiteY43" fmla="*/ 259752 h 291706"/>
                <a:gd name="connsiteX44" fmla="*/ 271155 w 278447"/>
                <a:gd name="connsiteY44" fmla="*/ 235620 h 291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278447" h="291706">
                  <a:moveTo>
                    <a:pt x="271155" y="235620"/>
                  </a:moveTo>
                  <a:cubicBezTo>
                    <a:pt x="270359" y="219443"/>
                    <a:pt x="260945" y="219443"/>
                    <a:pt x="261343" y="208438"/>
                  </a:cubicBezTo>
                  <a:cubicBezTo>
                    <a:pt x="261741" y="197433"/>
                    <a:pt x="262536" y="187488"/>
                    <a:pt x="258558" y="186427"/>
                  </a:cubicBezTo>
                  <a:cubicBezTo>
                    <a:pt x="254580" y="185234"/>
                    <a:pt x="256967" y="175820"/>
                    <a:pt x="263332" y="166273"/>
                  </a:cubicBezTo>
                  <a:cubicBezTo>
                    <a:pt x="269696" y="156859"/>
                    <a:pt x="251929" y="155665"/>
                    <a:pt x="249144" y="143865"/>
                  </a:cubicBezTo>
                  <a:cubicBezTo>
                    <a:pt x="247951" y="138826"/>
                    <a:pt x="253652" y="121854"/>
                    <a:pt x="260945" y="103291"/>
                  </a:cubicBezTo>
                  <a:cubicBezTo>
                    <a:pt x="238802" y="88042"/>
                    <a:pt x="216261" y="71468"/>
                    <a:pt x="216261" y="71468"/>
                  </a:cubicBezTo>
                  <a:lnTo>
                    <a:pt x="217587" y="55027"/>
                  </a:lnTo>
                  <a:lnTo>
                    <a:pt x="116815" y="1591"/>
                  </a:lnTo>
                  <a:cubicBezTo>
                    <a:pt x="116152" y="13922"/>
                    <a:pt x="111114" y="23337"/>
                    <a:pt x="103954" y="26652"/>
                  </a:cubicBezTo>
                  <a:cubicBezTo>
                    <a:pt x="96263" y="30231"/>
                    <a:pt x="114561" y="41369"/>
                    <a:pt x="105677" y="43226"/>
                  </a:cubicBezTo>
                  <a:cubicBezTo>
                    <a:pt x="96793" y="44949"/>
                    <a:pt x="76772" y="35005"/>
                    <a:pt x="62584" y="40839"/>
                  </a:cubicBezTo>
                  <a:cubicBezTo>
                    <a:pt x="53038" y="44817"/>
                    <a:pt x="55026" y="20950"/>
                    <a:pt x="62452" y="0"/>
                  </a:cubicBezTo>
                  <a:lnTo>
                    <a:pt x="40176" y="1856"/>
                  </a:lnTo>
                  <a:cubicBezTo>
                    <a:pt x="40176" y="1856"/>
                    <a:pt x="34076" y="3315"/>
                    <a:pt x="27579" y="5171"/>
                  </a:cubicBezTo>
                  <a:lnTo>
                    <a:pt x="31955" y="16839"/>
                  </a:lnTo>
                  <a:cubicBezTo>
                    <a:pt x="31955" y="16839"/>
                    <a:pt x="37391" y="27712"/>
                    <a:pt x="36066" y="34607"/>
                  </a:cubicBezTo>
                  <a:cubicBezTo>
                    <a:pt x="35402" y="37657"/>
                    <a:pt x="30496" y="39115"/>
                    <a:pt x="25458" y="39646"/>
                  </a:cubicBezTo>
                  <a:cubicBezTo>
                    <a:pt x="27314" y="47734"/>
                    <a:pt x="26519" y="53701"/>
                    <a:pt x="26519" y="53701"/>
                  </a:cubicBezTo>
                  <a:lnTo>
                    <a:pt x="33281" y="57811"/>
                  </a:lnTo>
                  <a:cubicBezTo>
                    <a:pt x="33281" y="57811"/>
                    <a:pt x="18298" y="86451"/>
                    <a:pt x="11403" y="89236"/>
                  </a:cubicBezTo>
                  <a:cubicBezTo>
                    <a:pt x="9547" y="90031"/>
                    <a:pt x="5304" y="92551"/>
                    <a:pt x="0" y="95998"/>
                  </a:cubicBezTo>
                  <a:cubicBezTo>
                    <a:pt x="3978" y="116153"/>
                    <a:pt x="8884" y="140019"/>
                    <a:pt x="16309" y="146782"/>
                  </a:cubicBezTo>
                  <a:cubicBezTo>
                    <a:pt x="29966" y="159246"/>
                    <a:pt x="27579" y="173433"/>
                    <a:pt x="30496" y="181654"/>
                  </a:cubicBezTo>
                  <a:cubicBezTo>
                    <a:pt x="33414" y="189875"/>
                    <a:pt x="45347" y="199422"/>
                    <a:pt x="36993" y="202869"/>
                  </a:cubicBezTo>
                  <a:cubicBezTo>
                    <a:pt x="31690" y="205123"/>
                    <a:pt x="26917" y="199422"/>
                    <a:pt x="22143" y="191731"/>
                  </a:cubicBezTo>
                  <a:cubicBezTo>
                    <a:pt x="21613" y="193190"/>
                    <a:pt x="21082" y="194515"/>
                    <a:pt x="20419" y="195841"/>
                  </a:cubicBezTo>
                  <a:cubicBezTo>
                    <a:pt x="20154" y="196239"/>
                    <a:pt x="19756" y="196637"/>
                    <a:pt x="19359" y="197035"/>
                  </a:cubicBezTo>
                  <a:cubicBezTo>
                    <a:pt x="26651" y="202339"/>
                    <a:pt x="35005" y="208040"/>
                    <a:pt x="38585" y="208040"/>
                  </a:cubicBezTo>
                  <a:cubicBezTo>
                    <a:pt x="45347" y="208040"/>
                    <a:pt x="56352" y="216261"/>
                    <a:pt x="63114" y="217587"/>
                  </a:cubicBezTo>
                  <a:cubicBezTo>
                    <a:pt x="69877" y="218913"/>
                    <a:pt x="94274" y="228725"/>
                    <a:pt x="97191" y="232570"/>
                  </a:cubicBezTo>
                  <a:cubicBezTo>
                    <a:pt x="97722" y="233233"/>
                    <a:pt x="98252" y="234161"/>
                    <a:pt x="98915" y="235222"/>
                  </a:cubicBezTo>
                  <a:cubicBezTo>
                    <a:pt x="104749" y="234957"/>
                    <a:pt x="112307" y="234692"/>
                    <a:pt x="116815" y="235222"/>
                  </a:cubicBezTo>
                  <a:cubicBezTo>
                    <a:pt x="117744" y="234294"/>
                    <a:pt x="118937" y="233763"/>
                    <a:pt x="120660" y="233763"/>
                  </a:cubicBezTo>
                  <a:cubicBezTo>
                    <a:pt x="129677" y="233763"/>
                    <a:pt x="140284" y="267973"/>
                    <a:pt x="139887" y="287729"/>
                  </a:cubicBezTo>
                  <a:cubicBezTo>
                    <a:pt x="145323" y="288392"/>
                    <a:pt x="152615" y="289320"/>
                    <a:pt x="155002" y="289320"/>
                  </a:cubicBezTo>
                  <a:cubicBezTo>
                    <a:pt x="158980" y="289320"/>
                    <a:pt x="163753" y="283884"/>
                    <a:pt x="170781" y="286138"/>
                  </a:cubicBezTo>
                  <a:cubicBezTo>
                    <a:pt x="177809" y="288525"/>
                    <a:pt x="173168" y="293961"/>
                    <a:pt x="179400" y="293961"/>
                  </a:cubicBezTo>
                  <a:cubicBezTo>
                    <a:pt x="185764" y="293961"/>
                    <a:pt x="198361" y="289983"/>
                    <a:pt x="202206" y="290779"/>
                  </a:cubicBezTo>
                  <a:cubicBezTo>
                    <a:pt x="206184" y="291574"/>
                    <a:pt x="217189" y="293961"/>
                    <a:pt x="217985" y="289188"/>
                  </a:cubicBezTo>
                  <a:cubicBezTo>
                    <a:pt x="218780" y="284414"/>
                    <a:pt x="221167" y="277387"/>
                    <a:pt x="226603" y="278978"/>
                  </a:cubicBezTo>
                  <a:cubicBezTo>
                    <a:pt x="232172" y="280569"/>
                    <a:pt x="236017" y="285342"/>
                    <a:pt x="242382" y="279774"/>
                  </a:cubicBezTo>
                  <a:cubicBezTo>
                    <a:pt x="248746" y="274337"/>
                    <a:pt x="258956" y="279774"/>
                    <a:pt x="261343" y="275000"/>
                  </a:cubicBezTo>
                  <a:cubicBezTo>
                    <a:pt x="262536" y="272481"/>
                    <a:pt x="276591" y="265719"/>
                    <a:pt x="289585" y="259752"/>
                  </a:cubicBezTo>
                  <a:cubicBezTo>
                    <a:pt x="289188" y="244636"/>
                    <a:pt x="271818" y="251398"/>
                    <a:pt x="271155" y="235620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2E746D1C-F93A-4F1C-9B38-8B2638620057}"/>
                </a:ext>
              </a:extLst>
            </p:cNvPr>
            <p:cNvSpPr/>
            <p:nvPr/>
          </p:nvSpPr>
          <p:spPr>
            <a:xfrm>
              <a:off x="6339959" y="5046338"/>
              <a:ext cx="79556" cy="198891"/>
            </a:xfrm>
            <a:custGeom>
              <a:avLst/>
              <a:gdLst>
                <a:gd name="connsiteX0" fmla="*/ 80112 w 79556"/>
                <a:gd name="connsiteY0" fmla="*/ 134137 h 198891"/>
                <a:gd name="connsiteX1" fmla="*/ 63935 w 79556"/>
                <a:gd name="connsiteY1" fmla="*/ 118624 h 198891"/>
                <a:gd name="connsiteX2" fmla="*/ 63140 w 79556"/>
                <a:gd name="connsiteY2" fmla="*/ 123132 h 198891"/>
                <a:gd name="connsiteX3" fmla="*/ 34235 w 79556"/>
                <a:gd name="connsiteY3" fmla="*/ 82293 h 198891"/>
                <a:gd name="connsiteX4" fmla="*/ 37152 w 79556"/>
                <a:gd name="connsiteY4" fmla="*/ 34957 h 198891"/>
                <a:gd name="connsiteX5" fmla="*/ 30920 w 79556"/>
                <a:gd name="connsiteY5" fmla="*/ 350 h 198891"/>
                <a:gd name="connsiteX6" fmla="*/ 13019 w 79556"/>
                <a:gd name="connsiteY6" fmla="*/ 350 h 198891"/>
                <a:gd name="connsiteX7" fmla="*/ 23627 w 79556"/>
                <a:gd name="connsiteY7" fmla="*/ 26338 h 198891"/>
                <a:gd name="connsiteX8" fmla="*/ 14080 w 79556"/>
                <a:gd name="connsiteY8" fmla="*/ 31775 h 198891"/>
                <a:gd name="connsiteX9" fmla="*/ 15406 w 79556"/>
                <a:gd name="connsiteY9" fmla="*/ 75398 h 198891"/>
                <a:gd name="connsiteX10" fmla="*/ 4534 w 79556"/>
                <a:gd name="connsiteY10" fmla="*/ 82293 h 198891"/>
                <a:gd name="connsiteX11" fmla="*/ 423 w 79556"/>
                <a:gd name="connsiteY11" fmla="*/ 108149 h 198891"/>
                <a:gd name="connsiteX12" fmla="*/ 5196 w 79556"/>
                <a:gd name="connsiteY12" fmla="*/ 119817 h 198891"/>
                <a:gd name="connsiteX13" fmla="*/ 5462 w 79556"/>
                <a:gd name="connsiteY13" fmla="*/ 119817 h 198891"/>
                <a:gd name="connsiteX14" fmla="*/ 23627 w 79556"/>
                <a:gd name="connsiteY14" fmla="*/ 132414 h 198891"/>
                <a:gd name="connsiteX15" fmla="*/ 44842 w 79556"/>
                <a:gd name="connsiteY15" fmla="*/ 135596 h 198891"/>
                <a:gd name="connsiteX16" fmla="*/ 39273 w 79556"/>
                <a:gd name="connsiteY16" fmla="*/ 170203 h 198891"/>
                <a:gd name="connsiteX17" fmla="*/ 63670 w 79556"/>
                <a:gd name="connsiteY17" fmla="*/ 202556 h 198891"/>
                <a:gd name="connsiteX18" fmla="*/ 66057 w 79556"/>
                <a:gd name="connsiteY18" fmla="*/ 178159 h 198891"/>
                <a:gd name="connsiteX19" fmla="*/ 81040 w 79556"/>
                <a:gd name="connsiteY19" fmla="*/ 160788 h 198891"/>
                <a:gd name="connsiteX20" fmla="*/ 80112 w 79556"/>
                <a:gd name="connsiteY20" fmla="*/ 134137 h 198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79556" h="198891">
                  <a:moveTo>
                    <a:pt x="80112" y="134137"/>
                  </a:moveTo>
                  <a:cubicBezTo>
                    <a:pt x="76532" y="129761"/>
                    <a:pt x="69770" y="123662"/>
                    <a:pt x="63935" y="118624"/>
                  </a:cubicBezTo>
                  <a:cubicBezTo>
                    <a:pt x="64068" y="120612"/>
                    <a:pt x="63803" y="122071"/>
                    <a:pt x="63140" y="123132"/>
                  </a:cubicBezTo>
                  <a:cubicBezTo>
                    <a:pt x="56245" y="133209"/>
                    <a:pt x="36489" y="101917"/>
                    <a:pt x="34235" y="82293"/>
                  </a:cubicBezTo>
                  <a:cubicBezTo>
                    <a:pt x="31848" y="62802"/>
                    <a:pt x="45505" y="53255"/>
                    <a:pt x="37152" y="34957"/>
                  </a:cubicBezTo>
                  <a:cubicBezTo>
                    <a:pt x="30257" y="19576"/>
                    <a:pt x="25881" y="4858"/>
                    <a:pt x="30920" y="350"/>
                  </a:cubicBezTo>
                  <a:cubicBezTo>
                    <a:pt x="26412" y="-181"/>
                    <a:pt x="18721" y="-48"/>
                    <a:pt x="13019" y="350"/>
                  </a:cubicBezTo>
                  <a:cubicBezTo>
                    <a:pt x="17262" y="7510"/>
                    <a:pt x="23627" y="21565"/>
                    <a:pt x="23627" y="26338"/>
                  </a:cubicBezTo>
                  <a:cubicBezTo>
                    <a:pt x="23627" y="31775"/>
                    <a:pt x="16865" y="25012"/>
                    <a:pt x="14080" y="31775"/>
                  </a:cubicBezTo>
                  <a:cubicBezTo>
                    <a:pt x="11296" y="38669"/>
                    <a:pt x="9970" y="69962"/>
                    <a:pt x="15406" y="75398"/>
                  </a:cubicBezTo>
                  <a:cubicBezTo>
                    <a:pt x="20842" y="80834"/>
                    <a:pt x="4534" y="76724"/>
                    <a:pt x="4534" y="82293"/>
                  </a:cubicBezTo>
                  <a:cubicBezTo>
                    <a:pt x="4534" y="87729"/>
                    <a:pt x="3208" y="106823"/>
                    <a:pt x="423" y="108149"/>
                  </a:cubicBezTo>
                  <a:cubicBezTo>
                    <a:pt x="-1168" y="108945"/>
                    <a:pt x="2014" y="113585"/>
                    <a:pt x="5196" y="119817"/>
                  </a:cubicBezTo>
                  <a:cubicBezTo>
                    <a:pt x="5196" y="119817"/>
                    <a:pt x="5462" y="119817"/>
                    <a:pt x="5462" y="119817"/>
                  </a:cubicBezTo>
                  <a:cubicBezTo>
                    <a:pt x="7848" y="119817"/>
                    <a:pt x="18854" y="133209"/>
                    <a:pt x="23627" y="132414"/>
                  </a:cubicBezTo>
                  <a:cubicBezTo>
                    <a:pt x="28400" y="131618"/>
                    <a:pt x="42588" y="124591"/>
                    <a:pt x="44842" y="135596"/>
                  </a:cubicBezTo>
                  <a:cubicBezTo>
                    <a:pt x="47229" y="146601"/>
                    <a:pt x="37682" y="165562"/>
                    <a:pt x="39273" y="170203"/>
                  </a:cubicBezTo>
                  <a:cubicBezTo>
                    <a:pt x="40864" y="174976"/>
                    <a:pt x="62079" y="206534"/>
                    <a:pt x="63670" y="202556"/>
                  </a:cubicBezTo>
                  <a:cubicBezTo>
                    <a:pt x="65261" y="198578"/>
                    <a:pt x="58897" y="184390"/>
                    <a:pt x="66057" y="178159"/>
                  </a:cubicBezTo>
                  <a:cubicBezTo>
                    <a:pt x="73217" y="171927"/>
                    <a:pt x="81836" y="179750"/>
                    <a:pt x="81040" y="160788"/>
                  </a:cubicBezTo>
                  <a:cubicBezTo>
                    <a:pt x="80112" y="142093"/>
                    <a:pt x="87272" y="142889"/>
                    <a:pt x="80112" y="134137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5B58AA28-D1A3-423C-9666-EFBD1E078929}"/>
                </a:ext>
              </a:extLst>
            </p:cNvPr>
            <p:cNvSpPr/>
            <p:nvPr/>
          </p:nvSpPr>
          <p:spPr>
            <a:xfrm>
              <a:off x="9839518" y="5353043"/>
              <a:ext cx="66297" cy="53038"/>
            </a:xfrm>
            <a:custGeom>
              <a:avLst/>
              <a:gdLst>
                <a:gd name="connsiteX0" fmla="*/ 21 w 66297"/>
                <a:gd name="connsiteY0" fmla="*/ 1130 h 53037"/>
                <a:gd name="connsiteX1" fmla="*/ 77324 w 66297"/>
                <a:gd name="connsiteY1" fmla="*/ 54698 h 53037"/>
                <a:gd name="connsiteX2" fmla="*/ 21 w 66297"/>
                <a:gd name="connsiteY2" fmla="*/ 1130 h 53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6297" h="53037">
                  <a:moveTo>
                    <a:pt x="21" y="1130"/>
                  </a:moveTo>
                  <a:cubicBezTo>
                    <a:pt x="-1570" y="-8682"/>
                    <a:pt x="86737" y="48466"/>
                    <a:pt x="77324" y="54698"/>
                  </a:cubicBezTo>
                  <a:cubicBezTo>
                    <a:pt x="67777" y="61062"/>
                    <a:pt x="1612" y="10544"/>
                    <a:pt x="21" y="1130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F1563428-B813-448C-BFCF-0ABE1688E48E}"/>
                </a:ext>
              </a:extLst>
            </p:cNvPr>
            <p:cNvSpPr/>
            <p:nvPr/>
          </p:nvSpPr>
          <p:spPr>
            <a:xfrm>
              <a:off x="7286880" y="3626527"/>
              <a:ext cx="198891" cy="132594"/>
            </a:xfrm>
            <a:custGeom>
              <a:avLst/>
              <a:gdLst>
                <a:gd name="connsiteX0" fmla="*/ 165834 w 198891"/>
                <a:gd name="connsiteY0" fmla="*/ 109733 h 132594"/>
                <a:gd name="connsiteX1" fmla="*/ 176044 w 198891"/>
                <a:gd name="connsiteY1" fmla="*/ 117159 h 132594"/>
                <a:gd name="connsiteX2" fmla="*/ 194739 w 198891"/>
                <a:gd name="connsiteY2" fmla="*/ 122993 h 132594"/>
                <a:gd name="connsiteX3" fmla="*/ 203623 w 198891"/>
                <a:gd name="connsiteY3" fmla="*/ 121402 h 132594"/>
                <a:gd name="connsiteX4" fmla="*/ 198320 w 198891"/>
                <a:gd name="connsiteY4" fmla="*/ 85601 h 132594"/>
                <a:gd name="connsiteX5" fmla="*/ 171933 w 198891"/>
                <a:gd name="connsiteY5" fmla="*/ 68762 h 132594"/>
                <a:gd name="connsiteX6" fmla="*/ 167690 w 198891"/>
                <a:gd name="connsiteY6" fmla="*/ 45558 h 132594"/>
                <a:gd name="connsiteX7" fmla="*/ 132951 w 198891"/>
                <a:gd name="connsiteY7" fmla="*/ 47679 h 132594"/>
                <a:gd name="connsiteX8" fmla="*/ 110807 w 198891"/>
                <a:gd name="connsiteY8" fmla="*/ 43436 h 132594"/>
                <a:gd name="connsiteX9" fmla="*/ 86543 w 198891"/>
                <a:gd name="connsiteY9" fmla="*/ 42376 h 132594"/>
                <a:gd name="connsiteX10" fmla="*/ 48621 w 198891"/>
                <a:gd name="connsiteY10" fmla="*/ 39193 h 132594"/>
                <a:gd name="connsiteX11" fmla="*/ 67582 w 198891"/>
                <a:gd name="connsiteY11" fmla="*/ 23415 h 132594"/>
                <a:gd name="connsiteX12" fmla="*/ 75803 w 198891"/>
                <a:gd name="connsiteY12" fmla="*/ 23680 h 132594"/>
                <a:gd name="connsiteX13" fmla="*/ 85217 w 198891"/>
                <a:gd name="connsiteY13" fmla="*/ 1802 h 132594"/>
                <a:gd name="connsiteX14" fmla="*/ 67052 w 198891"/>
                <a:gd name="connsiteY14" fmla="*/ 5780 h 132594"/>
                <a:gd name="connsiteX15" fmla="*/ 46499 w 198891"/>
                <a:gd name="connsiteY15" fmla="*/ 10553 h 132594"/>
                <a:gd name="connsiteX16" fmla="*/ 33903 w 198891"/>
                <a:gd name="connsiteY16" fmla="*/ 24741 h 132594"/>
                <a:gd name="connsiteX17" fmla="*/ 25284 w 198891"/>
                <a:gd name="connsiteY17" fmla="*/ 39724 h 132594"/>
                <a:gd name="connsiteX18" fmla="*/ 91 w 198891"/>
                <a:gd name="connsiteY18" fmla="*/ 49138 h 132594"/>
                <a:gd name="connsiteX19" fmla="*/ 16666 w 198891"/>
                <a:gd name="connsiteY19" fmla="*/ 69557 h 132594"/>
                <a:gd name="connsiteX20" fmla="*/ 19848 w 198891"/>
                <a:gd name="connsiteY20" fmla="*/ 93159 h 132594"/>
                <a:gd name="connsiteX21" fmla="*/ 8843 w 198891"/>
                <a:gd name="connsiteY21" fmla="*/ 121004 h 132594"/>
                <a:gd name="connsiteX22" fmla="*/ 21306 w 198891"/>
                <a:gd name="connsiteY22" fmla="*/ 122330 h 132594"/>
                <a:gd name="connsiteX23" fmla="*/ 48621 w 198891"/>
                <a:gd name="connsiteY23" fmla="*/ 114904 h 132594"/>
                <a:gd name="connsiteX24" fmla="*/ 73946 w 198891"/>
                <a:gd name="connsiteY24" fmla="*/ 102308 h 132594"/>
                <a:gd name="connsiteX25" fmla="*/ 98078 w 198891"/>
                <a:gd name="connsiteY25" fmla="*/ 79104 h 132594"/>
                <a:gd name="connsiteX26" fmla="*/ 108553 w 198891"/>
                <a:gd name="connsiteY26" fmla="*/ 101247 h 132594"/>
                <a:gd name="connsiteX27" fmla="*/ 109614 w 198891"/>
                <a:gd name="connsiteY27" fmla="*/ 132805 h 132594"/>
                <a:gd name="connsiteX28" fmla="*/ 122211 w 198891"/>
                <a:gd name="connsiteY28" fmla="*/ 133468 h 132594"/>
                <a:gd name="connsiteX29" fmla="*/ 136398 w 198891"/>
                <a:gd name="connsiteY29" fmla="*/ 128694 h 132594"/>
                <a:gd name="connsiteX30" fmla="*/ 165834 w 198891"/>
                <a:gd name="connsiteY30" fmla="*/ 109733 h 132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98891" h="132594">
                  <a:moveTo>
                    <a:pt x="165834" y="109733"/>
                  </a:moveTo>
                  <a:cubicBezTo>
                    <a:pt x="171801" y="113313"/>
                    <a:pt x="170607" y="118087"/>
                    <a:pt x="176044" y="117159"/>
                  </a:cubicBezTo>
                  <a:cubicBezTo>
                    <a:pt x="180552" y="116496"/>
                    <a:pt x="190099" y="118617"/>
                    <a:pt x="194739" y="122993"/>
                  </a:cubicBezTo>
                  <a:cubicBezTo>
                    <a:pt x="199646" y="121799"/>
                    <a:pt x="203623" y="121402"/>
                    <a:pt x="203623" y="121402"/>
                  </a:cubicBezTo>
                  <a:cubicBezTo>
                    <a:pt x="203623" y="121402"/>
                    <a:pt x="199380" y="94087"/>
                    <a:pt x="198320" y="85601"/>
                  </a:cubicBezTo>
                  <a:cubicBezTo>
                    <a:pt x="197259" y="77115"/>
                    <a:pt x="171933" y="68762"/>
                    <a:pt x="171933" y="68762"/>
                  </a:cubicBezTo>
                  <a:lnTo>
                    <a:pt x="167690" y="45558"/>
                  </a:lnTo>
                  <a:cubicBezTo>
                    <a:pt x="167690" y="45558"/>
                    <a:pt x="138254" y="49801"/>
                    <a:pt x="132951" y="47679"/>
                  </a:cubicBezTo>
                  <a:cubicBezTo>
                    <a:pt x="127647" y="45558"/>
                    <a:pt x="116111" y="50862"/>
                    <a:pt x="110807" y="43436"/>
                  </a:cubicBezTo>
                  <a:cubicBezTo>
                    <a:pt x="105504" y="36011"/>
                    <a:pt x="96090" y="48740"/>
                    <a:pt x="86543" y="42376"/>
                  </a:cubicBezTo>
                  <a:cubicBezTo>
                    <a:pt x="77128" y="36011"/>
                    <a:pt x="49682" y="44497"/>
                    <a:pt x="48621" y="39193"/>
                  </a:cubicBezTo>
                  <a:cubicBezTo>
                    <a:pt x="47560" y="33889"/>
                    <a:pt x="60156" y="22354"/>
                    <a:pt x="67582" y="23415"/>
                  </a:cubicBezTo>
                  <a:cubicBezTo>
                    <a:pt x="69305" y="23680"/>
                    <a:pt x="72355" y="23680"/>
                    <a:pt x="75803" y="23680"/>
                  </a:cubicBezTo>
                  <a:cubicBezTo>
                    <a:pt x="79250" y="18111"/>
                    <a:pt x="87073" y="4852"/>
                    <a:pt x="85217" y="1802"/>
                  </a:cubicBezTo>
                  <a:cubicBezTo>
                    <a:pt x="82830" y="-2176"/>
                    <a:pt x="73416" y="1006"/>
                    <a:pt x="67052" y="5780"/>
                  </a:cubicBezTo>
                  <a:cubicBezTo>
                    <a:pt x="60687" y="10553"/>
                    <a:pt x="48886" y="3393"/>
                    <a:pt x="46499" y="10553"/>
                  </a:cubicBezTo>
                  <a:cubicBezTo>
                    <a:pt x="44113" y="17580"/>
                    <a:pt x="40930" y="24741"/>
                    <a:pt x="33903" y="24741"/>
                  </a:cubicBezTo>
                  <a:cubicBezTo>
                    <a:pt x="26743" y="24741"/>
                    <a:pt x="32312" y="36541"/>
                    <a:pt x="25284" y="39724"/>
                  </a:cubicBezTo>
                  <a:cubicBezTo>
                    <a:pt x="18124" y="42906"/>
                    <a:pt x="1682" y="42110"/>
                    <a:pt x="91" y="49138"/>
                  </a:cubicBezTo>
                  <a:cubicBezTo>
                    <a:pt x="-1500" y="56165"/>
                    <a:pt x="18257" y="60939"/>
                    <a:pt x="16666" y="69557"/>
                  </a:cubicBezTo>
                  <a:cubicBezTo>
                    <a:pt x="15074" y="78309"/>
                    <a:pt x="26876" y="87723"/>
                    <a:pt x="19848" y="93159"/>
                  </a:cubicBezTo>
                  <a:cubicBezTo>
                    <a:pt x="13748" y="97932"/>
                    <a:pt x="8312" y="105490"/>
                    <a:pt x="8843" y="121004"/>
                  </a:cubicBezTo>
                  <a:cubicBezTo>
                    <a:pt x="14014" y="124319"/>
                    <a:pt x="18920" y="127236"/>
                    <a:pt x="21306" y="122330"/>
                  </a:cubicBezTo>
                  <a:cubicBezTo>
                    <a:pt x="25550" y="113844"/>
                    <a:pt x="48621" y="122330"/>
                    <a:pt x="48621" y="114904"/>
                  </a:cubicBezTo>
                  <a:cubicBezTo>
                    <a:pt x="48621" y="107479"/>
                    <a:pt x="73946" y="109601"/>
                    <a:pt x="73946" y="102308"/>
                  </a:cubicBezTo>
                  <a:cubicBezTo>
                    <a:pt x="73946" y="94883"/>
                    <a:pt x="88664" y="78043"/>
                    <a:pt x="98078" y="79104"/>
                  </a:cubicBezTo>
                  <a:cubicBezTo>
                    <a:pt x="107493" y="80165"/>
                    <a:pt x="97017" y="95944"/>
                    <a:pt x="108553" y="101247"/>
                  </a:cubicBezTo>
                  <a:cubicBezTo>
                    <a:pt x="120089" y="106551"/>
                    <a:pt x="103249" y="125512"/>
                    <a:pt x="109614" y="132805"/>
                  </a:cubicBezTo>
                  <a:cubicBezTo>
                    <a:pt x="112001" y="135589"/>
                    <a:pt x="116642" y="135059"/>
                    <a:pt x="122211" y="133468"/>
                  </a:cubicBezTo>
                  <a:cubicBezTo>
                    <a:pt x="126453" y="132274"/>
                    <a:pt x="131359" y="130285"/>
                    <a:pt x="136398" y="128694"/>
                  </a:cubicBezTo>
                  <a:cubicBezTo>
                    <a:pt x="147006" y="119678"/>
                    <a:pt x="161061" y="106949"/>
                    <a:pt x="165834" y="109733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0BDF79F1-69C0-4430-AC85-F1C55C769FC1}"/>
                </a:ext>
              </a:extLst>
            </p:cNvPr>
            <p:cNvSpPr/>
            <p:nvPr/>
          </p:nvSpPr>
          <p:spPr>
            <a:xfrm>
              <a:off x="3379027" y="4096713"/>
              <a:ext cx="13259" cy="39778"/>
            </a:xfrm>
            <a:custGeom>
              <a:avLst/>
              <a:gdLst>
                <a:gd name="connsiteX0" fmla="*/ 19889 w 13259"/>
                <a:gd name="connsiteY0" fmla="*/ 40909 h 39778"/>
                <a:gd name="connsiteX1" fmla="*/ 9149 w 13259"/>
                <a:gd name="connsiteY1" fmla="*/ 30169 h 39778"/>
                <a:gd name="connsiteX2" fmla="*/ 0 w 13259"/>
                <a:gd name="connsiteY2" fmla="*/ 12269 h 39778"/>
                <a:gd name="connsiteX3" fmla="*/ 9812 w 13259"/>
                <a:gd name="connsiteY3" fmla="*/ 4579 h 39778"/>
                <a:gd name="connsiteX4" fmla="*/ 12596 w 13259"/>
                <a:gd name="connsiteY4" fmla="*/ 24600 h 39778"/>
                <a:gd name="connsiteX5" fmla="*/ 19889 w 13259"/>
                <a:gd name="connsiteY5" fmla="*/ 40909 h 39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259" h="39778">
                  <a:moveTo>
                    <a:pt x="19889" y="40909"/>
                  </a:moveTo>
                  <a:cubicBezTo>
                    <a:pt x="18166" y="44357"/>
                    <a:pt x="9414" y="36401"/>
                    <a:pt x="9149" y="30169"/>
                  </a:cubicBezTo>
                  <a:cubicBezTo>
                    <a:pt x="8884" y="24070"/>
                    <a:pt x="0" y="22877"/>
                    <a:pt x="0" y="12269"/>
                  </a:cubicBezTo>
                  <a:cubicBezTo>
                    <a:pt x="0" y="1529"/>
                    <a:pt x="4376" y="-4836"/>
                    <a:pt x="9812" y="4579"/>
                  </a:cubicBezTo>
                  <a:cubicBezTo>
                    <a:pt x="15248" y="13860"/>
                    <a:pt x="11668" y="20092"/>
                    <a:pt x="12596" y="24600"/>
                  </a:cubicBezTo>
                  <a:cubicBezTo>
                    <a:pt x="13525" y="28976"/>
                    <a:pt x="22806" y="34677"/>
                    <a:pt x="19889" y="40909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10F3164B-231D-4D90-9DB1-F023F356E93E}"/>
                </a:ext>
              </a:extLst>
            </p:cNvPr>
            <p:cNvSpPr/>
            <p:nvPr/>
          </p:nvSpPr>
          <p:spPr>
            <a:xfrm>
              <a:off x="3823018" y="4499281"/>
              <a:ext cx="13259" cy="13259"/>
            </a:xfrm>
            <a:custGeom>
              <a:avLst/>
              <a:gdLst>
                <a:gd name="connsiteX0" fmla="*/ 1791 w 13259"/>
                <a:gd name="connsiteY0" fmla="*/ 19815 h 13259"/>
                <a:gd name="connsiteX1" fmla="*/ 1128 w 13259"/>
                <a:gd name="connsiteY1" fmla="*/ 7219 h 13259"/>
                <a:gd name="connsiteX2" fmla="*/ 20751 w 13259"/>
                <a:gd name="connsiteY2" fmla="*/ 1782 h 13259"/>
                <a:gd name="connsiteX3" fmla="*/ 22077 w 13259"/>
                <a:gd name="connsiteY3" fmla="*/ 17296 h 13259"/>
                <a:gd name="connsiteX4" fmla="*/ 1791 w 13259"/>
                <a:gd name="connsiteY4" fmla="*/ 19815 h 13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59" h="13259">
                  <a:moveTo>
                    <a:pt x="1791" y="19815"/>
                  </a:moveTo>
                  <a:cubicBezTo>
                    <a:pt x="-1790" y="16500"/>
                    <a:pt x="7094" y="10003"/>
                    <a:pt x="1128" y="7219"/>
                  </a:cubicBezTo>
                  <a:cubicBezTo>
                    <a:pt x="-4839" y="4434"/>
                    <a:pt x="14519" y="-3522"/>
                    <a:pt x="20751" y="1782"/>
                  </a:cubicBezTo>
                  <a:cubicBezTo>
                    <a:pt x="26851" y="7086"/>
                    <a:pt x="27646" y="15042"/>
                    <a:pt x="22077" y="17296"/>
                  </a:cubicBezTo>
                  <a:cubicBezTo>
                    <a:pt x="16641" y="19682"/>
                    <a:pt x="4973" y="22865"/>
                    <a:pt x="1791" y="19815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3FAFCC1D-5E2D-477F-AD85-13C44487E971}"/>
                </a:ext>
              </a:extLst>
            </p:cNvPr>
            <p:cNvSpPr/>
            <p:nvPr/>
          </p:nvSpPr>
          <p:spPr>
            <a:xfrm>
              <a:off x="6629437" y="3611083"/>
              <a:ext cx="79556" cy="66297"/>
            </a:xfrm>
            <a:custGeom>
              <a:avLst/>
              <a:gdLst>
                <a:gd name="connsiteX0" fmla="*/ 83932 w 79556"/>
                <a:gd name="connsiteY0" fmla="*/ 59146 h 66297"/>
                <a:gd name="connsiteX1" fmla="*/ 67358 w 79556"/>
                <a:gd name="connsiteY1" fmla="*/ 39389 h 66297"/>
                <a:gd name="connsiteX2" fmla="*/ 57944 w 79556"/>
                <a:gd name="connsiteY2" fmla="*/ 18174 h 66297"/>
                <a:gd name="connsiteX3" fmla="*/ 50651 w 79556"/>
                <a:gd name="connsiteY3" fmla="*/ 2661 h 66297"/>
                <a:gd name="connsiteX4" fmla="*/ 27049 w 79556"/>
                <a:gd name="connsiteY4" fmla="*/ 274 h 66297"/>
                <a:gd name="connsiteX5" fmla="*/ 0 w 79556"/>
                <a:gd name="connsiteY5" fmla="*/ 5710 h 66297"/>
                <a:gd name="connsiteX6" fmla="*/ 5967 w 79556"/>
                <a:gd name="connsiteY6" fmla="*/ 26793 h 66297"/>
                <a:gd name="connsiteX7" fmla="*/ 26386 w 79556"/>
                <a:gd name="connsiteY7" fmla="*/ 35411 h 66297"/>
                <a:gd name="connsiteX8" fmla="*/ 31292 w 79556"/>
                <a:gd name="connsiteY8" fmla="*/ 45223 h 66297"/>
                <a:gd name="connsiteX9" fmla="*/ 33812 w 79556"/>
                <a:gd name="connsiteY9" fmla="*/ 45223 h 66297"/>
                <a:gd name="connsiteX10" fmla="*/ 40839 w 79556"/>
                <a:gd name="connsiteY10" fmla="*/ 51057 h 66297"/>
                <a:gd name="connsiteX11" fmla="*/ 53833 w 79556"/>
                <a:gd name="connsiteY11" fmla="*/ 57157 h 66297"/>
                <a:gd name="connsiteX12" fmla="*/ 66297 w 79556"/>
                <a:gd name="connsiteY12" fmla="*/ 61665 h 66297"/>
                <a:gd name="connsiteX13" fmla="*/ 71998 w 79556"/>
                <a:gd name="connsiteY13" fmla="*/ 75852 h 66297"/>
                <a:gd name="connsiteX14" fmla="*/ 89236 w 79556"/>
                <a:gd name="connsiteY14" fmla="*/ 72272 h 66297"/>
                <a:gd name="connsiteX15" fmla="*/ 83932 w 79556"/>
                <a:gd name="connsiteY15" fmla="*/ 59146 h 66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9556" h="66297">
                  <a:moveTo>
                    <a:pt x="83932" y="59146"/>
                  </a:moveTo>
                  <a:cubicBezTo>
                    <a:pt x="83932" y="52914"/>
                    <a:pt x="67358" y="47345"/>
                    <a:pt x="67358" y="39389"/>
                  </a:cubicBezTo>
                  <a:cubicBezTo>
                    <a:pt x="67358" y="31566"/>
                    <a:pt x="56352" y="24406"/>
                    <a:pt x="57944" y="18174"/>
                  </a:cubicBezTo>
                  <a:cubicBezTo>
                    <a:pt x="59005" y="13798"/>
                    <a:pt x="53435" y="7699"/>
                    <a:pt x="50651" y="2661"/>
                  </a:cubicBezTo>
                  <a:cubicBezTo>
                    <a:pt x="43358" y="937"/>
                    <a:pt x="34077" y="-654"/>
                    <a:pt x="27049" y="274"/>
                  </a:cubicBezTo>
                  <a:cubicBezTo>
                    <a:pt x="17105" y="1467"/>
                    <a:pt x="9812" y="4252"/>
                    <a:pt x="0" y="5710"/>
                  </a:cubicBezTo>
                  <a:cubicBezTo>
                    <a:pt x="5171" y="13666"/>
                    <a:pt x="1591" y="15787"/>
                    <a:pt x="5967" y="26793"/>
                  </a:cubicBezTo>
                  <a:cubicBezTo>
                    <a:pt x="10740" y="38593"/>
                    <a:pt x="22541" y="32361"/>
                    <a:pt x="26386" y="35411"/>
                  </a:cubicBezTo>
                  <a:cubicBezTo>
                    <a:pt x="27978" y="36605"/>
                    <a:pt x="29701" y="40715"/>
                    <a:pt x="31292" y="45223"/>
                  </a:cubicBezTo>
                  <a:cubicBezTo>
                    <a:pt x="32088" y="45223"/>
                    <a:pt x="32751" y="45091"/>
                    <a:pt x="33812" y="45223"/>
                  </a:cubicBezTo>
                  <a:cubicBezTo>
                    <a:pt x="38187" y="46019"/>
                    <a:pt x="39911" y="48273"/>
                    <a:pt x="40839" y="51057"/>
                  </a:cubicBezTo>
                  <a:cubicBezTo>
                    <a:pt x="46408" y="52383"/>
                    <a:pt x="51314" y="56096"/>
                    <a:pt x="53833" y="57157"/>
                  </a:cubicBezTo>
                  <a:cubicBezTo>
                    <a:pt x="57281" y="58615"/>
                    <a:pt x="59535" y="54107"/>
                    <a:pt x="66297" y="61665"/>
                  </a:cubicBezTo>
                  <a:cubicBezTo>
                    <a:pt x="72264" y="68295"/>
                    <a:pt x="72662" y="70018"/>
                    <a:pt x="71998" y="75852"/>
                  </a:cubicBezTo>
                  <a:cubicBezTo>
                    <a:pt x="78098" y="75852"/>
                    <a:pt x="83800" y="74526"/>
                    <a:pt x="89236" y="72272"/>
                  </a:cubicBezTo>
                  <a:cubicBezTo>
                    <a:pt x="86451" y="67632"/>
                    <a:pt x="83932" y="62195"/>
                    <a:pt x="83932" y="59146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E15AB35F-AE68-4359-81D8-91D49509F89A}"/>
                </a:ext>
              </a:extLst>
            </p:cNvPr>
            <p:cNvSpPr/>
            <p:nvPr/>
          </p:nvSpPr>
          <p:spPr>
            <a:xfrm>
              <a:off x="6670144" y="3593457"/>
              <a:ext cx="119335" cy="106075"/>
            </a:xfrm>
            <a:custGeom>
              <a:avLst/>
              <a:gdLst>
                <a:gd name="connsiteX0" fmla="*/ 125169 w 119334"/>
                <a:gd name="connsiteY0" fmla="*/ 35800 h 106075"/>
                <a:gd name="connsiteX1" fmla="*/ 101434 w 119334"/>
                <a:gd name="connsiteY1" fmla="*/ 5038 h 106075"/>
                <a:gd name="connsiteX2" fmla="*/ 84197 w 119334"/>
                <a:gd name="connsiteY2" fmla="*/ 17635 h 106075"/>
                <a:gd name="connsiteX3" fmla="*/ 72396 w 119334"/>
                <a:gd name="connsiteY3" fmla="*/ 17635 h 106075"/>
                <a:gd name="connsiteX4" fmla="*/ 52242 w 119334"/>
                <a:gd name="connsiteY4" fmla="*/ 3447 h 106075"/>
                <a:gd name="connsiteX5" fmla="*/ 43756 w 119334"/>
                <a:gd name="connsiteY5" fmla="*/ 0 h 106075"/>
                <a:gd name="connsiteX6" fmla="*/ 38452 w 119334"/>
                <a:gd name="connsiteY6" fmla="*/ 9679 h 106075"/>
                <a:gd name="connsiteX7" fmla="*/ 47071 w 119334"/>
                <a:gd name="connsiteY7" fmla="*/ 21480 h 106075"/>
                <a:gd name="connsiteX8" fmla="*/ 26519 w 119334"/>
                <a:gd name="connsiteY8" fmla="*/ 19889 h 106075"/>
                <a:gd name="connsiteX9" fmla="*/ 8353 w 119334"/>
                <a:gd name="connsiteY9" fmla="*/ 14453 h 106075"/>
                <a:gd name="connsiteX10" fmla="*/ 16972 w 119334"/>
                <a:gd name="connsiteY10" fmla="*/ 35800 h 106075"/>
                <a:gd name="connsiteX11" fmla="*/ 26386 w 119334"/>
                <a:gd name="connsiteY11" fmla="*/ 57015 h 106075"/>
                <a:gd name="connsiteX12" fmla="*/ 42960 w 119334"/>
                <a:gd name="connsiteY12" fmla="*/ 76772 h 106075"/>
                <a:gd name="connsiteX13" fmla="*/ 48264 w 119334"/>
                <a:gd name="connsiteY13" fmla="*/ 90031 h 106075"/>
                <a:gd name="connsiteX14" fmla="*/ 80219 w 119334"/>
                <a:gd name="connsiteY14" fmla="*/ 70275 h 106075"/>
                <a:gd name="connsiteX15" fmla="*/ 85523 w 119334"/>
                <a:gd name="connsiteY15" fmla="*/ 94539 h 106075"/>
                <a:gd name="connsiteX16" fmla="*/ 104616 w 119334"/>
                <a:gd name="connsiteY16" fmla="*/ 108329 h 106075"/>
                <a:gd name="connsiteX17" fmla="*/ 109257 w 119334"/>
                <a:gd name="connsiteY17" fmla="*/ 92551 h 106075"/>
                <a:gd name="connsiteX18" fmla="*/ 125169 w 119334"/>
                <a:gd name="connsiteY18" fmla="*/ 35800 h 106075"/>
                <a:gd name="connsiteX19" fmla="*/ 12994 w 119334"/>
                <a:gd name="connsiteY19" fmla="*/ 74916 h 106075"/>
                <a:gd name="connsiteX20" fmla="*/ 0 w 119334"/>
                <a:gd name="connsiteY20" fmla="*/ 68816 h 106075"/>
                <a:gd name="connsiteX21" fmla="*/ 8751 w 119334"/>
                <a:gd name="connsiteY21" fmla="*/ 82871 h 106075"/>
                <a:gd name="connsiteX22" fmla="*/ 26652 w 119334"/>
                <a:gd name="connsiteY22" fmla="*/ 93346 h 106075"/>
                <a:gd name="connsiteX23" fmla="*/ 31160 w 119334"/>
                <a:gd name="connsiteY23" fmla="*/ 93611 h 106075"/>
                <a:gd name="connsiteX24" fmla="*/ 25458 w 119334"/>
                <a:gd name="connsiteY24" fmla="*/ 79424 h 106075"/>
                <a:gd name="connsiteX25" fmla="*/ 12994 w 119334"/>
                <a:gd name="connsiteY25" fmla="*/ 74916 h 106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19334" h="106075">
                  <a:moveTo>
                    <a:pt x="125169" y="35800"/>
                  </a:moveTo>
                  <a:cubicBezTo>
                    <a:pt x="121986" y="29966"/>
                    <a:pt x="111909" y="18033"/>
                    <a:pt x="101434" y="5038"/>
                  </a:cubicBezTo>
                  <a:cubicBezTo>
                    <a:pt x="98120" y="14718"/>
                    <a:pt x="86451" y="12066"/>
                    <a:pt x="84197" y="17635"/>
                  </a:cubicBezTo>
                  <a:cubicBezTo>
                    <a:pt x="81810" y="23602"/>
                    <a:pt x="75977" y="16442"/>
                    <a:pt x="72396" y="17635"/>
                  </a:cubicBezTo>
                  <a:cubicBezTo>
                    <a:pt x="68816" y="18828"/>
                    <a:pt x="60596" y="4641"/>
                    <a:pt x="52242" y="3447"/>
                  </a:cubicBezTo>
                  <a:cubicBezTo>
                    <a:pt x="49723" y="3050"/>
                    <a:pt x="46806" y="1724"/>
                    <a:pt x="43756" y="0"/>
                  </a:cubicBezTo>
                  <a:cubicBezTo>
                    <a:pt x="40309" y="3713"/>
                    <a:pt x="37259" y="7690"/>
                    <a:pt x="38452" y="9679"/>
                  </a:cubicBezTo>
                  <a:cubicBezTo>
                    <a:pt x="40839" y="13657"/>
                    <a:pt x="51049" y="17502"/>
                    <a:pt x="47071" y="21480"/>
                  </a:cubicBezTo>
                  <a:cubicBezTo>
                    <a:pt x="43093" y="25458"/>
                    <a:pt x="30496" y="23867"/>
                    <a:pt x="26519" y="19889"/>
                  </a:cubicBezTo>
                  <a:cubicBezTo>
                    <a:pt x="22541" y="15911"/>
                    <a:pt x="10740" y="9679"/>
                    <a:pt x="8353" y="14453"/>
                  </a:cubicBezTo>
                  <a:cubicBezTo>
                    <a:pt x="5966" y="19226"/>
                    <a:pt x="18563" y="29436"/>
                    <a:pt x="16972" y="35800"/>
                  </a:cubicBezTo>
                  <a:cubicBezTo>
                    <a:pt x="15381" y="42032"/>
                    <a:pt x="26386" y="49192"/>
                    <a:pt x="26386" y="57015"/>
                  </a:cubicBezTo>
                  <a:cubicBezTo>
                    <a:pt x="26386" y="64838"/>
                    <a:pt x="42960" y="70407"/>
                    <a:pt x="42960" y="76772"/>
                  </a:cubicBezTo>
                  <a:cubicBezTo>
                    <a:pt x="42960" y="79821"/>
                    <a:pt x="45612" y="85258"/>
                    <a:pt x="48264" y="90031"/>
                  </a:cubicBezTo>
                  <a:cubicBezTo>
                    <a:pt x="61258" y="84595"/>
                    <a:pt x="71866" y="74385"/>
                    <a:pt x="80219" y="70275"/>
                  </a:cubicBezTo>
                  <a:cubicBezTo>
                    <a:pt x="92816" y="63910"/>
                    <a:pt x="87644" y="90297"/>
                    <a:pt x="85523" y="94539"/>
                  </a:cubicBezTo>
                  <a:cubicBezTo>
                    <a:pt x="84065" y="97456"/>
                    <a:pt x="94142" y="104351"/>
                    <a:pt x="104616" y="108329"/>
                  </a:cubicBezTo>
                  <a:cubicBezTo>
                    <a:pt x="104219" y="102628"/>
                    <a:pt x="105677" y="97059"/>
                    <a:pt x="109257" y="92551"/>
                  </a:cubicBezTo>
                  <a:cubicBezTo>
                    <a:pt x="122782" y="75976"/>
                    <a:pt x="132992" y="49988"/>
                    <a:pt x="125169" y="35800"/>
                  </a:cubicBezTo>
                  <a:close/>
                  <a:moveTo>
                    <a:pt x="12994" y="74916"/>
                  </a:moveTo>
                  <a:cubicBezTo>
                    <a:pt x="10475" y="73722"/>
                    <a:pt x="5436" y="70010"/>
                    <a:pt x="0" y="68816"/>
                  </a:cubicBezTo>
                  <a:cubicBezTo>
                    <a:pt x="1724" y="73457"/>
                    <a:pt x="1591" y="79689"/>
                    <a:pt x="8751" y="82871"/>
                  </a:cubicBezTo>
                  <a:cubicBezTo>
                    <a:pt x="20287" y="88175"/>
                    <a:pt x="3448" y="90164"/>
                    <a:pt x="26652" y="93346"/>
                  </a:cubicBezTo>
                  <a:cubicBezTo>
                    <a:pt x="28243" y="93611"/>
                    <a:pt x="29701" y="93611"/>
                    <a:pt x="31160" y="93611"/>
                  </a:cubicBezTo>
                  <a:cubicBezTo>
                    <a:pt x="31822" y="87777"/>
                    <a:pt x="31425" y="86053"/>
                    <a:pt x="25458" y="79424"/>
                  </a:cubicBezTo>
                  <a:cubicBezTo>
                    <a:pt x="18696" y="71998"/>
                    <a:pt x="16442" y="76507"/>
                    <a:pt x="12994" y="74916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95141D21-4BBC-4858-8DBC-1B6BBA16A3E2}"/>
                </a:ext>
              </a:extLst>
            </p:cNvPr>
            <p:cNvSpPr/>
            <p:nvPr/>
          </p:nvSpPr>
          <p:spPr>
            <a:xfrm>
              <a:off x="7097169" y="3705849"/>
              <a:ext cx="371263" cy="265188"/>
            </a:xfrm>
            <a:custGeom>
              <a:avLst/>
              <a:gdLst>
                <a:gd name="connsiteX0" fmla="*/ 365755 w 371263"/>
                <a:gd name="connsiteY0" fmla="*/ 37970 h 265188"/>
                <a:gd name="connsiteX1" fmla="*/ 355545 w 371263"/>
                <a:gd name="connsiteY1" fmla="*/ 30545 h 265188"/>
                <a:gd name="connsiteX2" fmla="*/ 326374 w 371263"/>
                <a:gd name="connsiteY2" fmla="*/ 49638 h 265188"/>
                <a:gd name="connsiteX3" fmla="*/ 312584 w 371263"/>
                <a:gd name="connsiteY3" fmla="*/ 54279 h 265188"/>
                <a:gd name="connsiteX4" fmla="*/ 299590 w 371263"/>
                <a:gd name="connsiteY4" fmla="*/ 53749 h 265188"/>
                <a:gd name="connsiteX5" fmla="*/ 298530 w 371263"/>
                <a:gd name="connsiteY5" fmla="*/ 22191 h 265188"/>
                <a:gd name="connsiteX6" fmla="*/ 288054 w 371263"/>
                <a:gd name="connsiteY6" fmla="*/ 48 h 265188"/>
                <a:gd name="connsiteX7" fmla="*/ 263922 w 371263"/>
                <a:gd name="connsiteY7" fmla="*/ 23252 h 265188"/>
                <a:gd name="connsiteX8" fmla="*/ 238597 w 371263"/>
                <a:gd name="connsiteY8" fmla="*/ 35848 h 265188"/>
                <a:gd name="connsiteX9" fmla="*/ 211282 w 371263"/>
                <a:gd name="connsiteY9" fmla="*/ 43273 h 265188"/>
                <a:gd name="connsiteX10" fmla="*/ 188078 w 371263"/>
                <a:gd name="connsiteY10" fmla="*/ 36909 h 265188"/>
                <a:gd name="connsiteX11" fmla="*/ 165935 w 371263"/>
                <a:gd name="connsiteY11" fmla="*/ 29484 h 265188"/>
                <a:gd name="connsiteX12" fmla="*/ 143792 w 371263"/>
                <a:gd name="connsiteY12" fmla="*/ 25241 h 265188"/>
                <a:gd name="connsiteX13" fmla="*/ 122710 w 371263"/>
                <a:gd name="connsiteY13" fmla="*/ 37837 h 265188"/>
                <a:gd name="connsiteX14" fmla="*/ 106931 w 371263"/>
                <a:gd name="connsiteY14" fmla="*/ 64223 h 265188"/>
                <a:gd name="connsiteX15" fmla="*/ 69009 w 371263"/>
                <a:gd name="connsiteY15" fmla="*/ 86367 h 265188"/>
                <a:gd name="connsiteX16" fmla="*/ 45805 w 371263"/>
                <a:gd name="connsiteY16" fmla="*/ 94853 h 265188"/>
                <a:gd name="connsiteX17" fmla="*/ 26844 w 371263"/>
                <a:gd name="connsiteY17" fmla="*/ 89549 h 265188"/>
                <a:gd name="connsiteX18" fmla="*/ 15308 w 371263"/>
                <a:gd name="connsiteY18" fmla="*/ 102145 h 265188"/>
                <a:gd name="connsiteX19" fmla="*/ 4834 w 371263"/>
                <a:gd name="connsiteY19" fmla="*/ 123228 h 265188"/>
                <a:gd name="connsiteX20" fmla="*/ 1651 w 371263"/>
                <a:gd name="connsiteY20" fmla="*/ 146432 h 265188"/>
                <a:gd name="connsiteX21" fmla="*/ 1651 w 371263"/>
                <a:gd name="connsiteY21" fmla="*/ 174807 h 265188"/>
                <a:gd name="connsiteX22" fmla="*/ 5894 w 371263"/>
                <a:gd name="connsiteY22" fmla="*/ 205303 h 265188"/>
                <a:gd name="connsiteX23" fmla="*/ 32148 w 371263"/>
                <a:gd name="connsiteY23" fmla="*/ 218961 h 265188"/>
                <a:gd name="connsiteX24" fmla="*/ 4834 w 371263"/>
                <a:gd name="connsiteY24" fmla="*/ 256882 h 265188"/>
                <a:gd name="connsiteX25" fmla="*/ 10270 w 371263"/>
                <a:gd name="connsiteY25" fmla="*/ 265766 h 265188"/>
                <a:gd name="connsiteX26" fmla="*/ 51242 w 371263"/>
                <a:gd name="connsiteY26" fmla="*/ 270275 h 265188"/>
                <a:gd name="connsiteX27" fmla="*/ 158378 w 371263"/>
                <a:gd name="connsiteY27" fmla="*/ 256882 h 265188"/>
                <a:gd name="connsiteX28" fmla="*/ 155991 w 371263"/>
                <a:gd name="connsiteY28" fmla="*/ 230099 h 265188"/>
                <a:gd name="connsiteX29" fmla="*/ 177338 w 371263"/>
                <a:gd name="connsiteY29" fmla="*/ 217502 h 265188"/>
                <a:gd name="connsiteX30" fmla="*/ 195504 w 371263"/>
                <a:gd name="connsiteY30" fmla="*/ 212729 h 265188"/>
                <a:gd name="connsiteX31" fmla="*/ 223879 w 371263"/>
                <a:gd name="connsiteY31" fmla="*/ 203315 h 265188"/>
                <a:gd name="connsiteX32" fmla="*/ 236476 w 371263"/>
                <a:gd name="connsiteY32" fmla="*/ 191514 h 265188"/>
                <a:gd name="connsiteX33" fmla="*/ 245094 w 371263"/>
                <a:gd name="connsiteY33" fmla="*/ 163139 h 265188"/>
                <a:gd name="connsiteX34" fmla="*/ 263259 w 371263"/>
                <a:gd name="connsiteY34" fmla="*/ 152133 h 265188"/>
                <a:gd name="connsiteX35" fmla="*/ 254641 w 371263"/>
                <a:gd name="connsiteY35" fmla="*/ 134763 h 265188"/>
                <a:gd name="connsiteX36" fmla="*/ 284607 w 371263"/>
                <a:gd name="connsiteY36" fmla="*/ 135559 h 265188"/>
                <a:gd name="connsiteX37" fmla="*/ 286994 w 371263"/>
                <a:gd name="connsiteY37" fmla="*/ 114344 h 265188"/>
                <a:gd name="connsiteX38" fmla="*/ 299590 w 371263"/>
                <a:gd name="connsiteY38" fmla="*/ 95383 h 265188"/>
                <a:gd name="connsiteX39" fmla="*/ 294817 w 371263"/>
                <a:gd name="connsiteY39" fmla="*/ 79604 h 265188"/>
                <a:gd name="connsiteX40" fmla="*/ 298795 w 371263"/>
                <a:gd name="connsiteY40" fmla="*/ 66212 h 265188"/>
                <a:gd name="connsiteX41" fmla="*/ 302773 w 371263"/>
                <a:gd name="connsiteY41" fmla="*/ 64489 h 265188"/>
                <a:gd name="connsiteX42" fmla="*/ 316562 w 371263"/>
                <a:gd name="connsiteY42" fmla="*/ 59715 h 265188"/>
                <a:gd name="connsiteX43" fmla="*/ 352495 w 371263"/>
                <a:gd name="connsiteY43" fmla="*/ 48975 h 265188"/>
                <a:gd name="connsiteX44" fmla="*/ 379544 w 371263"/>
                <a:gd name="connsiteY44" fmla="*/ 40754 h 265188"/>
                <a:gd name="connsiteX45" fmla="*/ 365755 w 371263"/>
                <a:gd name="connsiteY45" fmla="*/ 37970 h 265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371263" h="265188">
                  <a:moveTo>
                    <a:pt x="365755" y="37970"/>
                  </a:moveTo>
                  <a:cubicBezTo>
                    <a:pt x="360186" y="38765"/>
                    <a:pt x="361379" y="33992"/>
                    <a:pt x="355545" y="30545"/>
                  </a:cubicBezTo>
                  <a:cubicBezTo>
                    <a:pt x="350904" y="27760"/>
                    <a:pt x="336849" y="40489"/>
                    <a:pt x="326374" y="49638"/>
                  </a:cubicBezTo>
                  <a:cubicBezTo>
                    <a:pt x="321468" y="51229"/>
                    <a:pt x="316695" y="53085"/>
                    <a:pt x="312584" y="54279"/>
                  </a:cubicBezTo>
                  <a:cubicBezTo>
                    <a:pt x="306750" y="56003"/>
                    <a:pt x="302109" y="56533"/>
                    <a:pt x="299590" y="53749"/>
                  </a:cubicBezTo>
                  <a:cubicBezTo>
                    <a:pt x="293226" y="46323"/>
                    <a:pt x="310065" y="27495"/>
                    <a:pt x="298530" y="22191"/>
                  </a:cubicBezTo>
                  <a:cubicBezTo>
                    <a:pt x="286994" y="16887"/>
                    <a:pt x="297469" y="1109"/>
                    <a:pt x="288054" y="48"/>
                  </a:cubicBezTo>
                  <a:cubicBezTo>
                    <a:pt x="278640" y="-1013"/>
                    <a:pt x="263922" y="15827"/>
                    <a:pt x="263922" y="23252"/>
                  </a:cubicBezTo>
                  <a:cubicBezTo>
                    <a:pt x="263922" y="30545"/>
                    <a:pt x="238597" y="28556"/>
                    <a:pt x="238597" y="35848"/>
                  </a:cubicBezTo>
                  <a:cubicBezTo>
                    <a:pt x="238597" y="43273"/>
                    <a:pt x="215393" y="34787"/>
                    <a:pt x="211282" y="43273"/>
                  </a:cubicBezTo>
                  <a:cubicBezTo>
                    <a:pt x="207040" y="51627"/>
                    <a:pt x="195504" y="36909"/>
                    <a:pt x="188078" y="36909"/>
                  </a:cubicBezTo>
                  <a:cubicBezTo>
                    <a:pt x="180653" y="36909"/>
                    <a:pt x="175482" y="26434"/>
                    <a:pt x="165935" y="29484"/>
                  </a:cubicBezTo>
                  <a:cubicBezTo>
                    <a:pt x="156521" y="32666"/>
                    <a:pt x="151217" y="26301"/>
                    <a:pt x="143792" y="25241"/>
                  </a:cubicBezTo>
                  <a:cubicBezTo>
                    <a:pt x="136367" y="24180"/>
                    <a:pt x="131196" y="41019"/>
                    <a:pt x="122710" y="37837"/>
                  </a:cubicBezTo>
                  <a:cubicBezTo>
                    <a:pt x="114224" y="34655"/>
                    <a:pt x="110113" y="53616"/>
                    <a:pt x="106931" y="64223"/>
                  </a:cubicBezTo>
                  <a:cubicBezTo>
                    <a:pt x="103749" y="74698"/>
                    <a:pt x="67948" y="74698"/>
                    <a:pt x="69009" y="86367"/>
                  </a:cubicBezTo>
                  <a:cubicBezTo>
                    <a:pt x="70070" y="97902"/>
                    <a:pt x="47927" y="102145"/>
                    <a:pt x="45805" y="94853"/>
                  </a:cubicBezTo>
                  <a:cubicBezTo>
                    <a:pt x="43684" y="87427"/>
                    <a:pt x="30027" y="91670"/>
                    <a:pt x="26844" y="89549"/>
                  </a:cubicBezTo>
                  <a:cubicBezTo>
                    <a:pt x="23662" y="87427"/>
                    <a:pt x="14248" y="91670"/>
                    <a:pt x="15308" y="102145"/>
                  </a:cubicBezTo>
                  <a:cubicBezTo>
                    <a:pt x="16369" y="112620"/>
                    <a:pt x="5894" y="118985"/>
                    <a:pt x="4834" y="123228"/>
                  </a:cubicBezTo>
                  <a:cubicBezTo>
                    <a:pt x="3773" y="127471"/>
                    <a:pt x="-2591" y="140067"/>
                    <a:pt x="1651" y="146432"/>
                  </a:cubicBezTo>
                  <a:cubicBezTo>
                    <a:pt x="5894" y="152796"/>
                    <a:pt x="-3652" y="163271"/>
                    <a:pt x="1651" y="174807"/>
                  </a:cubicBezTo>
                  <a:cubicBezTo>
                    <a:pt x="6955" y="186343"/>
                    <a:pt x="3773" y="201060"/>
                    <a:pt x="5894" y="205303"/>
                  </a:cubicBezTo>
                  <a:cubicBezTo>
                    <a:pt x="8016" y="209547"/>
                    <a:pt x="28038" y="207425"/>
                    <a:pt x="32148" y="218961"/>
                  </a:cubicBezTo>
                  <a:cubicBezTo>
                    <a:pt x="36391" y="230496"/>
                    <a:pt x="5894" y="250518"/>
                    <a:pt x="4834" y="256882"/>
                  </a:cubicBezTo>
                  <a:cubicBezTo>
                    <a:pt x="4436" y="259534"/>
                    <a:pt x="6955" y="262584"/>
                    <a:pt x="10270" y="265766"/>
                  </a:cubicBezTo>
                  <a:cubicBezTo>
                    <a:pt x="22336" y="266297"/>
                    <a:pt x="37452" y="267755"/>
                    <a:pt x="51242" y="270275"/>
                  </a:cubicBezTo>
                  <a:cubicBezTo>
                    <a:pt x="68611" y="273457"/>
                    <a:pt x="156919" y="260065"/>
                    <a:pt x="158378" y="256882"/>
                  </a:cubicBezTo>
                  <a:cubicBezTo>
                    <a:pt x="159969" y="253700"/>
                    <a:pt x="155195" y="233944"/>
                    <a:pt x="155991" y="230099"/>
                  </a:cubicBezTo>
                  <a:cubicBezTo>
                    <a:pt x="156786" y="226121"/>
                    <a:pt x="167792" y="216706"/>
                    <a:pt x="177338" y="217502"/>
                  </a:cubicBezTo>
                  <a:cubicBezTo>
                    <a:pt x="186753" y="218298"/>
                    <a:pt x="195504" y="219889"/>
                    <a:pt x="195504" y="212729"/>
                  </a:cubicBezTo>
                  <a:cubicBezTo>
                    <a:pt x="195504" y="205569"/>
                    <a:pt x="221492" y="196950"/>
                    <a:pt x="223879" y="203315"/>
                  </a:cubicBezTo>
                  <a:cubicBezTo>
                    <a:pt x="226266" y="209679"/>
                    <a:pt x="235680" y="207292"/>
                    <a:pt x="236476" y="191514"/>
                  </a:cubicBezTo>
                  <a:cubicBezTo>
                    <a:pt x="237271" y="175735"/>
                    <a:pt x="235680" y="163934"/>
                    <a:pt x="245094" y="163139"/>
                  </a:cubicBezTo>
                  <a:cubicBezTo>
                    <a:pt x="254508" y="162343"/>
                    <a:pt x="264055" y="156774"/>
                    <a:pt x="263259" y="152133"/>
                  </a:cubicBezTo>
                  <a:cubicBezTo>
                    <a:pt x="262464" y="147360"/>
                    <a:pt x="251458" y="137946"/>
                    <a:pt x="254641" y="134763"/>
                  </a:cubicBezTo>
                  <a:cubicBezTo>
                    <a:pt x="257823" y="131581"/>
                    <a:pt x="281425" y="142719"/>
                    <a:pt x="284607" y="135559"/>
                  </a:cubicBezTo>
                  <a:cubicBezTo>
                    <a:pt x="287789" y="128399"/>
                    <a:pt x="283016" y="120576"/>
                    <a:pt x="286994" y="114344"/>
                  </a:cubicBezTo>
                  <a:cubicBezTo>
                    <a:pt x="290972" y="107979"/>
                    <a:pt x="300386" y="101747"/>
                    <a:pt x="299590" y="95383"/>
                  </a:cubicBezTo>
                  <a:cubicBezTo>
                    <a:pt x="298795" y="89019"/>
                    <a:pt x="300386" y="85173"/>
                    <a:pt x="294817" y="79604"/>
                  </a:cubicBezTo>
                  <a:cubicBezTo>
                    <a:pt x="289248" y="74035"/>
                    <a:pt x="291634" y="67008"/>
                    <a:pt x="298795" y="66212"/>
                  </a:cubicBezTo>
                  <a:cubicBezTo>
                    <a:pt x="299988" y="66080"/>
                    <a:pt x="301447" y="65417"/>
                    <a:pt x="302773" y="64489"/>
                  </a:cubicBezTo>
                  <a:cubicBezTo>
                    <a:pt x="308209" y="63428"/>
                    <a:pt x="312982" y="62367"/>
                    <a:pt x="316562" y="59715"/>
                  </a:cubicBezTo>
                  <a:cubicBezTo>
                    <a:pt x="326374" y="52422"/>
                    <a:pt x="345335" y="46323"/>
                    <a:pt x="352495" y="48975"/>
                  </a:cubicBezTo>
                  <a:cubicBezTo>
                    <a:pt x="358462" y="51097"/>
                    <a:pt x="371589" y="49373"/>
                    <a:pt x="379544" y="40754"/>
                  </a:cubicBezTo>
                  <a:cubicBezTo>
                    <a:pt x="374771" y="38500"/>
                    <a:pt x="369070" y="37439"/>
                    <a:pt x="365755" y="37970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E0E5ED40-D114-4828-80BF-13447482F3E0}"/>
                </a:ext>
              </a:extLst>
            </p:cNvPr>
            <p:cNvSpPr/>
            <p:nvPr/>
          </p:nvSpPr>
          <p:spPr>
            <a:xfrm>
              <a:off x="7107306" y="3746338"/>
              <a:ext cx="437560" cy="397782"/>
            </a:xfrm>
            <a:custGeom>
              <a:avLst/>
              <a:gdLst>
                <a:gd name="connsiteX0" fmla="*/ 420191 w 437560"/>
                <a:gd name="connsiteY0" fmla="*/ 41502 h 397782"/>
                <a:gd name="connsiteX1" fmla="*/ 406533 w 437560"/>
                <a:gd name="connsiteY1" fmla="*/ 21348 h 397782"/>
                <a:gd name="connsiteX2" fmla="*/ 382268 w 437560"/>
                <a:gd name="connsiteY2" fmla="*/ 1591 h 397782"/>
                <a:gd name="connsiteX3" fmla="*/ 374180 w 437560"/>
                <a:gd name="connsiteY3" fmla="*/ 3182 h 397782"/>
                <a:gd name="connsiteX4" fmla="*/ 369275 w 437560"/>
                <a:gd name="connsiteY4" fmla="*/ 0 h 397782"/>
                <a:gd name="connsiteX5" fmla="*/ 342225 w 437560"/>
                <a:gd name="connsiteY5" fmla="*/ 8221 h 397782"/>
                <a:gd name="connsiteX6" fmla="*/ 306292 w 437560"/>
                <a:gd name="connsiteY6" fmla="*/ 18961 h 397782"/>
                <a:gd name="connsiteX7" fmla="*/ 292502 w 437560"/>
                <a:gd name="connsiteY7" fmla="*/ 23734 h 397782"/>
                <a:gd name="connsiteX8" fmla="*/ 288525 w 437560"/>
                <a:gd name="connsiteY8" fmla="*/ 25458 h 397782"/>
                <a:gd name="connsiteX9" fmla="*/ 284547 w 437560"/>
                <a:gd name="connsiteY9" fmla="*/ 38850 h 397782"/>
                <a:gd name="connsiteX10" fmla="*/ 289320 w 437560"/>
                <a:gd name="connsiteY10" fmla="*/ 54629 h 397782"/>
                <a:gd name="connsiteX11" fmla="*/ 276724 w 437560"/>
                <a:gd name="connsiteY11" fmla="*/ 73590 h 397782"/>
                <a:gd name="connsiteX12" fmla="*/ 274337 w 437560"/>
                <a:gd name="connsiteY12" fmla="*/ 94805 h 397782"/>
                <a:gd name="connsiteX13" fmla="*/ 244371 w 437560"/>
                <a:gd name="connsiteY13" fmla="*/ 94009 h 397782"/>
                <a:gd name="connsiteX14" fmla="*/ 252989 w 437560"/>
                <a:gd name="connsiteY14" fmla="*/ 111379 h 397782"/>
                <a:gd name="connsiteX15" fmla="*/ 234824 w 437560"/>
                <a:gd name="connsiteY15" fmla="*/ 122384 h 397782"/>
                <a:gd name="connsiteX16" fmla="*/ 226205 w 437560"/>
                <a:gd name="connsiteY16" fmla="*/ 150759 h 397782"/>
                <a:gd name="connsiteX17" fmla="*/ 213609 w 437560"/>
                <a:gd name="connsiteY17" fmla="*/ 162560 h 397782"/>
                <a:gd name="connsiteX18" fmla="*/ 185234 w 437560"/>
                <a:gd name="connsiteY18" fmla="*/ 171974 h 397782"/>
                <a:gd name="connsiteX19" fmla="*/ 167069 w 437560"/>
                <a:gd name="connsiteY19" fmla="*/ 176748 h 397782"/>
                <a:gd name="connsiteX20" fmla="*/ 145721 w 437560"/>
                <a:gd name="connsiteY20" fmla="*/ 189344 h 397782"/>
                <a:gd name="connsiteX21" fmla="*/ 148107 w 437560"/>
                <a:gd name="connsiteY21" fmla="*/ 216128 h 397782"/>
                <a:gd name="connsiteX22" fmla="*/ 40972 w 437560"/>
                <a:gd name="connsiteY22" fmla="*/ 229520 h 397782"/>
                <a:gd name="connsiteX23" fmla="*/ 0 w 437560"/>
                <a:gd name="connsiteY23" fmla="*/ 225012 h 397782"/>
                <a:gd name="connsiteX24" fmla="*/ 12464 w 437560"/>
                <a:gd name="connsiteY24" fmla="*/ 239332 h 397782"/>
                <a:gd name="connsiteX25" fmla="*/ 39778 w 437560"/>
                <a:gd name="connsiteY25" fmla="*/ 262536 h 397782"/>
                <a:gd name="connsiteX26" fmla="*/ 52374 w 437560"/>
                <a:gd name="connsiteY26" fmla="*/ 291972 h 397782"/>
                <a:gd name="connsiteX27" fmla="*/ 58739 w 437560"/>
                <a:gd name="connsiteY27" fmla="*/ 311994 h 397782"/>
                <a:gd name="connsiteX28" fmla="*/ 34475 w 437560"/>
                <a:gd name="connsiteY28" fmla="*/ 319419 h 397782"/>
                <a:gd name="connsiteX29" fmla="*/ 17635 w 437560"/>
                <a:gd name="connsiteY29" fmla="*/ 346733 h 397782"/>
                <a:gd name="connsiteX30" fmla="*/ 18298 w 437560"/>
                <a:gd name="connsiteY30" fmla="*/ 353363 h 397782"/>
                <a:gd name="connsiteX31" fmla="*/ 68021 w 437560"/>
                <a:gd name="connsiteY31" fmla="*/ 349783 h 397782"/>
                <a:gd name="connsiteX32" fmla="*/ 88573 w 437560"/>
                <a:gd name="connsiteY32" fmla="*/ 346601 h 397782"/>
                <a:gd name="connsiteX33" fmla="*/ 131533 w 437560"/>
                <a:gd name="connsiteY33" fmla="*/ 346203 h 397782"/>
                <a:gd name="connsiteX34" fmla="*/ 152748 w 437560"/>
                <a:gd name="connsiteY34" fmla="*/ 352568 h 397782"/>
                <a:gd name="connsiteX35" fmla="*/ 164947 w 437560"/>
                <a:gd name="connsiteY35" fmla="*/ 367153 h 397782"/>
                <a:gd name="connsiteX36" fmla="*/ 170516 w 437560"/>
                <a:gd name="connsiteY36" fmla="*/ 385318 h 397782"/>
                <a:gd name="connsiteX37" fmla="*/ 193720 w 437560"/>
                <a:gd name="connsiteY37" fmla="*/ 395528 h 397782"/>
                <a:gd name="connsiteX38" fmla="*/ 197963 w 437560"/>
                <a:gd name="connsiteY38" fmla="*/ 398180 h 397782"/>
                <a:gd name="connsiteX39" fmla="*/ 199687 w 437560"/>
                <a:gd name="connsiteY39" fmla="*/ 396191 h 397782"/>
                <a:gd name="connsiteX40" fmla="*/ 223951 w 437560"/>
                <a:gd name="connsiteY40" fmla="*/ 379352 h 397782"/>
                <a:gd name="connsiteX41" fmla="*/ 249277 w 437560"/>
                <a:gd name="connsiteY41" fmla="*/ 378291 h 397782"/>
                <a:gd name="connsiteX42" fmla="*/ 269298 w 437560"/>
                <a:gd name="connsiteY42" fmla="*/ 372987 h 397782"/>
                <a:gd name="connsiteX43" fmla="*/ 259884 w 437560"/>
                <a:gd name="connsiteY43" fmla="*/ 348722 h 397782"/>
                <a:gd name="connsiteX44" fmla="*/ 248348 w 437560"/>
                <a:gd name="connsiteY44" fmla="*/ 321408 h 397782"/>
                <a:gd name="connsiteX45" fmla="*/ 231509 w 437560"/>
                <a:gd name="connsiteY45" fmla="*/ 302447 h 397782"/>
                <a:gd name="connsiteX46" fmla="*/ 251531 w 437560"/>
                <a:gd name="connsiteY46" fmla="*/ 277254 h 397782"/>
                <a:gd name="connsiteX47" fmla="*/ 271552 w 437560"/>
                <a:gd name="connsiteY47" fmla="*/ 279376 h 397782"/>
                <a:gd name="connsiteX48" fmla="*/ 289453 w 437560"/>
                <a:gd name="connsiteY48" fmla="*/ 278315 h 397782"/>
                <a:gd name="connsiteX49" fmla="*/ 304171 w 437560"/>
                <a:gd name="connsiteY49" fmla="*/ 258293 h 397782"/>
                <a:gd name="connsiteX50" fmla="*/ 326314 w 437560"/>
                <a:gd name="connsiteY50" fmla="*/ 244636 h 397782"/>
                <a:gd name="connsiteX51" fmla="*/ 336789 w 437560"/>
                <a:gd name="connsiteY51" fmla="*/ 216261 h 397782"/>
                <a:gd name="connsiteX52" fmla="*/ 352568 w 437560"/>
                <a:gd name="connsiteY52" fmla="*/ 203664 h 397782"/>
                <a:gd name="connsiteX53" fmla="*/ 365164 w 437560"/>
                <a:gd name="connsiteY53" fmla="*/ 188947 h 397782"/>
                <a:gd name="connsiteX54" fmla="*/ 370468 w 437560"/>
                <a:gd name="connsiteY54" fmla="*/ 168925 h 397782"/>
                <a:gd name="connsiteX55" fmla="*/ 384125 w 437560"/>
                <a:gd name="connsiteY55" fmla="*/ 148903 h 397782"/>
                <a:gd name="connsiteX56" fmla="*/ 371528 w 437560"/>
                <a:gd name="connsiteY56" fmla="*/ 137367 h 397782"/>
                <a:gd name="connsiteX57" fmla="*/ 355750 w 437560"/>
                <a:gd name="connsiteY57" fmla="*/ 112042 h 397782"/>
                <a:gd name="connsiteX58" fmla="*/ 351507 w 437560"/>
                <a:gd name="connsiteY58" fmla="*/ 86849 h 397782"/>
                <a:gd name="connsiteX59" fmla="*/ 365164 w 437560"/>
                <a:gd name="connsiteY59" fmla="*/ 72131 h 397782"/>
                <a:gd name="connsiteX60" fmla="*/ 405207 w 437560"/>
                <a:gd name="connsiteY60" fmla="*/ 79424 h 397782"/>
                <a:gd name="connsiteX61" fmla="*/ 431461 w 437560"/>
                <a:gd name="connsiteY61" fmla="*/ 68949 h 397782"/>
                <a:gd name="connsiteX62" fmla="*/ 441008 w 437560"/>
                <a:gd name="connsiteY62" fmla="*/ 52507 h 397782"/>
                <a:gd name="connsiteX63" fmla="*/ 420191 w 437560"/>
                <a:gd name="connsiteY63" fmla="*/ 41502 h 397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437560" h="397782">
                  <a:moveTo>
                    <a:pt x="420191" y="41502"/>
                  </a:moveTo>
                  <a:cubicBezTo>
                    <a:pt x="407727" y="35535"/>
                    <a:pt x="406533" y="24928"/>
                    <a:pt x="406533" y="21348"/>
                  </a:cubicBezTo>
                  <a:cubicBezTo>
                    <a:pt x="406533" y="18298"/>
                    <a:pt x="392478" y="9679"/>
                    <a:pt x="382268" y="1591"/>
                  </a:cubicBezTo>
                  <a:cubicBezTo>
                    <a:pt x="380942" y="1724"/>
                    <a:pt x="377760" y="2254"/>
                    <a:pt x="374180" y="3182"/>
                  </a:cubicBezTo>
                  <a:cubicBezTo>
                    <a:pt x="372854" y="1856"/>
                    <a:pt x="371131" y="928"/>
                    <a:pt x="369275" y="0"/>
                  </a:cubicBezTo>
                  <a:cubicBezTo>
                    <a:pt x="361319" y="8486"/>
                    <a:pt x="348192" y="10342"/>
                    <a:pt x="342225" y="8221"/>
                  </a:cubicBezTo>
                  <a:cubicBezTo>
                    <a:pt x="334933" y="5569"/>
                    <a:pt x="316104" y="11668"/>
                    <a:pt x="306292" y="18961"/>
                  </a:cubicBezTo>
                  <a:cubicBezTo>
                    <a:pt x="302712" y="21613"/>
                    <a:pt x="297939" y="22673"/>
                    <a:pt x="292502" y="23734"/>
                  </a:cubicBezTo>
                  <a:cubicBezTo>
                    <a:pt x="291176" y="24662"/>
                    <a:pt x="289718" y="25326"/>
                    <a:pt x="288525" y="25458"/>
                  </a:cubicBezTo>
                  <a:cubicBezTo>
                    <a:pt x="281365" y="26254"/>
                    <a:pt x="279110" y="33281"/>
                    <a:pt x="284547" y="38850"/>
                  </a:cubicBezTo>
                  <a:cubicBezTo>
                    <a:pt x="290116" y="44419"/>
                    <a:pt x="288525" y="48264"/>
                    <a:pt x="289320" y="54629"/>
                  </a:cubicBezTo>
                  <a:cubicBezTo>
                    <a:pt x="290116" y="60993"/>
                    <a:pt x="280701" y="67225"/>
                    <a:pt x="276724" y="73590"/>
                  </a:cubicBezTo>
                  <a:cubicBezTo>
                    <a:pt x="272746" y="79821"/>
                    <a:pt x="277519" y="87777"/>
                    <a:pt x="274337" y="94805"/>
                  </a:cubicBezTo>
                  <a:cubicBezTo>
                    <a:pt x="271155" y="101965"/>
                    <a:pt x="247553" y="90827"/>
                    <a:pt x="244371" y="94009"/>
                  </a:cubicBezTo>
                  <a:cubicBezTo>
                    <a:pt x="241189" y="97191"/>
                    <a:pt x="252194" y="106606"/>
                    <a:pt x="252989" y="111379"/>
                  </a:cubicBezTo>
                  <a:cubicBezTo>
                    <a:pt x="253785" y="116152"/>
                    <a:pt x="244371" y="121589"/>
                    <a:pt x="234824" y="122384"/>
                  </a:cubicBezTo>
                  <a:cubicBezTo>
                    <a:pt x="225410" y="123180"/>
                    <a:pt x="227001" y="134981"/>
                    <a:pt x="226205" y="150759"/>
                  </a:cubicBezTo>
                  <a:cubicBezTo>
                    <a:pt x="225410" y="166538"/>
                    <a:pt x="215996" y="168925"/>
                    <a:pt x="213609" y="162560"/>
                  </a:cubicBezTo>
                  <a:cubicBezTo>
                    <a:pt x="211222" y="156328"/>
                    <a:pt x="185234" y="164947"/>
                    <a:pt x="185234" y="171974"/>
                  </a:cubicBezTo>
                  <a:cubicBezTo>
                    <a:pt x="185234" y="179002"/>
                    <a:pt x="176615" y="177543"/>
                    <a:pt x="167069" y="176748"/>
                  </a:cubicBezTo>
                  <a:cubicBezTo>
                    <a:pt x="157654" y="175952"/>
                    <a:pt x="146649" y="185499"/>
                    <a:pt x="145721" y="189344"/>
                  </a:cubicBezTo>
                  <a:cubicBezTo>
                    <a:pt x="144925" y="193322"/>
                    <a:pt x="149699" y="212946"/>
                    <a:pt x="148107" y="216128"/>
                  </a:cubicBezTo>
                  <a:cubicBezTo>
                    <a:pt x="146516" y="219310"/>
                    <a:pt x="58209" y="232703"/>
                    <a:pt x="40972" y="229520"/>
                  </a:cubicBezTo>
                  <a:cubicBezTo>
                    <a:pt x="27182" y="227001"/>
                    <a:pt x="11933" y="225542"/>
                    <a:pt x="0" y="225012"/>
                  </a:cubicBezTo>
                  <a:cubicBezTo>
                    <a:pt x="4508" y="229520"/>
                    <a:pt x="10607" y="234426"/>
                    <a:pt x="12464" y="239332"/>
                  </a:cubicBezTo>
                  <a:cubicBezTo>
                    <a:pt x="15911" y="248614"/>
                    <a:pt x="27182" y="257232"/>
                    <a:pt x="39778" y="262536"/>
                  </a:cubicBezTo>
                  <a:cubicBezTo>
                    <a:pt x="52374" y="267840"/>
                    <a:pt x="46010" y="289851"/>
                    <a:pt x="52374" y="291972"/>
                  </a:cubicBezTo>
                  <a:cubicBezTo>
                    <a:pt x="58739" y="294093"/>
                    <a:pt x="67093" y="310933"/>
                    <a:pt x="58739" y="311994"/>
                  </a:cubicBezTo>
                  <a:cubicBezTo>
                    <a:pt x="50253" y="313055"/>
                    <a:pt x="42960" y="315176"/>
                    <a:pt x="34475" y="319419"/>
                  </a:cubicBezTo>
                  <a:cubicBezTo>
                    <a:pt x="25988" y="323662"/>
                    <a:pt x="16574" y="334137"/>
                    <a:pt x="17635" y="346733"/>
                  </a:cubicBezTo>
                  <a:cubicBezTo>
                    <a:pt x="17768" y="348457"/>
                    <a:pt x="18033" y="350711"/>
                    <a:pt x="18298" y="353363"/>
                  </a:cubicBezTo>
                  <a:cubicBezTo>
                    <a:pt x="39778" y="353894"/>
                    <a:pt x="65236" y="352833"/>
                    <a:pt x="68021" y="349783"/>
                  </a:cubicBezTo>
                  <a:cubicBezTo>
                    <a:pt x="72396" y="345010"/>
                    <a:pt x="82606" y="342623"/>
                    <a:pt x="88573" y="346601"/>
                  </a:cubicBezTo>
                  <a:cubicBezTo>
                    <a:pt x="94540" y="350579"/>
                    <a:pt x="120926" y="352170"/>
                    <a:pt x="131533" y="346203"/>
                  </a:cubicBezTo>
                  <a:cubicBezTo>
                    <a:pt x="144527" y="339043"/>
                    <a:pt x="152483" y="346203"/>
                    <a:pt x="152748" y="352568"/>
                  </a:cubicBezTo>
                  <a:cubicBezTo>
                    <a:pt x="153146" y="358799"/>
                    <a:pt x="159113" y="361584"/>
                    <a:pt x="164947" y="367153"/>
                  </a:cubicBezTo>
                  <a:cubicBezTo>
                    <a:pt x="170914" y="372722"/>
                    <a:pt x="166538" y="378954"/>
                    <a:pt x="170516" y="385318"/>
                  </a:cubicBezTo>
                  <a:cubicBezTo>
                    <a:pt x="174494" y="391550"/>
                    <a:pt x="182317" y="390489"/>
                    <a:pt x="193720" y="395528"/>
                  </a:cubicBezTo>
                  <a:cubicBezTo>
                    <a:pt x="195311" y="396191"/>
                    <a:pt x="196637" y="397119"/>
                    <a:pt x="197963" y="398180"/>
                  </a:cubicBezTo>
                  <a:cubicBezTo>
                    <a:pt x="198626" y="397384"/>
                    <a:pt x="199289" y="396721"/>
                    <a:pt x="199687" y="396191"/>
                  </a:cubicBezTo>
                  <a:cubicBezTo>
                    <a:pt x="206051" y="388766"/>
                    <a:pt x="207112" y="376169"/>
                    <a:pt x="223951" y="379352"/>
                  </a:cubicBezTo>
                  <a:cubicBezTo>
                    <a:pt x="240791" y="382534"/>
                    <a:pt x="239730" y="376169"/>
                    <a:pt x="249277" y="378291"/>
                  </a:cubicBezTo>
                  <a:cubicBezTo>
                    <a:pt x="258691" y="380412"/>
                    <a:pt x="265055" y="379352"/>
                    <a:pt x="269298" y="372987"/>
                  </a:cubicBezTo>
                  <a:cubicBezTo>
                    <a:pt x="273542" y="366622"/>
                    <a:pt x="265055" y="354026"/>
                    <a:pt x="259884" y="348722"/>
                  </a:cubicBezTo>
                  <a:cubicBezTo>
                    <a:pt x="254580" y="343418"/>
                    <a:pt x="247288" y="331883"/>
                    <a:pt x="248348" y="321408"/>
                  </a:cubicBezTo>
                  <a:cubicBezTo>
                    <a:pt x="249409" y="310933"/>
                    <a:pt x="231509" y="310933"/>
                    <a:pt x="231509" y="302447"/>
                  </a:cubicBezTo>
                  <a:cubicBezTo>
                    <a:pt x="231509" y="294093"/>
                    <a:pt x="248348" y="280304"/>
                    <a:pt x="251531" y="277254"/>
                  </a:cubicBezTo>
                  <a:cubicBezTo>
                    <a:pt x="254713" y="274072"/>
                    <a:pt x="268370" y="285740"/>
                    <a:pt x="271552" y="279376"/>
                  </a:cubicBezTo>
                  <a:cubicBezTo>
                    <a:pt x="274735" y="273011"/>
                    <a:pt x="284149" y="277254"/>
                    <a:pt x="289453" y="278315"/>
                  </a:cubicBezTo>
                  <a:cubicBezTo>
                    <a:pt x="294756" y="279376"/>
                    <a:pt x="303110" y="267840"/>
                    <a:pt x="304171" y="258293"/>
                  </a:cubicBezTo>
                  <a:cubicBezTo>
                    <a:pt x="305231" y="248879"/>
                    <a:pt x="323132" y="247818"/>
                    <a:pt x="326314" y="244636"/>
                  </a:cubicBezTo>
                  <a:cubicBezTo>
                    <a:pt x="329496" y="241454"/>
                    <a:pt x="334667" y="220371"/>
                    <a:pt x="336789" y="216261"/>
                  </a:cubicBezTo>
                  <a:cubicBezTo>
                    <a:pt x="338910" y="212018"/>
                    <a:pt x="352568" y="215200"/>
                    <a:pt x="352568" y="203664"/>
                  </a:cubicBezTo>
                  <a:cubicBezTo>
                    <a:pt x="352568" y="192129"/>
                    <a:pt x="358932" y="190007"/>
                    <a:pt x="365164" y="188947"/>
                  </a:cubicBezTo>
                  <a:cubicBezTo>
                    <a:pt x="371528" y="187886"/>
                    <a:pt x="369407" y="177411"/>
                    <a:pt x="370468" y="168925"/>
                  </a:cubicBezTo>
                  <a:cubicBezTo>
                    <a:pt x="371528" y="160439"/>
                    <a:pt x="375771" y="151025"/>
                    <a:pt x="384125" y="148903"/>
                  </a:cubicBezTo>
                  <a:cubicBezTo>
                    <a:pt x="392611" y="146781"/>
                    <a:pt x="380942" y="135246"/>
                    <a:pt x="371528" y="137367"/>
                  </a:cubicBezTo>
                  <a:cubicBezTo>
                    <a:pt x="362114" y="139489"/>
                    <a:pt x="355750" y="112042"/>
                    <a:pt x="355750" y="112042"/>
                  </a:cubicBezTo>
                  <a:cubicBezTo>
                    <a:pt x="355750" y="112042"/>
                    <a:pt x="356811" y="89899"/>
                    <a:pt x="351507" y="86849"/>
                  </a:cubicBezTo>
                  <a:cubicBezTo>
                    <a:pt x="346203" y="83667"/>
                    <a:pt x="353628" y="72131"/>
                    <a:pt x="365164" y="72131"/>
                  </a:cubicBezTo>
                  <a:cubicBezTo>
                    <a:pt x="376700" y="72131"/>
                    <a:pt x="397782" y="84728"/>
                    <a:pt x="405207" y="79424"/>
                  </a:cubicBezTo>
                  <a:cubicBezTo>
                    <a:pt x="412500" y="74120"/>
                    <a:pt x="427350" y="71070"/>
                    <a:pt x="431461" y="68949"/>
                  </a:cubicBezTo>
                  <a:cubicBezTo>
                    <a:pt x="434643" y="67358"/>
                    <a:pt x="439019" y="57281"/>
                    <a:pt x="441008" y="52507"/>
                  </a:cubicBezTo>
                  <a:cubicBezTo>
                    <a:pt x="436234" y="49325"/>
                    <a:pt x="428146" y="45215"/>
                    <a:pt x="420191" y="41502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F97477CB-C51E-465D-9A9A-687A23403425}"/>
                </a:ext>
              </a:extLst>
            </p:cNvPr>
            <p:cNvSpPr/>
            <p:nvPr/>
          </p:nvSpPr>
          <p:spPr>
            <a:xfrm>
              <a:off x="7994822" y="4641727"/>
              <a:ext cx="1219865" cy="424301"/>
            </a:xfrm>
            <a:custGeom>
              <a:avLst/>
              <a:gdLst>
                <a:gd name="connsiteX0" fmla="*/ 85327 w 1219865"/>
                <a:gd name="connsiteY0" fmla="*/ 181672 h 424300"/>
                <a:gd name="connsiteX1" fmla="*/ 97924 w 1219865"/>
                <a:gd name="connsiteY1" fmla="*/ 196655 h 424300"/>
                <a:gd name="connsiteX2" fmla="*/ 85327 w 1219865"/>
                <a:gd name="connsiteY2" fmla="*/ 181672 h 424300"/>
                <a:gd name="connsiteX3" fmla="*/ 343090 w 1219865"/>
                <a:gd name="connsiteY3" fmla="*/ 229804 h 424300"/>
                <a:gd name="connsiteX4" fmla="*/ 328902 w 1219865"/>
                <a:gd name="connsiteY4" fmla="*/ 236168 h 424300"/>
                <a:gd name="connsiteX5" fmla="*/ 343090 w 1219865"/>
                <a:gd name="connsiteY5" fmla="*/ 229804 h 424300"/>
                <a:gd name="connsiteX6" fmla="*/ 46743 w 1219865"/>
                <a:gd name="connsiteY6" fmla="*/ 113917 h 424300"/>
                <a:gd name="connsiteX7" fmla="*/ 63317 w 1219865"/>
                <a:gd name="connsiteY7" fmla="*/ 135264 h 424300"/>
                <a:gd name="connsiteX8" fmla="*/ 46743 w 1219865"/>
                <a:gd name="connsiteY8" fmla="*/ 113917 h 424300"/>
                <a:gd name="connsiteX9" fmla="*/ 641824 w 1219865"/>
                <a:gd name="connsiteY9" fmla="*/ 248765 h 424300"/>
                <a:gd name="connsiteX10" fmla="*/ 649780 w 1219865"/>
                <a:gd name="connsiteY10" fmla="*/ 277140 h 424300"/>
                <a:gd name="connsiteX11" fmla="*/ 652962 w 1219865"/>
                <a:gd name="connsiteY11" fmla="*/ 307902 h 424300"/>
                <a:gd name="connsiteX12" fmla="*/ 666354 w 1219865"/>
                <a:gd name="connsiteY12" fmla="*/ 281913 h 424300"/>
                <a:gd name="connsiteX13" fmla="*/ 663172 w 1219865"/>
                <a:gd name="connsiteY13" fmla="*/ 232986 h 424300"/>
                <a:gd name="connsiteX14" fmla="*/ 680542 w 1219865"/>
                <a:gd name="connsiteY14" fmla="*/ 243991 h 424300"/>
                <a:gd name="connsiteX15" fmla="*/ 693934 w 1219865"/>
                <a:gd name="connsiteY15" fmla="*/ 270775 h 424300"/>
                <a:gd name="connsiteX16" fmla="*/ 718331 w 1219865"/>
                <a:gd name="connsiteY16" fmla="*/ 273958 h 424300"/>
                <a:gd name="connsiteX17" fmla="*/ 719922 w 1219865"/>
                <a:gd name="connsiteY17" fmla="*/ 253406 h 424300"/>
                <a:gd name="connsiteX18" fmla="*/ 714486 w 1219865"/>
                <a:gd name="connsiteY18" fmla="*/ 222644 h 424300"/>
                <a:gd name="connsiteX19" fmla="*/ 705734 w 1219865"/>
                <a:gd name="connsiteY19" fmla="*/ 200633 h 424300"/>
                <a:gd name="connsiteX20" fmla="*/ 745911 w 1219865"/>
                <a:gd name="connsiteY20" fmla="*/ 171462 h 424300"/>
                <a:gd name="connsiteX21" fmla="*/ 691547 w 1219865"/>
                <a:gd name="connsiteY21" fmla="*/ 187241 h 424300"/>
                <a:gd name="connsiteX22" fmla="*/ 658398 w 1219865"/>
                <a:gd name="connsiteY22" fmla="*/ 161253 h 424300"/>
                <a:gd name="connsiteX23" fmla="*/ 746706 w 1219865"/>
                <a:gd name="connsiteY23" fmla="*/ 141496 h 424300"/>
                <a:gd name="connsiteX24" fmla="*/ 793247 w 1219865"/>
                <a:gd name="connsiteY24" fmla="*/ 113917 h 424300"/>
                <a:gd name="connsiteX25" fmla="*/ 764872 w 1219865"/>
                <a:gd name="connsiteY25" fmla="*/ 124922 h 424300"/>
                <a:gd name="connsiteX26" fmla="*/ 697912 w 1219865"/>
                <a:gd name="connsiteY26" fmla="*/ 117762 h 424300"/>
                <a:gd name="connsiteX27" fmla="*/ 665559 w 1219865"/>
                <a:gd name="connsiteY27" fmla="*/ 131154 h 424300"/>
                <a:gd name="connsiteX28" fmla="*/ 646598 w 1219865"/>
                <a:gd name="connsiteY28" fmla="*/ 170534 h 424300"/>
                <a:gd name="connsiteX29" fmla="*/ 625250 w 1219865"/>
                <a:gd name="connsiteY29" fmla="*/ 221848 h 424300"/>
                <a:gd name="connsiteX30" fmla="*/ 641824 w 1219865"/>
                <a:gd name="connsiteY30" fmla="*/ 248765 h 424300"/>
                <a:gd name="connsiteX31" fmla="*/ 281566 w 1219865"/>
                <a:gd name="connsiteY31" fmla="*/ 269184 h 424300"/>
                <a:gd name="connsiteX32" fmla="*/ 285544 w 1219865"/>
                <a:gd name="connsiteY32" fmla="*/ 241605 h 424300"/>
                <a:gd name="connsiteX33" fmla="*/ 296549 w 1219865"/>
                <a:gd name="connsiteY33" fmla="*/ 235240 h 424300"/>
                <a:gd name="connsiteX34" fmla="*/ 297345 w 1219865"/>
                <a:gd name="connsiteY34" fmla="*/ 218666 h 424300"/>
                <a:gd name="connsiteX35" fmla="*/ 275202 w 1219865"/>
                <a:gd name="connsiteY35" fmla="*/ 197451 h 424300"/>
                <a:gd name="connsiteX36" fmla="*/ 272020 w 1219865"/>
                <a:gd name="connsiteY36" fmla="*/ 209252 h 424300"/>
                <a:gd name="connsiteX37" fmla="*/ 282229 w 1219865"/>
                <a:gd name="connsiteY37" fmla="*/ 221848 h 424300"/>
                <a:gd name="connsiteX38" fmla="*/ 265655 w 1219865"/>
                <a:gd name="connsiteY38" fmla="*/ 217075 h 424300"/>
                <a:gd name="connsiteX39" fmla="*/ 249080 w 1219865"/>
                <a:gd name="connsiteY39" fmla="*/ 202887 h 424300"/>
                <a:gd name="connsiteX40" fmla="*/ 225479 w 1219865"/>
                <a:gd name="connsiteY40" fmla="*/ 179286 h 424300"/>
                <a:gd name="connsiteX41" fmla="*/ 219910 w 1219865"/>
                <a:gd name="connsiteY41" fmla="*/ 160324 h 424300"/>
                <a:gd name="connsiteX42" fmla="*/ 206518 w 1219865"/>
                <a:gd name="connsiteY42" fmla="*/ 135927 h 424300"/>
                <a:gd name="connsiteX43" fmla="*/ 192331 w 1219865"/>
                <a:gd name="connsiteY43" fmla="*/ 124126 h 424300"/>
                <a:gd name="connsiteX44" fmla="*/ 178939 w 1219865"/>
                <a:gd name="connsiteY44" fmla="*/ 110734 h 424300"/>
                <a:gd name="connsiteX45" fmla="*/ 162364 w 1219865"/>
                <a:gd name="connsiteY45" fmla="*/ 102911 h 424300"/>
                <a:gd name="connsiteX46" fmla="*/ 141945 w 1219865"/>
                <a:gd name="connsiteY46" fmla="*/ 94293 h 424300"/>
                <a:gd name="connsiteX47" fmla="*/ 119138 w 1219865"/>
                <a:gd name="connsiteY47" fmla="*/ 71487 h 424300"/>
                <a:gd name="connsiteX48" fmla="*/ 74189 w 1219865"/>
                <a:gd name="connsiteY48" fmla="*/ 31311 h 424300"/>
                <a:gd name="connsiteX49" fmla="*/ 35604 w 1219865"/>
                <a:gd name="connsiteY49" fmla="*/ 13145 h 424300"/>
                <a:gd name="connsiteX50" fmla="*/ 865 w 1219865"/>
                <a:gd name="connsiteY50" fmla="*/ 2935 h 424300"/>
                <a:gd name="connsiteX51" fmla="*/ 37195 w 1219865"/>
                <a:gd name="connsiteY51" fmla="*/ 54249 h 424300"/>
                <a:gd name="connsiteX52" fmla="*/ 73393 w 1219865"/>
                <a:gd name="connsiteY52" fmla="*/ 92039 h 424300"/>
                <a:gd name="connsiteX53" fmla="*/ 102564 w 1219865"/>
                <a:gd name="connsiteY53" fmla="*/ 145607 h 424300"/>
                <a:gd name="connsiteX54" fmla="*/ 143536 w 1219865"/>
                <a:gd name="connsiteY54" fmla="*/ 207130 h 424300"/>
                <a:gd name="connsiteX55" fmla="*/ 182121 w 1219865"/>
                <a:gd name="connsiteY55" fmla="*/ 252875 h 424300"/>
                <a:gd name="connsiteX56" fmla="*/ 230252 w 1219865"/>
                <a:gd name="connsiteY56" fmla="*/ 294642 h 424300"/>
                <a:gd name="connsiteX57" fmla="*/ 243644 w 1219865"/>
                <a:gd name="connsiteY57" fmla="*/ 308034 h 424300"/>
                <a:gd name="connsiteX58" fmla="*/ 272020 w 1219865"/>
                <a:gd name="connsiteY58" fmla="*/ 308830 h 424300"/>
                <a:gd name="connsiteX59" fmla="*/ 281566 w 1219865"/>
                <a:gd name="connsiteY59" fmla="*/ 269184 h 424300"/>
                <a:gd name="connsiteX60" fmla="*/ 883808 w 1219865"/>
                <a:gd name="connsiteY60" fmla="*/ 143087 h 424300"/>
                <a:gd name="connsiteX61" fmla="*/ 893223 w 1219865"/>
                <a:gd name="connsiteY61" fmla="*/ 123331 h 424300"/>
                <a:gd name="connsiteX62" fmla="*/ 877444 w 1219865"/>
                <a:gd name="connsiteY62" fmla="*/ 116171 h 424300"/>
                <a:gd name="connsiteX63" fmla="*/ 859279 w 1219865"/>
                <a:gd name="connsiteY63" fmla="*/ 105961 h 424300"/>
                <a:gd name="connsiteX64" fmla="*/ 873466 w 1219865"/>
                <a:gd name="connsiteY64" fmla="*/ 164302 h 424300"/>
                <a:gd name="connsiteX65" fmla="*/ 883808 w 1219865"/>
                <a:gd name="connsiteY65" fmla="*/ 143087 h 424300"/>
                <a:gd name="connsiteX66" fmla="*/ 819235 w 1219865"/>
                <a:gd name="connsiteY66" fmla="*/ 241605 h 424300"/>
                <a:gd name="connsiteX67" fmla="*/ 851588 w 1219865"/>
                <a:gd name="connsiteY67" fmla="*/ 250356 h 424300"/>
                <a:gd name="connsiteX68" fmla="*/ 819235 w 1219865"/>
                <a:gd name="connsiteY68" fmla="*/ 241605 h 424300"/>
                <a:gd name="connsiteX69" fmla="*/ 756916 w 1219865"/>
                <a:gd name="connsiteY69" fmla="*/ 374862 h 424300"/>
                <a:gd name="connsiteX70" fmla="*/ 700166 w 1219865"/>
                <a:gd name="connsiteY70" fmla="*/ 379635 h 424300"/>
                <a:gd name="connsiteX71" fmla="*/ 650443 w 1219865"/>
                <a:gd name="connsiteY71" fmla="*/ 386795 h 424300"/>
                <a:gd name="connsiteX72" fmla="*/ 693801 w 1219865"/>
                <a:gd name="connsiteY72" fmla="*/ 394618 h 424300"/>
                <a:gd name="connsiteX73" fmla="*/ 748165 w 1219865"/>
                <a:gd name="connsiteY73" fmla="*/ 382817 h 424300"/>
                <a:gd name="connsiteX74" fmla="*/ 756916 w 1219865"/>
                <a:gd name="connsiteY74" fmla="*/ 374862 h 424300"/>
                <a:gd name="connsiteX75" fmla="*/ 925576 w 1219865"/>
                <a:gd name="connsiteY75" fmla="*/ 230599 h 424300"/>
                <a:gd name="connsiteX76" fmla="*/ 873599 w 1219865"/>
                <a:gd name="connsiteY76" fmla="*/ 240013 h 424300"/>
                <a:gd name="connsiteX77" fmla="*/ 909930 w 1219865"/>
                <a:gd name="connsiteY77" fmla="*/ 245583 h 424300"/>
                <a:gd name="connsiteX78" fmla="*/ 943874 w 1219865"/>
                <a:gd name="connsiteY78" fmla="*/ 257383 h 424300"/>
                <a:gd name="connsiteX79" fmla="*/ 925576 w 1219865"/>
                <a:gd name="connsiteY79" fmla="*/ 230599 h 424300"/>
                <a:gd name="connsiteX80" fmla="*/ 510158 w 1219865"/>
                <a:gd name="connsiteY80" fmla="*/ 366111 h 424300"/>
                <a:gd name="connsiteX81" fmla="*/ 463618 w 1219865"/>
                <a:gd name="connsiteY81" fmla="*/ 359083 h 424300"/>
                <a:gd name="connsiteX82" fmla="*/ 490402 w 1219865"/>
                <a:gd name="connsiteY82" fmla="*/ 340918 h 424300"/>
                <a:gd name="connsiteX83" fmla="*/ 458844 w 1219865"/>
                <a:gd name="connsiteY83" fmla="*/ 340122 h 424300"/>
                <a:gd name="connsiteX84" fmla="*/ 403686 w 1219865"/>
                <a:gd name="connsiteY84" fmla="*/ 333758 h 424300"/>
                <a:gd name="connsiteX85" fmla="*/ 346935 w 1219865"/>
                <a:gd name="connsiteY85" fmla="*/ 321161 h 424300"/>
                <a:gd name="connsiteX86" fmla="*/ 284616 w 1219865"/>
                <a:gd name="connsiteY86" fmla="*/ 317979 h 424300"/>
                <a:gd name="connsiteX87" fmla="*/ 272020 w 1219865"/>
                <a:gd name="connsiteY87" fmla="*/ 333758 h 424300"/>
                <a:gd name="connsiteX88" fmla="*/ 291776 w 1219865"/>
                <a:gd name="connsiteY88" fmla="*/ 337735 h 424300"/>
                <a:gd name="connsiteX89" fmla="*/ 305964 w 1219865"/>
                <a:gd name="connsiteY89" fmla="*/ 352718 h 424300"/>
                <a:gd name="connsiteX90" fmla="*/ 353300 w 1219865"/>
                <a:gd name="connsiteY90" fmla="*/ 356696 h 424300"/>
                <a:gd name="connsiteX91" fmla="*/ 403686 w 1219865"/>
                <a:gd name="connsiteY91" fmla="*/ 369293 h 424300"/>
                <a:gd name="connsiteX92" fmla="*/ 469850 w 1219865"/>
                <a:gd name="connsiteY92" fmla="*/ 380298 h 424300"/>
                <a:gd name="connsiteX93" fmla="*/ 505252 w 1219865"/>
                <a:gd name="connsiteY93" fmla="*/ 381889 h 424300"/>
                <a:gd name="connsiteX94" fmla="*/ 536810 w 1219865"/>
                <a:gd name="connsiteY94" fmla="*/ 382685 h 424300"/>
                <a:gd name="connsiteX95" fmla="*/ 510158 w 1219865"/>
                <a:gd name="connsiteY95" fmla="*/ 366111 h 424300"/>
                <a:gd name="connsiteX96" fmla="*/ 1130566 w 1219865"/>
                <a:gd name="connsiteY96" fmla="*/ 194269 h 424300"/>
                <a:gd name="connsiteX97" fmla="*/ 1106964 w 1219865"/>
                <a:gd name="connsiteY97" fmla="*/ 215616 h 424300"/>
                <a:gd name="connsiteX98" fmla="*/ 1063606 w 1219865"/>
                <a:gd name="connsiteY98" fmla="*/ 243196 h 424300"/>
                <a:gd name="connsiteX99" fmla="*/ 1035231 w 1219865"/>
                <a:gd name="connsiteY99" fmla="*/ 177031 h 424300"/>
                <a:gd name="connsiteX100" fmla="*/ 974503 w 1219865"/>
                <a:gd name="connsiteY100" fmla="*/ 169208 h 424300"/>
                <a:gd name="connsiteX101" fmla="*/ 951564 w 1219865"/>
                <a:gd name="connsiteY101" fmla="*/ 186578 h 424300"/>
                <a:gd name="connsiteX102" fmla="*/ 965752 w 1219865"/>
                <a:gd name="connsiteY102" fmla="*/ 193606 h 424300"/>
                <a:gd name="connsiteX103" fmla="*/ 980735 w 1219865"/>
                <a:gd name="connsiteY103" fmla="*/ 211771 h 424300"/>
                <a:gd name="connsiteX104" fmla="*/ 1023297 w 1219865"/>
                <a:gd name="connsiteY104" fmla="*/ 214158 h 424300"/>
                <a:gd name="connsiteX105" fmla="*/ 1020911 w 1219865"/>
                <a:gd name="connsiteY105" fmla="*/ 221981 h 424300"/>
                <a:gd name="connsiteX106" fmla="*/ 998105 w 1219865"/>
                <a:gd name="connsiteY106" fmla="*/ 225959 h 424300"/>
                <a:gd name="connsiteX107" fmla="*/ 982326 w 1219865"/>
                <a:gd name="connsiteY107" fmla="*/ 229936 h 424300"/>
                <a:gd name="connsiteX108" fmla="*/ 998900 w 1219865"/>
                <a:gd name="connsiteY108" fmla="*/ 253538 h 424300"/>
                <a:gd name="connsiteX109" fmla="*/ 1017066 w 1219865"/>
                <a:gd name="connsiteY109" fmla="*/ 253538 h 424300"/>
                <a:gd name="connsiteX110" fmla="*/ 1044645 w 1219865"/>
                <a:gd name="connsiteY110" fmla="*/ 261361 h 424300"/>
                <a:gd name="connsiteX111" fmla="*/ 1068247 w 1219865"/>
                <a:gd name="connsiteY111" fmla="*/ 273958 h 424300"/>
                <a:gd name="connsiteX112" fmla="*/ 1143163 w 1219865"/>
                <a:gd name="connsiteY112" fmla="*/ 299946 h 424300"/>
                <a:gd name="connsiteX113" fmla="*/ 1158145 w 1219865"/>
                <a:gd name="connsiteY113" fmla="*/ 330708 h 424300"/>
                <a:gd name="connsiteX114" fmla="*/ 1157350 w 1219865"/>
                <a:gd name="connsiteY114" fmla="*/ 354310 h 424300"/>
                <a:gd name="connsiteX115" fmla="*/ 1132157 w 1219865"/>
                <a:gd name="connsiteY115" fmla="*/ 375525 h 424300"/>
                <a:gd name="connsiteX116" fmla="*/ 1193681 w 1219865"/>
                <a:gd name="connsiteY116" fmla="*/ 372342 h 424300"/>
                <a:gd name="connsiteX117" fmla="*/ 1222056 w 1219865"/>
                <a:gd name="connsiteY117" fmla="*/ 394486 h 424300"/>
                <a:gd name="connsiteX118" fmla="*/ 1222056 w 1219865"/>
                <a:gd name="connsiteY118" fmla="*/ 226224 h 424300"/>
                <a:gd name="connsiteX119" fmla="*/ 1130566 w 1219865"/>
                <a:gd name="connsiteY119" fmla="*/ 194269 h 424300"/>
                <a:gd name="connsiteX120" fmla="*/ 789269 w 1219865"/>
                <a:gd name="connsiteY120" fmla="*/ 394088 h 424300"/>
                <a:gd name="connsiteX121" fmla="*/ 780650 w 1219865"/>
                <a:gd name="connsiteY121" fmla="*/ 397800 h 424300"/>
                <a:gd name="connsiteX122" fmla="*/ 776673 w 1219865"/>
                <a:gd name="connsiteY122" fmla="*/ 405358 h 424300"/>
                <a:gd name="connsiteX123" fmla="*/ 767921 w 1219865"/>
                <a:gd name="connsiteY123" fmla="*/ 400585 h 424300"/>
                <a:gd name="connsiteX124" fmla="*/ 755193 w 1219865"/>
                <a:gd name="connsiteY124" fmla="*/ 430816 h 424300"/>
                <a:gd name="connsiteX125" fmla="*/ 788606 w 1219865"/>
                <a:gd name="connsiteY125" fmla="*/ 411723 h 424300"/>
                <a:gd name="connsiteX126" fmla="*/ 792186 w 1219865"/>
                <a:gd name="connsiteY126" fmla="*/ 407215 h 424300"/>
                <a:gd name="connsiteX127" fmla="*/ 794838 w 1219865"/>
                <a:gd name="connsiteY127" fmla="*/ 404828 h 424300"/>
                <a:gd name="connsiteX128" fmla="*/ 797490 w 1219865"/>
                <a:gd name="connsiteY128" fmla="*/ 403104 h 424300"/>
                <a:gd name="connsiteX129" fmla="*/ 789269 w 1219865"/>
                <a:gd name="connsiteY129" fmla="*/ 394088 h 424300"/>
                <a:gd name="connsiteX130" fmla="*/ 570091 w 1219865"/>
                <a:gd name="connsiteY130" fmla="*/ 191219 h 424300"/>
                <a:gd name="connsiteX131" fmla="*/ 585870 w 1219865"/>
                <a:gd name="connsiteY131" fmla="*/ 150247 h 424300"/>
                <a:gd name="connsiteX132" fmla="*/ 626046 w 1219865"/>
                <a:gd name="connsiteY132" fmla="*/ 127441 h 424300"/>
                <a:gd name="connsiteX133" fmla="*/ 607880 w 1219865"/>
                <a:gd name="connsiteY133" fmla="*/ 106094 h 424300"/>
                <a:gd name="connsiteX134" fmla="*/ 599262 w 1219865"/>
                <a:gd name="connsiteY134" fmla="*/ 84878 h 424300"/>
                <a:gd name="connsiteX135" fmla="*/ 590643 w 1219865"/>
                <a:gd name="connsiteY135" fmla="*/ 61277 h 424300"/>
                <a:gd name="connsiteX136" fmla="*/ 592234 w 1219865"/>
                <a:gd name="connsiteY136" fmla="*/ 41520 h 424300"/>
                <a:gd name="connsiteX137" fmla="*/ 596212 w 1219865"/>
                <a:gd name="connsiteY137" fmla="*/ 39531 h 424300"/>
                <a:gd name="connsiteX138" fmla="*/ 583616 w 1219865"/>
                <a:gd name="connsiteY138" fmla="*/ 35288 h 424300"/>
                <a:gd name="connsiteX139" fmla="*/ 542644 w 1219865"/>
                <a:gd name="connsiteY139" fmla="*/ 52658 h 424300"/>
                <a:gd name="connsiteX140" fmla="*/ 526865 w 1219865"/>
                <a:gd name="connsiteY140" fmla="*/ 76260 h 424300"/>
                <a:gd name="connsiteX141" fmla="*/ 519043 w 1219865"/>
                <a:gd name="connsiteY141" fmla="*/ 101453 h 424300"/>
                <a:gd name="connsiteX142" fmla="*/ 495440 w 1219865"/>
                <a:gd name="connsiteY142" fmla="*/ 117231 h 424300"/>
                <a:gd name="connsiteX143" fmla="*/ 470248 w 1219865"/>
                <a:gd name="connsiteY143" fmla="*/ 112458 h 424300"/>
                <a:gd name="connsiteX144" fmla="*/ 443464 w 1219865"/>
                <a:gd name="connsiteY144" fmla="*/ 123463 h 424300"/>
                <a:gd name="connsiteX145" fmla="*/ 408724 w 1219865"/>
                <a:gd name="connsiteY145" fmla="*/ 126646 h 424300"/>
                <a:gd name="connsiteX146" fmla="*/ 386713 w 1219865"/>
                <a:gd name="connsiteY146" fmla="*/ 115640 h 424300"/>
                <a:gd name="connsiteX147" fmla="*/ 378758 w 1219865"/>
                <a:gd name="connsiteY147" fmla="*/ 98536 h 424300"/>
                <a:gd name="connsiteX148" fmla="*/ 375708 w 1219865"/>
                <a:gd name="connsiteY148" fmla="*/ 98271 h 424300"/>
                <a:gd name="connsiteX149" fmla="*/ 358339 w 1219865"/>
                <a:gd name="connsiteY149" fmla="*/ 135264 h 424300"/>
                <a:gd name="connsiteX150" fmla="*/ 372526 w 1219865"/>
                <a:gd name="connsiteY150" fmla="*/ 172258 h 424300"/>
                <a:gd name="connsiteX151" fmla="*/ 395465 w 1219865"/>
                <a:gd name="connsiteY151" fmla="*/ 199042 h 424300"/>
                <a:gd name="connsiteX152" fmla="*/ 420657 w 1219865"/>
                <a:gd name="connsiteY152" fmla="*/ 234577 h 424300"/>
                <a:gd name="connsiteX153" fmla="*/ 441873 w 1219865"/>
                <a:gd name="connsiteY153" fmla="*/ 244787 h 424300"/>
                <a:gd name="connsiteX154" fmla="*/ 477408 w 1219865"/>
                <a:gd name="connsiteY154" fmla="*/ 240809 h 424300"/>
                <a:gd name="connsiteX155" fmla="*/ 511352 w 1219865"/>
                <a:gd name="connsiteY155" fmla="*/ 256588 h 424300"/>
                <a:gd name="connsiteX156" fmla="*/ 549936 w 1219865"/>
                <a:gd name="connsiteY156" fmla="*/ 250356 h 424300"/>
                <a:gd name="connsiteX157" fmla="*/ 570091 w 1219865"/>
                <a:gd name="connsiteY157" fmla="*/ 191219 h 424300"/>
                <a:gd name="connsiteX158" fmla="*/ 629228 w 1219865"/>
                <a:gd name="connsiteY158" fmla="*/ 411855 h 424300"/>
                <a:gd name="connsiteX159" fmla="*/ 652962 w 1219865"/>
                <a:gd name="connsiteY159" fmla="*/ 423656 h 424300"/>
                <a:gd name="connsiteX160" fmla="*/ 678155 w 1219865"/>
                <a:gd name="connsiteY160" fmla="*/ 425247 h 424300"/>
                <a:gd name="connsiteX161" fmla="*/ 629228 w 1219865"/>
                <a:gd name="connsiteY161" fmla="*/ 411855 h 424300"/>
                <a:gd name="connsiteX162" fmla="*/ 589847 w 1219865"/>
                <a:gd name="connsiteY162" fmla="*/ 373270 h 424300"/>
                <a:gd name="connsiteX163" fmla="*/ 565450 w 1219865"/>
                <a:gd name="connsiteY163" fmla="*/ 376453 h 424300"/>
                <a:gd name="connsiteX164" fmla="*/ 552854 w 1219865"/>
                <a:gd name="connsiteY164" fmla="*/ 390640 h 424300"/>
                <a:gd name="connsiteX165" fmla="*/ 591438 w 1219865"/>
                <a:gd name="connsiteY165" fmla="*/ 397005 h 424300"/>
                <a:gd name="connsiteX166" fmla="*/ 629228 w 1219865"/>
                <a:gd name="connsiteY166" fmla="*/ 386000 h 424300"/>
                <a:gd name="connsiteX167" fmla="*/ 589847 w 1219865"/>
                <a:gd name="connsiteY167" fmla="*/ 373270 h 42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</a:cxnLst>
              <a:rect l="l" t="t" r="r" b="b"/>
              <a:pathLst>
                <a:path w="1219865" h="424300">
                  <a:moveTo>
                    <a:pt x="85327" y="181672"/>
                  </a:moveTo>
                  <a:cubicBezTo>
                    <a:pt x="83736" y="185650"/>
                    <a:pt x="92487" y="201429"/>
                    <a:pt x="97924" y="196655"/>
                  </a:cubicBezTo>
                  <a:cubicBezTo>
                    <a:pt x="103492" y="192014"/>
                    <a:pt x="90233" y="169208"/>
                    <a:pt x="85327" y="181672"/>
                  </a:cubicBezTo>
                  <a:close/>
                  <a:moveTo>
                    <a:pt x="343090" y="229804"/>
                  </a:moveTo>
                  <a:cubicBezTo>
                    <a:pt x="343090" y="222776"/>
                    <a:pt x="322803" y="226091"/>
                    <a:pt x="328902" y="236168"/>
                  </a:cubicBezTo>
                  <a:cubicBezTo>
                    <a:pt x="335135" y="246378"/>
                    <a:pt x="343090" y="236831"/>
                    <a:pt x="343090" y="229804"/>
                  </a:cubicBezTo>
                  <a:close/>
                  <a:moveTo>
                    <a:pt x="46743" y="113917"/>
                  </a:moveTo>
                  <a:cubicBezTo>
                    <a:pt x="45151" y="121740"/>
                    <a:pt x="53770" y="144678"/>
                    <a:pt x="63317" y="135264"/>
                  </a:cubicBezTo>
                  <a:cubicBezTo>
                    <a:pt x="72731" y="125717"/>
                    <a:pt x="48201" y="106226"/>
                    <a:pt x="46743" y="113917"/>
                  </a:cubicBezTo>
                  <a:close/>
                  <a:moveTo>
                    <a:pt x="641824" y="248765"/>
                  </a:moveTo>
                  <a:cubicBezTo>
                    <a:pt x="653625" y="249560"/>
                    <a:pt x="652034" y="266930"/>
                    <a:pt x="649780" y="277140"/>
                  </a:cubicBezTo>
                  <a:cubicBezTo>
                    <a:pt x="647394" y="287350"/>
                    <a:pt x="642620" y="311747"/>
                    <a:pt x="652962" y="307902"/>
                  </a:cubicBezTo>
                  <a:cubicBezTo>
                    <a:pt x="665559" y="303128"/>
                    <a:pt x="673381" y="287482"/>
                    <a:pt x="666354" y="281913"/>
                  </a:cubicBezTo>
                  <a:cubicBezTo>
                    <a:pt x="659195" y="276344"/>
                    <a:pt x="659990" y="241737"/>
                    <a:pt x="663172" y="232986"/>
                  </a:cubicBezTo>
                  <a:cubicBezTo>
                    <a:pt x="666354" y="224367"/>
                    <a:pt x="687569" y="230599"/>
                    <a:pt x="680542" y="243991"/>
                  </a:cubicBezTo>
                  <a:cubicBezTo>
                    <a:pt x="673514" y="257383"/>
                    <a:pt x="693934" y="255792"/>
                    <a:pt x="693934" y="270775"/>
                  </a:cubicBezTo>
                  <a:cubicBezTo>
                    <a:pt x="693934" y="285759"/>
                    <a:pt x="705734" y="277935"/>
                    <a:pt x="718331" y="273958"/>
                  </a:cubicBezTo>
                  <a:cubicBezTo>
                    <a:pt x="730928" y="269980"/>
                    <a:pt x="728541" y="262952"/>
                    <a:pt x="719922" y="253406"/>
                  </a:cubicBezTo>
                  <a:cubicBezTo>
                    <a:pt x="711304" y="243991"/>
                    <a:pt x="726287" y="230599"/>
                    <a:pt x="714486" y="222644"/>
                  </a:cubicBezTo>
                  <a:cubicBezTo>
                    <a:pt x="702685" y="214821"/>
                    <a:pt x="694730" y="202887"/>
                    <a:pt x="705734" y="200633"/>
                  </a:cubicBezTo>
                  <a:cubicBezTo>
                    <a:pt x="716740" y="198246"/>
                    <a:pt x="749888" y="179286"/>
                    <a:pt x="745911" y="171462"/>
                  </a:cubicBezTo>
                  <a:cubicBezTo>
                    <a:pt x="741933" y="163639"/>
                    <a:pt x="695525" y="173054"/>
                    <a:pt x="691547" y="187241"/>
                  </a:cubicBezTo>
                  <a:cubicBezTo>
                    <a:pt x="687569" y="201429"/>
                    <a:pt x="654553" y="185650"/>
                    <a:pt x="658398" y="161253"/>
                  </a:cubicBezTo>
                  <a:cubicBezTo>
                    <a:pt x="662377" y="136855"/>
                    <a:pt x="727745" y="132878"/>
                    <a:pt x="746706" y="141496"/>
                  </a:cubicBezTo>
                  <a:cubicBezTo>
                    <a:pt x="765667" y="150115"/>
                    <a:pt x="786086" y="127309"/>
                    <a:pt x="793247" y="113917"/>
                  </a:cubicBezTo>
                  <a:cubicBezTo>
                    <a:pt x="800407" y="100525"/>
                    <a:pt x="778264" y="116303"/>
                    <a:pt x="764872" y="124922"/>
                  </a:cubicBezTo>
                  <a:cubicBezTo>
                    <a:pt x="751480" y="133540"/>
                    <a:pt x="716077" y="124126"/>
                    <a:pt x="697912" y="117762"/>
                  </a:cubicBezTo>
                  <a:cubicBezTo>
                    <a:pt x="679746" y="111530"/>
                    <a:pt x="680542" y="128767"/>
                    <a:pt x="665559" y="131154"/>
                  </a:cubicBezTo>
                  <a:cubicBezTo>
                    <a:pt x="650576" y="133540"/>
                    <a:pt x="653758" y="166689"/>
                    <a:pt x="646598" y="170534"/>
                  </a:cubicBezTo>
                  <a:cubicBezTo>
                    <a:pt x="639437" y="174512"/>
                    <a:pt x="639437" y="198909"/>
                    <a:pt x="625250" y="221848"/>
                  </a:cubicBezTo>
                  <a:cubicBezTo>
                    <a:pt x="611063" y="244787"/>
                    <a:pt x="630024" y="247969"/>
                    <a:pt x="641824" y="248765"/>
                  </a:cubicBezTo>
                  <a:close/>
                  <a:moveTo>
                    <a:pt x="281566" y="269184"/>
                  </a:moveTo>
                  <a:cubicBezTo>
                    <a:pt x="280771" y="258179"/>
                    <a:pt x="285544" y="247174"/>
                    <a:pt x="285544" y="241605"/>
                  </a:cubicBezTo>
                  <a:cubicBezTo>
                    <a:pt x="285544" y="236036"/>
                    <a:pt x="289522" y="233782"/>
                    <a:pt x="296549" y="235240"/>
                  </a:cubicBezTo>
                  <a:cubicBezTo>
                    <a:pt x="303709" y="236831"/>
                    <a:pt x="302914" y="220257"/>
                    <a:pt x="297345" y="218666"/>
                  </a:cubicBezTo>
                  <a:cubicBezTo>
                    <a:pt x="291776" y="217075"/>
                    <a:pt x="288727" y="197451"/>
                    <a:pt x="275202" y="197451"/>
                  </a:cubicBezTo>
                  <a:cubicBezTo>
                    <a:pt x="261810" y="197451"/>
                    <a:pt x="264196" y="208456"/>
                    <a:pt x="272020" y="209252"/>
                  </a:cubicBezTo>
                  <a:cubicBezTo>
                    <a:pt x="279975" y="210047"/>
                    <a:pt x="284616" y="216412"/>
                    <a:pt x="282229" y="221848"/>
                  </a:cubicBezTo>
                  <a:cubicBezTo>
                    <a:pt x="279842" y="227417"/>
                    <a:pt x="276660" y="216279"/>
                    <a:pt x="265655" y="217075"/>
                  </a:cubicBezTo>
                  <a:cubicBezTo>
                    <a:pt x="254650" y="217870"/>
                    <a:pt x="261677" y="203683"/>
                    <a:pt x="249080" y="202887"/>
                  </a:cubicBezTo>
                  <a:cubicBezTo>
                    <a:pt x="236485" y="202092"/>
                    <a:pt x="238871" y="179286"/>
                    <a:pt x="225479" y="179286"/>
                  </a:cubicBezTo>
                  <a:cubicBezTo>
                    <a:pt x="212087" y="179286"/>
                    <a:pt x="211291" y="168280"/>
                    <a:pt x="219910" y="160324"/>
                  </a:cubicBezTo>
                  <a:cubicBezTo>
                    <a:pt x="228529" y="152369"/>
                    <a:pt x="206518" y="145341"/>
                    <a:pt x="206518" y="135927"/>
                  </a:cubicBezTo>
                  <a:cubicBezTo>
                    <a:pt x="206518" y="126513"/>
                    <a:pt x="192331" y="131949"/>
                    <a:pt x="192331" y="124126"/>
                  </a:cubicBezTo>
                  <a:cubicBezTo>
                    <a:pt x="192331" y="116303"/>
                    <a:pt x="186098" y="120149"/>
                    <a:pt x="178939" y="110734"/>
                  </a:cubicBezTo>
                  <a:cubicBezTo>
                    <a:pt x="171911" y="101320"/>
                    <a:pt x="168729" y="109939"/>
                    <a:pt x="162364" y="102911"/>
                  </a:cubicBezTo>
                  <a:cubicBezTo>
                    <a:pt x="156133" y="95751"/>
                    <a:pt x="147381" y="91906"/>
                    <a:pt x="141945" y="94293"/>
                  </a:cubicBezTo>
                  <a:cubicBezTo>
                    <a:pt x="136376" y="96679"/>
                    <a:pt x="123780" y="84083"/>
                    <a:pt x="119138" y="71487"/>
                  </a:cubicBezTo>
                  <a:cubicBezTo>
                    <a:pt x="115426" y="61409"/>
                    <a:pt x="78963" y="44702"/>
                    <a:pt x="74189" y="31311"/>
                  </a:cubicBezTo>
                  <a:cubicBezTo>
                    <a:pt x="69416" y="17918"/>
                    <a:pt x="56819" y="12349"/>
                    <a:pt x="35604" y="13145"/>
                  </a:cubicBezTo>
                  <a:cubicBezTo>
                    <a:pt x="14390" y="13941"/>
                    <a:pt x="5903" y="-7672"/>
                    <a:pt x="865" y="2935"/>
                  </a:cubicBezTo>
                  <a:cubicBezTo>
                    <a:pt x="-5368" y="16327"/>
                    <a:pt x="23671" y="46294"/>
                    <a:pt x="37195" y="54249"/>
                  </a:cubicBezTo>
                  <a:cubicBezTo>
                    <a:pt x="50588" y="62072"/>
                    <a:pt x="57615" y="90447"/>
                    <a:pt x="73393" y="92039"/>
                  </a:cubicBezTo>
                  <a:cubicBezTo>
                    <a:pt x="89172" y="93630"/>
                    <a:pt x="90763" y="143220"/>
                    <a:pt x="102564" y="145607"/>
                  </a:cubicBezTo>
                  <a:cubicBezTo>
                    <a:pt x="114365" y="147993"/>
                    <a:pt x="139690" y="186578"/>
                    <a:pt x="143536" y="207130"/>
                  </a:cubicBezTo>
                  <a:cubicBezTo>
                    <a:pt x="147514" y="227682"/>
                    <a:pt x="173503" y="237892"/>
                    <a:pt x="182121" y="252875"/>
                  </a:cubicBezTo>
                  <a:cubicBezTo>
                    <a:pt x="190740" y="267858"/>
                    <a:pt x="225479" y="288410"/>
                    <a:pt x="230252" y="294642"/>
                  </a:cubicBezTo>
                  <a:cubicBezTo>
                    <a:pt x="235026" y="301007"/>
                    <a:pt x="239667" y="315194"/>
                    <a:pt x="243644" y="308034"/>
                  </a:cubicBezTo>
                  <a:cubicBezTo>
                    <a:pt x="247622" y="301007"/>
                    <a:pt x="264064" y="308034"/>
                    <a:pt x="272020" y="308830"/>
                  </a:cubicBezTo>
                  <a:cubicBezTo>
                    <a:pt x="279975" y="309360"/>
                    <a:pt x="282362" y="280190"/>
                    <a:pt x="281566" y="269184"/>
                  </a:cubicBezTo>
                  <a:close/>
                  <a:moveTo>
                    <a:pt x="883808" y="143087"/>
                  </a:moveTo>
                  <a:cubicBezTo>
                    <a:pt x="901179" y="144678"/>
                    <a:pt x="893223" y="134469"/>
                    <a:pt x="893223" y="123331"/>
                  </a:cubicBezTo>
                  <a:cubicBezTo>
                    <a:pt x="893223" y="112326"/>
                    <a:pt x="877444" y="121740"/>
                    <a:pt x="877444" y="116171"/>
                  </a:cubicBezTo>
                  <a:cubicBezTo>
                    <a:pt x="877444" y="110734"/>
                    <a:pt x="871875" y="88591"/>
                    <a:pt x="859279" y="105961"/>
                  </a:cubicBezTo>
                  <a:cubicBezTo>
                    <a:pt x="846682" y="123331"/>
                    <a:pt x="863389" y="166159"/>
                    <a:pt x="873466" y="164302"/>
                  </a:cubicBezTo>
                  <a:cubicBezTo>
                    <a:pt x="882217" y="162844"/>
                    <a:pt x="866438" y="141496"/>
                    <a:pt x="883808" y="143087"/>
                  </a:cubicBezTo>
                  <a:close/>
                  <a:moveTo>
                    <a:pt x="819235" y="241605"/>
                  </a:moveTo>
                  <a:cubicBezTo>
                    <a:pt x="822418" y="254201"/>
                    <a:pt x="845224" y="261361"/>
                    <a:pt x="851588" y="250356"/>
                  </a:cubicBezTo>
                  <a:cubicBezTo>
                    <a:pt x="857820" y="239218"/>
                    <a:pt x="815523" y="227019"/>
                    <a:pt x="819235" y="241605"/>
                  </a:cubicBezTo>
                  <a:close/>
                  <a:moveTo>
                    <a:pt x="756916" y="374862"/>
                  </a:moveTo>
                  <a:cubicBezTo>
                    <a:pt x="735568" y="371679"/>
                    <a:pt x="721380" y="387458"/>
                    <a:pt x="700166" y="379635"/>
                  </a:cubicBezTo>
                  <a:cubicBezTo>
                    <a:pt x="678951" y="371812"/>
                    <a:pt x="646995" y="379768"/>
                    <a:pt x="650443" y="386795"/>
                  </a:cubicBezTo>
                  <a:cubicBezTo>
                    <a:pt x="653625" y="393160"/>
                    <a:pt x="672454" y="393955"/>
                    <a:pt x="693801" y="394618"/>
                  </a:cubicBezTo>
                  <a:cubicBezTo>
                    <a:pt x="715016" y="395414"/>
                    <a:pt x="733977" y="383613"/>
                    <a:pt x="748165" y="382817"/>
                  </a:cubicBezTo>
                  <a:cubicBezTo>
                    <a:pt x="762352" y="381889"/>
                    <a:pt x="778264" y="378044"/>
                    <a:pt x="756916" y="374862"/>
                  </a:cubicBezTo>
                  <a:close/>
                  <a:moveTo>
                    <a:pt x="925576" y="230599"/>
                  </a:moveTo>
                  <a:cubicBezTo>
                    <a:pt x="905156" y="224235"/>
                    <a:pt x="870151" y="229671"/>
                    <a:pt x="873599" y="240013"/>
                  </a:cubicBezTo>
                  <a:cubicBezTo>
                    <a:pt x="876781" y="249428"/>
                    <a:pt x="893355" y="245583"/>
                    <a:pt x="909930" y="245583"/>
                  </a:cubicBezTo>
                  <a:cubicBezTo>
                    <a:pt x="926504" y="245583"/>
                    <a:pt x="935123" y="257383"/>
                    <a:pt x="943874" y="257383"/>
                  </a:cubicBezTo>
                  <a:cubicBezTo>
                    <a:pt x="952360" y="257383"/>
                    <a:pt x="946127" y="236831"/>
                    <a:pt x="925576" y="230599"/>
                  </a:cubicBezTo>
                  <a:close/>
                  <a:moveTo>
                    <a:pt x="510158" y="366111"/>
                  </a:moveTo>
                  <a:cubicBezTo>
                    <a:pt x="509363" y="356696"/>
                    <a:pt x="478601" y="365315"/>
                    <a:pt x="463618" y="359083"/>
                  </a:cubicBezTo>
                  <a:cubicBezTo>
                    <a:pt x="448635" y="352718"/>
                    <a:pt x="480193" y="347282"/>
                    <a:pt x="490402" y="340918"/>
                  </a:cubicBezTo>
                  <a:cubicBezTo>
                    <a:pt x="500612" y="334686"/>
                    <a:pt x="484038" y="332299"/>
                    <a:pt x="458844" y="340122"/>
                  </a:cubicBezTo>
                  <a:cubicBezTo>
                    <a:pt x="433652" y="347945"/>
                    <a:pt x="404481" y="322752"/>
                    <a:pt x="403686" y="333758"/>
                  </a:cubicBezTo>
                  <a:cubicBezTo>
                    <a:pt x="402890" y="344763"/>
                    <a:pt x="357940" y="328984"/>
                    <a:pt x="346935" y="321161"/>
                  </a:cubicBezTo>
                  <a:cubicBezTo>
                    <a:pt x="335930" y="313338"/>
                    <a:pt x="293367" y="302996"/>
                    <a:pt x="284616" y="317979"/>
                  </a:cubicBezTo>
                  <a:cubicBezTo>
                    <a:pt x="275997" y="332962"/>
                    <a:pt x="268440" y="319570"/>
                    <a:pt x="272020" y="333758"/>
                  </a:cubicBezTo>
                  <a:cubicBezTo>
                    <a:pt x="274406" y="343172"/>
                    <a:pt x="284616" y="337735"/>
                    <a:pt x="291776" y="337735"/>
                  </a:cubicBezTo>
                  <a:cubicBezTo>
                    <a:pt x="298936" y="337735"/>
                    <a:pt x="295754" y="351127"/>
                    <a:pt x="305964" y="352718"/>
                  </a:cubicBezTo>
                  <a:cubicBezTo>
                    <a:pt x="316173" y="354310"/>
                    <a:pt x="350117" y="363724"/>
                    <a:pt x="353300" y="356696"/>
                  </a:cubicBezTo>
                  <a:cubicBezTo>
                    <a:pt x="356482" y="349536"/>
                    <a:pt x="388040" y="356696"/>
                    <a:pt x="403686" y="369293"/>
                  </a:cubicBezTo>
                  <a:cubicBezTo>
                    <a:pt x="419464" y="381889"/>
                    <a:pt x="455662" y="382685"/>
                    <a:pt x="469850" y="380298"/>
                  </a:cubicBezTo>
                  <a:cubicBezTo>
                    <a:pt x="484038" y="377911"/>
                    <a:pt x="499816" y="389712"/>
                    <a:pt x="505252" y="381889"/>
                  </a:cubicBezTo>
                  <a:cubicBezTo>
                    <a:pt x="510822" y="374066"/>
                    <a:pt x="521031" y="394486"/>
                    <a:pt x="536810" y="382685"/>
                  </a:cubicBezTo>
                  <a:cubicBezTo>
                    <a:pt x="552721" y="370884"/>
                    <a:pt x="510954" y="375657"/>
                    <a:pt x="510158" y="366111"/>
                  </a:cubicBezTo>
                  <a:close/>
                  <a:moveTo>
                    <a:pt x="1130566" y="194269"/>
                  </a:moveTo>
                  <a:cubicBezTo>
                    <a:pt x="1118765" y="195064"/>
                    <a:pt x="1117174" y="215616"/>
                    <a:pt x="1106964" y="215616"/>
                  </a:cubicBezTo>
                  <a:cubicBezTo>
                    <a:pt x="1096755" y="215616"/>
                    <a:pt x="1082567" y="236964"/>
                    <a:pt x="1063606" y="243196"/>
                  </a:cubicBezTo>
                  <a:cubicBezTo>
                    <a:pt x="1044645" y="249428"/>
                    <a:pt x="1043849" y="188832"/>
                    <a:pt x="1035231" y="177031"/>
                  </a:cubicBezTo>
                  <a:cubicBezTo>
                    <a:pt x="1026612" y="165230"/>
                    <a:pt x="979276" y="155684"/>
                    <a:pt x="974503" y="169208"/>
                  </a:cubicBezTo>
                  <a:cubicBezTo>
                    <a:pt x="969730" y="182600"/>
                    <a:pt x="953288" y="175573"/>
                    <a:pt x="951564" y="186578"/>
                  </a:cubicBezTo>
                  <a:cubicBezTo>
                    <a:pt x="949973" y="196788"/>
                    <a:pt x="955542" y="193606"/>
                    <a:pt x="965752" y="193606"/>
                  </a:cubicBezTo>
                  <a:cubicBezTo>
                    <a:pt x="975961" y="193606"/>
                    <a:pt x="975961" y="201429"/>
                    <a:pt x="980735" y="211771"/>
                  </a:cubicBezTo>
                  <a:cubicBezTo>
                    <a:pt x="985508" y="221981"/>
                    <a:pt x="1013884" y="214953"/>
                    <a:pt x="1023297" y="214158"/>
                  </a:cubicBezTo>
                  <a:cubicBezTo>
                    <a:pt x="1032712" y="213362"/>
                    <a:pt x="1034303" y="226754"/>
                    <a:pt x="1020911" y="221981"/>
                  </a:cubicBezTo>
                  <a:cubicBezTo>
                    <a:pt x="1007519" y="217207"/>
                    <a:pt x="1007519" y="228213"/>
                    <a:pt x="998105" y="225959"/>
                  </a:cubicBezTo>
                  <a:cubicBezTo>
                    <a:pt x="988690" y="223572"/>
                    <a:pt x="975961" y="224367"/>
                    <a:pt x="982326" y="229936"/>
                  </a:cubicBezTo>
                  <a:cubicBezTo>
                    <a:pt x="988690" y="235505"/>
                    <a:pt x="998900" y="240942"/>
                    <a:pt x="998900" y="253538"/>
                  </a:cubicBezTo>
                  <a:cubicBezTo>
                    <a:pt x="998900" y="266134"/>
                    <a:pt x="1017066" y="263748"/>
                    <a:pt x="1017066" y="253538"/>
                  </a:cubicBezTo>
                  <a:cubicBezTo>
                    <a:pt x="1017066" y="243328"/>
                    <a:pt x="1026479" y="256720"/>
                    <a:pt x="1044645" y="261361"/>
                  </a:cubicBezTo>
                  <a:cubicBezTo>
                    <a:pt x="1062810" y="266134"/>
                    <a:pt x="1050214" y="273162"/>
                    <a:pt x="1068247" y="273958"/>
                  </a:cubicBezTo>
                  <a:cubicBezTo>
                    <a:pt x="1086412" y="274753"/>
                    <a:pt x="1127384" y="288145"/>
                    <a:pt x="1143163" y="299946"/>
                  </a:cubicBezTo>
                  <a:cubicBezTo>
                    <a:pt x="1158941" y="311747"/>
                    <a:pt x="1147936" y="319703"/>
                    <a:pt x="1158145" y="330708"/>
                  </a:cubicBezTo>
                  <a:cubicBezTo>
                    <a:pt x="1168355" y="341713"/>
                    <a:pt x="1171537" y="354310"/>
                    <a:pt x="1157350" y="354310"/>
                  </a:cubicBezTo>
                  <a:cubicBezTo>
                    <a:pt x="1143163" y="354310"/>
                    <a:pt x="1128180" y="368497"/>
                    <a:pt x="1132157" y="375525"/>
                  </a:cubicBezTo>
                  <a:cubicBezTo>
                    <a:pt x="1136135" y="382685"/>
                    <a:pt x="1182676" y="372342"/>
                    <a:pt x="1193681" y="372342"/>
                  </a:cubicBezTo>
                  <a:cubicBezTo>
                    <a:pt x="1200841" y="372342"/>
                    <a:pt x="1208133" y="385204"/>
                    <a:pt x="1222056" y="394486"/>
                  </a:cubicBezTo>
                  <a:lnTo>
                    <a:pt x="1222056" y="226224"/>
                  </a:lnTo>
                  <a:cubicBezTo>
                    <a:pt x="1187847" y="214953"/>
                    <a:pt x="1140245" y="193738"/>
                    <a:pt x="1130566" y="194269"/>
                  </a:cubicBezTo>
                  <a:close/>
                  <a:moveTo>
                    <a:pt x="789269" y="394088"/>
                  </a:moveTo>
                  <a:cubicBezTo>
                    <a:pt x="786882" y="395679"/>
                    <a:pt x="783965" y="397005"/>
                    <a:pt x="780650" y="397800"/>
                  </a:cubicBezTo>
                  <a:cubicBezTo>
                    <a:pt x="779589" y="400718"/>
                    <a:pt x="778529" y="404032"/>
                    <a:pt x="776673" y="405358"/>
                  </a:cubicBezTo>
                  <a:cubicBezTo>
                    <a:pt x="774418" y="407082"/>
                    <a:pt x="770706" y="403635"/>
                    <a:pt x="767921" y="400585"/>
                  </a:cubicBezTo>
                  <a:cubicBezTo>
                    <a:pt x="752673" y="406949"/>
                    <a:pt x="744717" y="425115"/>
                    <a:pt x="755193" y="430816"/>
                  </a:cubicBezTo>
                  <a:cubicBezTo>
                    <a:pt x="765402" y="436253"/>
                    <a:pt x="780120" y="421800"/>
                    <a:pt x="788606" y="411723"/>
                  </a:cubicBezTo>
                  <a:cubicBezTo>
                    <a:pt x="789932" y="409999"/>
                    <a:pt x="791258" y="408541"/>
                    <a:pt x="792186" y="407215"/>
                  </a:cubicBezTo>
                  <a:cubicBezTo>
                    <a:pt x="792716" y="406419"/>
                    <a:pt x="793777" y="405623"/>
                    <a:pt x="794838" y="404828"/>
                  </a:cubicBezTo>
                  <a:cubicBezTo>
                    <a:pt x="795634" y="404297"/>
                    <a:pt x="796562" y="403635"/>
                    <a:pt x="797490" y="403104"/>
                  </a:cubicBezTo>
                  <a:cubicBezTo>
                    <a:pt x="795235" y="399524"/>
                    <a:pt x="792053" y="396209"/>
                    <a:pt x="789269" y="394088"/>
                  </a:cubicBezTo>
                  <a:close/>
                  <a:moveTo>
                    <a:pt x="570091" y="191219"/>
                  </a:moveTo>
                  <a:cubicBezTo>
                    <a:pt x="584279" y="182600"/>
                    <a:pt x="587461" y="166026"/>
                    <a:pt x="585870" y="150247"/>
                  </a:cubicBezTo>
                  <a:cubicBezTo>
                    <a:pt x="584279" y="134469"/>
                    <a:pt x="620609" y="133673"/>
                    <a:pt x="626046" y="127441"/>
                  </a:cubicBezTo>
                  <a:cubicBezTo>
                    <a:pt x="631615" y="121209"/>
                    <a:pt x="618090" y="110867"/>
                    <a:pt x="607880" y="106094"/>
                  </a:cubicBezTo>
                  <a:cubicBezTo>
                    <a:pt x="597671" y="101320"/>
                    <a:pt x="606289" y="91110"/>
                    <a:pt x="599262" y="84878"/>
                  </a:cubicBezTo>
                  <a:cubicBezTo>
                    <a:pt x="592101" y="78647"/>
                    <a:pt x="580301" y="62072"/>
                    <a:pt x="590643" y="61277"/>
                  </a:cubicBezTo>
                  <a:cubicBezTo>
                    <a:pt x="600853" y="60481"/>
                    <a:pt x="583483" y="46294"/>
                    <a:pt x="592234" y="41520"/>
                  </a:cubicBezTo>
                  <a:cubicBezTo>
                    <a:pt x="593428" y="40857"/>
                    <a:pt x="594753" y="40194"/>
                    <a:pt x="596212" y="39531"/>
                  </a:cubicBezTo>
                  <a:cubicBezTo>
                    <a:pt x="591041" y="37012"/>
                    <a:pt x="586532" y="35288"/>
                    <a:pt x="583616" y="35288"/>
                  </a:cubicBezTo>
                  <a:cubicBezTo>
                    <a:pt x="571019" y="35288"/>
                    <a:pt x="541053" y="32106"/>
                    <a:pt x="542644" y="52658"/>
                  </a:cubicBezTo>
                  <a:cubicBezTo>
                    <a:pt x="544235" y="73210"/>
                    <a:pt x="525274" y="65255"/>
                    <a:pt x="526865" y="76260"/>
                  </a:cubicBezTo>
                  <a:cubicBezTo>
                    <a:pt x="528456" y="87265"/>
                    <a:pt x="517452" y="87265"/>
                    <a:pt x="519043" y="101453"/>
                  </a:cubicBezTo>
                  <a:cubicBezTo>
                    <a:pt x="520634" y="115640"/>
                    <a:pt x="511219" y="109276"/>
                    <a:pt x="495440" y="117231"/>
                  </a:cubicBezTo>
                  <a:cubicBezTo>
                    <a:pt x="479662" y="125054"/>
                    <a:pt x="486026" y="112458"/>
                    <a:pt x="470248" y="112458"/>
                  </a:cubicBezTo>
                  <a:cubicBezTo>
                    <a:pt x="454469" y="112458"/>
                    <a:pt x="452877" y="120414"/>
                    <a:pt x="443464" y="123463"/>
                  </a:cubicBezTo>
                  <a:cubicBezTo>
                    <a:pt x="434049" y="126646"/>
                    <a:pt x="415088" y="121872"/>
                    <a:pt x="408724" y="126646"/>
                  </a:cubicBezTo>
                  <a:cubicBezTo>
                    <a:pt x="402492" y="131419"/>
                    <a:pt x="392946" y="115640"/>
                    <a:pt x="386713" y="115640"/>
                  </a:cubicBezTo>
                  <a:cubicBezTo>
                    <a:pt x="383531" y="115640"/>
                    <a:pt x="380747" y="107022"/>
                    <a:pt x="378758" y="98536"/>
                  </a:cubicBezTo>
                  <a:cubicBezTo>
                    <a:pt x="377697" y="98271"/>
                    <a:pt x="376636" y="98138"/>
                    <a:pt x="375708" y="98271"/>
                  </a:cubicBezTo>
                  <a:cubicBezTo>
                    <a:pt x="365498" y="99066"/>
                    <a:pt x="348526" y="126115"/>
                    <a:pt x="358339" y="135264"/>
                  </a:cubicBezTo>
                  <a:cubicBezTo>
                    <a:pt x="370139" y="146270"/>
                    <a:pt x="366957" y="163639"/>
                    <a:pt x="372526" y="172258"/>
                  </a:cubicBezTo>
                  <a:cubicBezTo>
                    <a:pt x="378095" y="180877"/>
                    <a:pt x="395465" y="182468"/>
                    <a:pt x="395465" y="199042"/>
                  </a:cubicBezTo>
                  <a:cubicBezTo>
                    <a:pt x="395465" y="215616"/>
                    <a:pt x="410448" y="241605"/>
                    <a:pt x="420657" y="234577"/>
                  </a:cubicBezTo>
                  <a:cubicBezTo>
                    <a:pt x="430867" y="227417"/>
                    <a:pt x="438823" y="237759"/>
                    <a:pt x="441873" y="244787"/>
                  </a:cubicBezTo>
                  <a:cubicBezTo>
                    <a:pt x="445055" y="251947"/>
                    <a:pt x="469452" y="239218"/>
                    <a:pt x="477408" y="240809"/>
                  </a:cubicBezTo>
                  <a:cubicBezTo>
                    <a:pt x="485230" y="242400"/>
                    <a:pt x="509761" y="247174"/>
                    <a:pt x="511352" y="256588"/>
                  </a:cubicBezTo>
                  <a:cubicBezTo>
                    <a:pt x="512943" y="266002"/>
                    <a:pt x="534953" y="255792"/>
                    <a:pt x="549936" y="250356"/>
                  </a:cubicBezTo>
                  <a:cubicBezTo>
                    <a:pt x="564522" y="244787"/>
                    <a:pt x="555903" y="199837"/>
                    <a:pt x="570091" y="191219"/>
                  </a:cubicBezTo>
                  <a:close/>
                  <a:moveTo>
                    <a:pt x="629228" y="411855"/>
                  </a:moveTo>
                  <a:cubicBezTo>
                    <a:pt x="634001" y="419015"/>
                    <a:pt x="647394" y="419015"/>
                    <a:pt x="652962" y="423656"/>
                  </a:cubicBezTo>
                  <a:cubicBezTo>
                    <a:pt x="658531" y="428430"/>
                    <a:pt x="678155" y="438639"/>
                    <a:pt x="678155" y="425247"/>
                  </a:cubicBezTo>
                  <a:cubicBezTo>
                    <a:pt x="678023" y="411855"/>
                    <a:pt x="623924" y="404032"/>
                    <a:pt x="629228" y="411855"/>
                  </a:cubicBezTo>
                  <a:close/>
                  <a:moveTo>
                    <a:pt x="589847" y="373270"/>
                  </a:moveTo>
                  <a:cubicBezTo>
                    <a:pt x="586665" y="380431"/>
                    <a:pt x="573273" y="381889"/>
                    <a:pt x="565450" y="376453"/>
                  </a:cubicBezTo>
                  <a:cubicBezTo>
                    <a:pt x="557627" y="371016"/>
                    <a:pt x="547815" y="383878"/>
                    <a:pt x="552854" y="390640"/>
                  </a:cubicBezTo>
                  <a:cubicBezTo>
                    <a:pt x="555240" y="393823"/>
                    <a:pt x="571815" y="406419"/>
                    <a:pt x="591438" y="397005"/>
                  </a:cubicBezTo>
                  <a:cubicBezTo>
                    <a:pt x="611195" y="387591"/>
                    <a:pt x="624587" y="396209"/>
                    <a:pt x="629228" y="386000"/>
                  </a:cubicBezTo>
                  <a:cubicBezTo>
                    <a:pt x="634001" y="375657"/>
                    <a:pt x="592898" y="366111"/>
                    <a:pt x="589847" y="373270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F4F46AAB-BAA7-418B-BC99-36C33FFAB506}"/>
                </a:ext>
              </a:extLst>
            </p:cNvPr>
            <p:cNvSpPr/>
            <p:nvPr/>
          </p:nvSpPr>
          <p:spPr>
            <a:xfrm>
              <a:off x="8762743" y="5016417"/>
              <a:ext cx="79556" cy="26519"/>
            </a:xfrm>
            <a:custGeom>
              <a:avLst/>
              <a:gdLst>
                <a:gd name="connsiteX0" fmla="*/ 8619 w 79556"/>
                <a:gd name="connsiteY0" fmla="*/ 23773 h 26518"/>
                <a:gd name="connsiteX1" fmla="*/ 0 w 79556"/>
                <a:gd name="connsiteY1" fmla="*/ 25895 h 26518"/>
                <a:gd name="connsiteX2" fmla="*/ 8752 w 79556"/>
                <a:gd name="connsiteY2" fmla="*/ 30668 h 26518"/>
                <a:gd name="connsiteX3" fmla="*/ 12729 w 79556"/>
                <a:gd name="connsiteY3" fmla="*/ 23110 h 26518"/>
                <a:gd name="connsiteX4" fmla="*/ 9149 w 79556"/>
                <a:gd name="connsiteY4" fmla="*/ 23773 h 26518"/>
                <a:gd name="connsiteX5" fmla="*/ 8619 w 79556"/>
                <a:gd name="connsiteY5" fmla="*/ 23773 h 26518"/>
                <a:gd name="connsiteX6" fmla="*/ 46541 w 79556"/>
                <a:gd name="connsiteY6" fmla="*/ 3354 h 26518"/>
                <a:gd name="connsiteX7" fmla="*/ 23735 w 79556"/>
                <a:gd name="connsiteY7" fmla="*/ 17806 h 26518"/>
                <a:gd name="connsiteX8" fmla="*/ 21480 w 79556"/>
                <a:gd name="connsiteY8" fmla="*/ 19398 h 26518"/>
                <a:gd name="connsiteX9" fmla="*/ 29834 w 79556"/>
                <a:gd name="connsiteY9" fmla="*/ 28281 h 26518"/>
                <a:gd name="connsiteX10" fmla="*/ 86053 w 79556"/>
                <a:gd name="connsiteY10" fmla="*/ 2426 h 26518"/>
                <a:gd name="connsiteX11" fmla="*/ 46541 w 79556"/>
                <a:gd name="connsiteY11" fmla="*/ 3354 h 26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9556" h="26518">
                  <a:moveTo>
                    <a:pt x="8619" y="23773"/>
                  </a:moveTo>
                  <a:cubicBezTo>
                    <a:pt x="5570" y="24038"/>
                    <a:pt x="2652" y="24834"/>
                    <a:pt x="0" y="25895"/>
                  </a:cubicBezTo>
                  <a:cubicBezTo>
                    <a:pt x="2652" y="28944"/>
                    <a:pt x="6497" y="32392"/>
                    <a:pt x="8752" y="30668"/>
                  </a:cubicBezTo>
                  <a:cubicBezTo>
                    <a:pt x="10608" y="29209"/>
                    <a:pt x="11668" y="26027"/>
                    <a:pt x="12729" y="23110"/>
                  </a:cubicBezTo>
                  <a:cubicBezTo>
                    <a:pt x="11668" y="23375"/>
                    <a:pt x="10475" y="23640"/>
                    <a:pt x="9149" y="23773"/>
                  </a:cubicBezTo>
                  <a:cubicBezTo>
                    <a:pt x="9016" y="23773"/>
                    <a:pt x="8884" y="23773"/>
                    <a:pt x="8619" y="23773"/>
                  </a:cubicBezTo>
                  <a:close/>
                  <a:moveTo>
                    <a:pt x="46541" y="3354"/>
                  </a:moveTo>
                  <a:cubicBezTo>
                    <a:pt x="35933" y="2823"/>
                    <a:pt x="31557" y="11575"/>
                    <a:pt x="23735" y="17806"/>
                  </a:cubicBezTo>
                  <a:cubicBezTo>
                    <a:pt x="22939" y="18337"/>
                    <a:pt x="22276" y="18867"/>
                    <a:pt x="21480" y="19398"/>
                  </a:cubicBezTo>
                  <a:cubicBezTo>
                    <a:pt x="24265" y="21519"/>
                    <a:pt x="27447" y="24834"/>
                    <a:pt x="29834" y="28281"/>
                  </a:cubicBezTo>
                  <a:cubicBezTo>
                    <a:pt x="45082" y="19265"/>
                    <a:pt x="83932" y="7862"/>
                    <a:pt x="86053" y="2426"/>
                  </a:cubicBezTo>
                  <a:cubicBezTo>
                    <a:pt x="88308" y="-3806"/>
                    <a:pt x="62319" y="4017"/>
                    <a:pt x="46541" y="3354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FE8E8EB3-4A64-44BF-98F0-A62894A90E62}"/>
                </a:ext>
              </a:extLst>
            </p:cNvPr>
            <p:cNvSpPr/>
            <p:nvPr/>
          </p:nvSpPr>
          <p:spPr>
            <a:xfrm>
              <a:off x="5666323" y="3420156"/>
              <a:ext cx="291707" cy="331485"/>
            </a:xfrm>
            <a:custGeom>
              <a:avLst/>
              <a:gdLst>
                <a:gd name="connsiteX0" fmla="*/ 210643 w 291706"/>
                <a:gd name="connsiteY0" fmla="*/ 289851 h 331485"/>
                <a:gd name="connsiteX1" fmla="*/ 178290 w 291706"/>
                <a:gd name="connsiteY1" fmla="*/ 289851 h 331485"/>
                <a:gd name="connsiteX2" fmla="*/ 155882 w 291706"/>
                <a:gd name="connsiteY2" fmla="*/ 300458 h 331485"/>
                <a:gd name="connsiteX3" fmla="*/ 183462 w 291706"/>
                <a:gd name="connsiteY3" fmla="*/ 315441 h 331485"/>
                <a:gd name="connsiteX4" fmla="*/ 213825 w 291706"/>
                <a:gd name="connsiteY4" fmla="*/ 334402 h 331485"/>
                <a:gd name="connsiteX5" fmla="*/ 220986 w 291706"/>
                <a:gd name="connsiteY5" fmla="*/ 316237 h 331485"/>
                <a:gd name="connsiteX6" fmla="*/ 231991 w 291706"/>
                <a:gd name="connsiteY6" fmla="*/ 291442 h 331485"/>
                <a:gd name="connsiteX7" fmla="*/ 210643 w 291706"/>
                <a:gd name="connsiteY7" fmla="*/ 289851 h 331485"/>
                <a:gd name="connsiteX8" fmla="*/ 58160 w 291706"/>
                <a:gd name="connsiteY8" fmla="*/ 200350 h 331485"/>
                <a:gd name="connsiteX9" fmla="*/ 38801 w 291706"/>
                <a:gd name="connsiteY9" fmla="*/ 205123 h 331485"/>
                <a:gd name="connsiteX10" fmla="*/ 48613 w 291706"/>
                <a:gd name="connsiteY10" fmla="*/ 239465 h 331485"/>
                <a:gd name="connsiteX11" fmla="*/ 59619 w 291706"/>
                <a:gd name="connsiteY11" fmla="*/ 265056 h 331485"/>
                <a:gd name="connsiteX12" fmla="*/ 78182 w 291706"/>
                <a:gd name="connsiteY12" fmla="*/ 253652 h 331485"/>
                <a:gd name="connsiteX13" fmla="*/ 82557 w 291706"/>
                <a:gd name="connsiteY13" fmla="*/ 210294 h 331485"/>
                <a:gd name="connsiteX14" fmla="*/ 58160 w 291706"/>
                <a:gd name="connsiteY14" fmla="*/ 200350 h 331485"/>
                <a:gd name="connsiteX15" fmla="*/ 251217 w 291706"/>
                <a:gd name="connsiteY15" fmla="*/ 187753 h 331485"/>
                <a:gd name="connsiteX16" fmla="*/ 231461 w 291706"/>
                <a:gd name="connsiteY16" fmla="*/ 171974 h 331485"/>
                <a:gd name="connsiteX17" fmla="*/ 190091 w 291706"/>
                <a:gd name="connsiteY17" fmla="*/ 129412 h 331485"/>
                <a:gd name="connsiteX18" fmla="*/ 152700 w 291706"/>
                <a:gd name="connsiteY18" fmla="*/ 91225 h 331485"/>
                <a:gd name="connsiteX19" fmla="*/ 153097 w 291706"/>
                <a:gd name="connsiteY19" fmla="*/ 64441 h 331485"/>
                <a:gd name="connsiteX20" fmla="*/ 164899 w 291706"/>
                <a:gd name="connsiteY20" fmla="*/ 49325 h 331485"/>
                <a:gd name="connsiteX21" fmla="*/ 166357 w 291706"/>
                <a:gd name="connsiteY21" fmla="*/ 13922 h 331485"/>
                <a:gd name="connsiteX22" fmla="*/ 152832 w 291706"/>
                <a:gd name="connsiteY22" fmla="*/ 11271 h 331485"/>
                <a:gd name="connsiteX23" fmla="*/ 147528 w 291706"/>
                <a:gd name="connsiteY23" fmla="*/ 0 h 331485"/>
                <a:gd name="connsiteX24" fmla="*/ 126181 w 291706"/>
                <a:gd name="connsiteY24" fmla="*/ 2917 h 331485"/>
                <a:gd name="connsiteX25" fmla="*/ 109607 w 291706"/>
                <a:gd name="connsiteY25" fmla="*/ 8221 h 331485"/>
                <a:gd name="connsiteX26" fmla="*/ 106292 w 291706"/>
                <a:gd name="connsiteY26" fmla="*/ 6364 h 331485"/>
                <a:gd name="connsiteX27" fmla="*/ 101120 w 291706"/>
                <a:gd name="connsiteY27" fmla="*/ 11138 h 331485"/>
                <a:gd name="connsiteX28" fmla="*/ 97143 w 291706"/>
                <a:gd name="connsiteY28" fmla="*/ 17503 h 331485"/>
                <a:gd name="connsiteX29" fmla="*/ 89320 w 291706"/>
                <a:gd name="connsiteY29" fmla="*/ 20685 h 331485"/>
                <a:gd name="connsiteX30" fmla="*/ 76723 w 291706"/>
                <a:gd name="connsiteY30" fmla="*/ 23867 h 331485"/>
                <a:gd name="connsiteX31" fmla="*/ 67309 w 291706"/>
                <a:gd name="connsiteY31" fmla="*/ 29436 h 331485"/>
                <a:gd name="connsiteX32" fmla="*/ 60149 w 291706"/>
                <a:gd name="connsiteY32" fmla="*/ 38850 h 331485"/>
                <a:gd name="connsiteX33" fmla="*/ 45166 w 291706"/>
                <a:gd name="connsiteY33" fmla="*/ 20685 h 331485"/>
                <a:gd name="connsiteX34" fmla="*/ 31774 w 291706"/>
                <a:gd name="connsiteY34" fmla="*/ 39646 h 331485"/>
                <a:gd name="connsiteX35" fmla="*/ 8968 w 291706"/>
                <a:gd name="connsiteY35" fmla="*/ 41237 h 331485"/>
                <a:gd name="connsiteX36" fmla="*/ 12017 w 291706"/>
                <a:gd name="connsiteY36" fmla="*/ 53833 h 331485"/>
                <a:gd name="connsiteX37" fmla="*/ 6714 w 291706"/>
                <a:gd name="connsiteY37" fmla="*/ 64441 h 331485"/>
                <a:gd name="connsiteX38" fmla="*/ 1410 w 291706"/>
                <a:gd name="connsiteY38" fmla="*/ 70938 h 331485"/>
                <a:gd name="connsiteX39" fmla="*/ 9101 w 291706"/>
                <a:gd name="connsiteY39" fmla="*/ 84595 h 331485"/>
                <a:gd name="connsiteX40" fmla="*/ 15067 w 291706"/>
                <a:gd name="connsiteY40" fmla="*/ 97589 h 331485"/>
                <a:gd name="connsiteX41" fmla="*/ 27531 w 291706"/>
                <a:gd name="connsiteY41" fmla="*/ 101700 h 331485"/>
                <a:gd name="connsiteX42" fmla="*/ 24481 w 291706"/>
                <a:gd name="connsiteY42" fmla="*/ 110716 h 331485"/>
                <a:gd name="connsiteX43" fmla="*/ 37343 w 291706"/>
                <a:gd name="connsiteY43" fmla="*/ 107003 h 331485"/>
                <a:gd name="connsiteX44" fmla="*/ 55906 w 291706"/>
                <a:gd name="connsiteY44" fmla="*/ 91225 h 331485"/>
                <a:gd name="connsiteX45" fmla="*/ 93297 w 291706"/>
                <a:gd name="connsiteY45" fmla="*/ 107003 h 331485"/>
                <a:gd name="connsiteX46" fmla="*/ 101518 w 291706"/>
                <a:gd name="connsiteY46" fmla="*/ 122782 h 331485"/>
                <a:gd name="connsiteX47" fmla="*/ 126711 w 291706"/>
                <a:gd name="connsiteY47" fmla="*/ 155135 h 331485"/>
                <a:gd name="connsiteX48" fmla="*/ 162909 w 291706"/>
                <a:gd name="connsiteY48" fmla="*/ 186295 h 331485"/>
                <a:gd name="connsiteX49" fmla="*/ 188500 w 291706"/>
                <a:gd name="connsiteY49" fmla="*/ 197300 h 331485"/>
                <a:gd name="connsiteX50" fmla="*/ 211704 w 291706"/>
                <a:gd name="connsiteY50" fmla="*/ 212681 h 331485"/>
                <a:gd name="connsiteX51" fmla="*/ 230665 w 291706"/>
                <a:gd name="connsiteY51" fmla="*/ 228459 h 331485"/>
                <a:gd name="connsiteX52" fmla="*/ 239284 w 291706"/>
                <a:gd name="connsiteY52" fmla="*/ 244238 h 331485"/>
                <a:gd name="connsiteX53" fmla="*/ 240477 w 291706"/>
                <a:gd name="connsiteY53" fmla="*/ 273011 h 331485"/>
                <a:gd name="connsiteX54" fmla="*/ 241670 w 291706"/>
                <a:gd name="connsiteY54" fmla="*/ 294226 h 331485"/>
                <a:gd name="connsiteX55" fmla="*/ 255062 w 291706"/>
                <a:gd name="connsiteY55" fmla="*/ 272083 h 331485"/>
                <a:gd name="connsiteX56" fmla="*/ 270443 w 291706"/>
                <a:gd name="connsiteY56" fmla="*/ 256304 h 331485"/>
                <a:gd name="connsiteX57" fmla="*/ 258244 w 291706"/>
                <a:gd name="connsiteY57" fmla="*/ 235354 h 331485"/>
                <a:gd name="connsiteX58" fmla="*/ 283835 w 291706"/>
                <a:gd name="connsiteY58" fmla="*/ 223951 h 331485"/>
                <a:gd name="connsiteX59" fmla="*/ 303990 w 291706"/>
                <a:gd name="connsiteY59" fmla="*/ 225145 h 331485"/>
                <a:gd name="connsiteX60" fmla="*/ 251217 w 291706"/>
                <a:gd name="connsiteY60" fmla="*/ 187753 h 331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291706" h="331485">
                  <a:moveTo>
                    <a:pt x="210643" y="289851"/>
                  </a:moveTo>
                  <a:cubicBezTo>
                    <a:pt x="194467" y="293431"/>
                    <a:pt x="187837" y="294624"/>
                    <a:pt x="178290" y="289851"/>
                  </a:cubicBezTo>
                  <a:cubicBezTo>
                    <a:pt x="168876" y="285077"/>
                    <a:pt x="153495" y="294226"/>
                    <a:pt x="155882" y="300458"/>
                  </a:cubicBezTo>
                  <a:cubicBezTo>
                    <a:pt x="157473" y="304834"/>
                    <a:pt x="163705" y="310270"/>
                    <a:pt x="183462" y="315441"/>
                  </a:cubicBezTo>
                  <a:cubicBezTo>
                    <a:pt x="203218" y="320612"/>
                    <a:pt x="205605" y="334004"/>
                    <a:pt x="213825" y="334402"/>
                  </a:cubicBezTo>
                  <a:cubicBezTo>
                    <a:pt x="222047" y="334800"/>
                    <a:pt x="222842" y="326844"/>
                    <a:pt x="220986" y="316237"/>
                  </a:cubicBezTo>
                  <a:cubicBezTo>
                    <a:pt x="218997" y="305629"/>
                    <a:pt x="230797" y="293431"/>
                    <a:pt x="231991" y="291442"/>
                  </a:cubicBezTo>
                  <a:cubicBezTo>
                    <a:pt x="233052" y="289453"/>
                    <a:pt x="226820" y="286270"/>
                    <a:pt x="210643" y="289851"/>
                  </a:cubicBezTo>
                  <a:close/>
                  <a:moveTo>
                    <a:pt x="58160" y="200350"/>
                  </a:moveTo>
                  <a:cubicBezTo>
                    <a:pt x="49542" y="207908"/>
                    <a:pt x="42381" y="199024"/>
                    <a:pt x="38801" y="205123"/>
                  </a:cubicBezTo>
                  <a:cubicBezTo>
                    <a:pt x="34426" y="212681"/>
                    <a:pt x="52194" y="224084"/>
                    <a:pt x="48613" y="239465"/>
                  </a:cubicBezTo>
                  <a:cubicBezTo>
                    <a:pt x="45033" y="254846"/>
                    <a:pt x="50602" y="274205"/>
                    <a:pt x="59619" y="265056"/>
                  </a:cubicBezTo>
                  <a:cubicBezTo>
                    <a:pt x="68635" y="256039"/>
                    <a:pt x="73011" y="260282"/>
                    <a:pt x="78182" y="253652"/>
                  </a:cubicBezTo>
                  <a:cubicBezTo>
                    <a:pt x="83353" y="247023"/>
                    <a:pt x="78977" y="222095"/>
                    <a:pt x="82557" y="210294"/>
                  </a:cubicBezTo>
                  <a:cubicBezTo>
                    <a:pt x="86138" y="198493"/>
                    <a:pt x="66779" y="192924"/>
                    <a:pt x="58160" y="200350"/>
                  </a:cubicBezTo>
                  <a:close/>
                  <a:moveTo>
                    <a:pt x="251217" y="187753"/>
                  </a:moveTo>
                  <a:cubicBezTo>
                    <a:pt x="241007" y="181521"/>
                    <a:pt x="247637" y="171179"/>
                    <a:pt x="231461" y="171974"/>
                  </a:cubicBezTo>
                  <a:cubicBezTo>
                    <a:pt x="215284" y="172770"/>
                    <a:pt x="196058" y="152748"/>
                    <a:pt x="190091" y="129412"/>
                  </a:cubicBezTo>
                  <a:cubicBezTo>
                    <a:pt x="184124" y="106208"/>
                    <a:pt x="158932" y="105014"/>
                    <a:pt x="152700" y="91225"/>
                  </a:cubicBezTo>
                  <a:cubicBezTo>
                    <a:pt x="146335" y="77435"/>
                    <a:pt x="158667" y="75844"/>
                    <a:pt x="153097" y="64441"/>
                  </a:cubicBezTo>
                  <a:cubicBezTo>
                    <a:pt x="150048" y="58076"/>
                    <a:pt x="156810" y="52507"/>
                    <a:pt x="164899" y="49325"/>
                  </a:cubicBezTo>
                  <a:cubicBezTo>
                    <a:pt x="164235" y="36729"/>
                    <a:pt x="165296" y="22939"/>
                    <a:pt x="166357" y="13922"/>
                  </a:cubicBezTo>
                  <a:cubicBezTo>
                    <a:pt x="160125" y="13259"/>
                    <a:pt x="154689" y="12331"/>
                    <a:pt x="152832" y="11271"/>
                  </a:cubicBezTo>
                  <a:cubicBezTo>
                    <a:pt x="149915" y="9547"/>
                    <a:pt x="149252" y="0"/>
                    <a:pt x="147528" y="0"/>
                  </a:cubicBezTo>
                  <a:cubicBezTo>
                    <a:pt x="145805" y="0"/>
                    <a:pt x="129231" y="0"/>
                    <a:pt x="126181" y="2917"/>
                  </a:cubicBezTo>
                  <a:cubicBezTo>
                    <a:pt x="123264" y="5834"/>
                    <a:pt x="114380" y="11138"/>
                    <a:pt x="109607" y="8221"/>
                  </a:cubicBezTo>
                  <a:cubicBezTo>
                    <a:pt x="108546" y="7558"/>
                    <a:pt x="107485" y="6895"/>
                    <a:pt x="106292" y="6364"/>
                  </a:cubicBezTo>
                  <a:lnTo>
                    <a:pt x="101120" y="11138"/>
                  </a:lnTo>
                  <a:cubicBezTo>
                    <a:pt x="101120" y="11138"/>
                    <a:pt x="100325" y="17503"/>
                    <a:pt x="97143" y="17503"/>
                  </a:cubicBezTo>
                  <a:cubicBezTo>
                    <a:pt x="93961" y="17503"/>
                    <a:pt x="89320" y="15116"/>
                    <a:pt x="89320" y="20685"/>
                  </a:cubicBezTo>
                  <a:cubicBezTo>
                    <a:pt x="89320" y="26254"/>
                    <a:pt x="80569" y="24662"/>
                    <a:pt x="76723" y="23867"/>
                  </a:cubicBezTo>
                  <a:cubicBezTo>
                    <a:pt x="72746" y="23071"/>
                    <a:pt x="67309" y="24662"/>
                    <a:pt x="67309" y="29436"/>
                  </a:cubicBezTo>
                  <a:cubicBezTo>
                    <a:pt x="67309" y="34209"/>
                    <a:pt x="66514" y="44419"/>
                    <a:pt x="60149" y="38850"/>
                  </a:cubicBezTo>
                  <a:cubicBezTo>
                    <a:pt x="53785" y="33281"/>
                    <a:pt x="47553" y="19094"/>
                    <a:pt x="45166" y="20685"/>
                  </a:cubicBezTo>
                  <a:cubicBezTo>
                    <a:pt x="42779" y="22276"/>
                    <a:pt x="37343" y="39646"/>
                    <a:pt x="31774" y="39646"/>
                  </a:cubicBezTo>
                  <a:cubicBezTo>
                    <a:pt x="28326" y="39646"/>
                    <a:pt x="17056" y="40574"/>
                    <a:pt x="8968" y="41237"/>
                  </a:cubicBezTo>
                  <a:cubicBezTo>
                    <a:pt x="6846" y="47999"/>
                    <a:pt x="9101" y="52110"/>
                    <a:pt x="12017" y="53833"/>
                  </a:cubicBezTo>
                  <a:cubicBezTo>
                    <a:pt x="14934" y="55557"/>
                    <a:pt x="10294" y="62717"/>
                    <a:pt x="6714" y="64441"/>
                  </a:cubicBezTo>
                  <a:cubicBezTo>
                    <a:pt x="3134" y="66164"/>
                    <a:pt x="-2701" y="64441"/>
                    <a:pt x="1410" y="70938"/>
                  </a:cubicBezTo>
                  <a:cubicBezTo>
                    <a:pt x="5520" y="77435"/>
                    <a:pt x="13211" y="78098"/>
                    <a:pt x="9101" y="84595"/>
                  </a:cubicBezTo>
                  <a:cubicBezTo>
                    <a:pt x="4990" y="91092"/>
                    <a:pt x="9101" y="97059"/>
                    <a:pt x="15067" y="97589"/>
                  </a:cubicBezTo>
                  <a:cubicBezTo>
                    <a:pt x="21034" y="98120"/>
                    <a:pt x="29255" y="97059"/>
                    <a:pt x="27531" y="101700"/>
                  </a:cubicBezTo>
                  <a:cubicBezTo>
                    <a:pt x="26470" y="104484"/>
                    <a:pt x="24879" y="107666"/>
                    <a:pt x="24481" y="110716"/>
                  </a:cubicBezTo>
                  <a:cubicBezTo>
                    <a:pt x="29122" y="109390"/>
                    <a:pt x="33232" y="109125"/>
                    <a:pt x="37343" y="107003"/>
                  </a:cubicBezTo>
                  <a:cubicBezTo>
                    <a:pt x="45564" y="102628"/>
                    <a:pt x="42116" y="95203"/>
                    <a:pt x="55906" y="91225"/>
                  </a:cubicBezTo>
                  <a:cubicBezTo>
                    <a:pt x="69696" y="87247"/>
                    <a:pt x="87861" y="98650"/>
                    <a:pt x="93297" y="107003"/>
                  </a:cubicBezTo>
                  <a:cubicBezTo>
                    <a:pt x="98867" y="115357"/>
                    <a:pt x="100458" y="116020"/>
                    <a:pt x="101518" y="122782"/>
                  </a:cubicBezTo>
                  <a:cubicBezTo>
                    <a:pt x="102712" y="129412"/>
                    <a:pt x="107883" y="142936"/>
                    <a:pt x="126711" y="155135"/>
                  </a:cubicBezTo>
                  <a:cubicBezTo>
                    <a:pt x="145672" y="167334"/>
                    <a:pt x="153097" y="181124"/>
                    <a:pt x="162909" y="186295"/>
                  </a:cubicBezTo>
                  <a:cubicBezTo>
                    <a:pt x="172722" y="191466"/>
                    <a:pt x="182666" y="190273"/>
                    <a:pt x="188500" y="197300"/>
                  </a:cubicBezTo>
                  <a:cubicBezTo>
                    <a:pt x="194467" y="204460"/>
                    <a:pt x="202290" y="208305"/>
                    <a:pt x="211704" y="212681"/>
                  </a:cubicBezTo>
                  <a:cubicBezTo>
                    <a:pt x="221118" y="217056"/>
                    <a:pt x="221516" y="227266"/>
                    <a:pt x="230665" y="228459"/>
                  </a:cubicBezTo>
                  <a:cubicBezTo>
                    <a:pt x="239681" y="229653"/>
                    <a:pt x="233847" y="237476"/>
                    <a:pt x="239284" y="244238"/>
                  </a:cubicBezTo>
                  <a:cubicBezTo>
                    <a:pt x="244853" y="250868"/>
                    <a:pt x="246444" y="265188"/>
                    <a:pt x="240477" y="273011"/>
                  </a:cubicBezTo>
                  <a:cubicBezTo>
                    <a:pt x="234510" y="280834"/>
                    <a:pt x="237693" y="294226"/>
                    <a:pt x="241670" y="294226"/>
                  </a:cubicBezTo>
                  <a:cubicBezTo>
                    <a:pt x="245648" y="294226"/>
                    <a:pt x="253869" y="280039"/>
                    <a:pt x="255062" y="272083"/>
                  </a:cubicBezTo>
                  <a:cubicBezTo>
                    <a:pt x="256256" y="264260"/>
                    <a:pt x="264079" y="264658"/>
                    <a:pt x="270443" y="256304"/>
                  </a:cubicBezTo>
                  <a:cubicBezTo>
                    <a:pt x="276808" y="248084"/>
                    <a:pt x="261029" y="246095"/>
                    <a:pt x="258244" y="235354"/>
                  </a:cubicBezTo>
                  <a:cubicBezTo>
                    <a:pt x="255460" y="224747"/>
                    <a:pt x="270046" y="215200"/>
                    <a:pt x="283835" y="223951"/>
                  </a:cubicBezTo>
                  <a:cubicBezTo>
                    <a:pt x="297625" y="232570"/>
                    <a:pt x="303194" y="238537"/>
                    <a:pt x="303990" y="225145"/>
                  </a:cubicBezTo>
                  <a:cubicBezTo>
                    <a:pt x="304785" y="211885"/>
                    <a:pt x="261427" y="194118"/>
                    <a:pt x="251217" y="187753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8CD36E83-29E8-4D3E-8EA6-84E3532A6CB0}"/>
                </a:ext>
              </a:extLst>
            </p:cNvPr>
            <p:cNvSpPr/>
            <p:nvPr/>
          </p:nvSpPr>
          <p:spPr>
            <a:xfrm>
              <a:off x="5970843" y="3543071"/>
              <a:ext cx="26519" cy="39778"/>
            </a:xfrm>
            <a:custGeom>
              <a:avLst/>
              <a:gdLst>
                <a:gd name="connsiteX0" fmla="*/ 11270 w 26518"/>
                <a:gd name="connsiteY0" fmla="*/ 0 h 39778"/>
                <a:gd name="connsiteX1" fmla="*/ 1061 w 26518"/>
                <a:gd name="connsiteY1" fmla="*/ 19757 h 39778"/>
                <a:gd name="connsiteX2" fmla="*/ 0 w 26518"/>
                <a:gd name="connsiteY2" fmla="*/ 27977 h 39778"/>
                <a:gd name="connsiteX3" fmla="*/ 18828 w 26518"/>
                <a:gd name="connsiteY3" fmla="*/ 41900 h 39778"/>
                <a:gd name="connsiteX4" fmla="*/ 20287 w 26518"/>
                <a:gd name="connsiteY4" fmla="*/ 42695 h 39778"/>
                <a:gd name="connsiteX5" fmla="*/ 32220 w 26518"/>
                <a:gd name="connsiteY5" fmla="*/ 23867 h 39778"/>
                <a:gd name="connsiteX6" fmla="*/ 11270 w 26518"/>
                <a:gd name="connsiteY6" fmla="*/ 0 h 39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18" h="39778">
                  <a:moveTo>
                    <a:pt x="11270" y="0"/>
                  </a:moveTo>
                  <a:cubicBezTo>
                    <a:pt x="5834" y="7425"/>
                    <a:pt x="398" y="16707"/>
                    <a:pt x="1061" y="19757"/>
                  </a:cubicBezTo>
                  <a:cubicBezTo>
                    <a:pt x="1326" y="21082"/>
                    <a:pt x="928" y="24132"/>
                    <a:pt x="0" y="27977"/>
                  </a:cubicBezTo>
                  <a:cubicBezTo>
                    <a:pt x="7027" y="33679"/>
                    <a:pt x="13789" y="39380"/>
                    <a:pt x="18828" y="41900"/>
                  </a:cubicBezTo>
                  <a:cubicBezTo>
                    <a:pt x="19359" y="42165"/>
                    <a:pt x="19756" y="42430"/>
                    <a:pt x="20287" y="42695"/>
                  </a:cubicBezTo>
                  <a:cubicBezTo>
                    <a:pt x="21878" y="33944"/>
                    <a:pt x="27844" y="24928"/>
                    <a:pt x="32220" y="23867"/>
                  </a:cubicBezTo>
                  <a:cubicBezTo>
                    <a:pt x="26121" y="16442"/>
                    <a:pt x="17104" y="5834"/>
                    <a:pt x="11270" y="0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181EF8C3-5756-4292-89DD-B559669F8917}"/>
                </a:ext>
              </a:extLst>
            </p:cNvPr>
            <p:cNvSpPr/>
            <p:nvPr/>
          </p:nvSpPr>
          <p:spPr>
            <a:xfrm>
              <a:off x="5978798" y="3448001"/>
              <a:ext cx="106075" cy="132594"/>
            </a:xfrm>
            <a:custGeom>
              <a:avLst/>
              <a:gdLst>
                <a:gd name="connsiteX0" fmla="*/ 96794 w 106075"/>
                <a:gd name="connsiteY0" fmla="*/ 88573 h 132594"/>
                <a:gd name="connsiteX1" fmla="*/ 96794 w 106075"/>
                <a:gd name="connsiteY1" fmla="*/ 70275 h 132594"/>
                <a:gd name="connsiteX2" fmla="*/ 97324 w 106075"/>
                <a:gd name="connsiteY2" fmla="*/ 56087 h 132594"/>
                <a:gd name="connsiteX3" fmla="*/ 67756 w 106075"/>
                <a:gd name="connsiteY3" fmla="*/ 47203 h 132594"/>
                <a:gd name="connsiteX4" fmla="*/ 64175 w 106075"/>
                <a:gd name="connsiteY4" fmla="*/ 30629 h 132594"/>
                <a:gd name="connsiteX5" fmla="*/ 55292 w 106075"/>
                <a:gd name="connsiteY5" fmla="*/ 21215 h 132594"/>
                <a:gd name="connsiteX6" fmla="*/ 45878 w 106075"/>
                <a:gd name="connsiteY6" fmla="*/ 5834 h 132594"/>
                <a:gd name="connsiteX7" fmla="*/ 46673 w 106075"/>
                <a:gd name="connsiteY7" fmla="*/ 4641 h 132594"/>
                <a:gd name="connsiteX8" fmla="*/ 39115 w 106075"/>
                <a:gd name="connsiteY8" fmla="*/ 3447 h 132594"/>
                <a:gd name="connsiteX9" fmla="*/ 27712 w 106075"/>
                <a:gd name="connsiteY9" fmla="*/ 0 h 132594"/>
                <a:gd name="connsiteX10" fmla="*/ 0 w 106075"/>
                <a:gd name="connsiteY10" fmla="*/ 8751 h 132594"/>
                <a:gd name="connsiteX11" fmla="*/ 6895 w 106075"/>
                <a:gd name="connsiteY11" fmla="*/ 24928 h 132594"/>
                <a:gd name="connsiteX12" fmla="*/ 15381 w 106075"/>
                <a:gd name="connsiteY12" fmla="*/ 44021 h 132594"/>
                <a:gd name="connsiteX13" fmla="*/ 13259 w 106075"/>
                <a:gd name="connsiteY13" fmla="*/ 85391 h 132594"/>
                <a:gd name="connsiteX14" fmla="*/ 3315 w 106075"/>
                <a:gd name="connsiteY14" fmla="*/ 95335 h 132594"/>
                <a:gd name="connsiteX15" fmla="*/ 24265 w 106075"/>
                <a:gd name="connsiteY15" fmla="*/ 119202 h 132594"/>
                <a:gd name="connsiteX16" fmla="*/ 25060 w 106075"/>
                <a:gd name="connsiteY16" fmla="*/ 118937 h 132594"/>
                <a:gd name="connsiteX17" fmla="*/ 49723 w 106075"/>
                <a:gd name="connsiteY17" fmla="*/ 132992 h 132594"/>
                <a:gd name="connsiteX18" fmla="*/ 95601 w 106075"/>
                <a:gd name="connsiteY18" fmla="*/ 124638 h 132594"/>
                <a:gd name="connsiteX19" fmla="*/ 96131 w 106075"/>
                <a:gd name="connsiteY19" fmla="*/ 116550 h 132594"/>
                <a:gd name="connsiteX20" fmla="*/ 105015 w 106075"/>
                <a:gd name="connsiteY20" fmla="*/ 105943 h 132594"/>
                <a:gd name="connsiteX21" fmla="*/ 96794 w 106075"/>
                <a:gd name="connsiteY21" fmla="*/ 88573 h 132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6075" h="132594">
                  <a:moveTo>
                    <a:pt x="96794" y="88573"/>
                  </a:moveTo>
                  <a:cubicBezTo>
                    <a:pt x="90827" y="83269"/>
                    <a:pt x="91490" y="73855"/>
                    <a:pt x="96794" y="70275"/>
                  </a:cubicBezTo>
                  <a:cubicBezTo>
                    <a:pt x="102098" y="66695"/>
                    <a:pt x="97324" y="62054"/>
                    <a:pt x="97324" y="56087"/>
                  </a:cubicBezTo>
                  <a:cubicBezTo>
                    <a:pt x="97324" y="50121"/>
                    <a:pt x="71866" y="48397"/>
                    <a:pt x="67756" y="47203"/>
                  </a:cubicBezTo>
                  <a:cubicBezTo>
                    <a:pt x="63645" y="46010"/>
                    <a:pt x="70673" y="30629"/>
                    <a:pt x="64175" y="30629"/>
                  </a:cubicBezTo>
                  <a:cubicBezTo>
                    <a:pt x="57678" y="30629"/>
                    <a:pt x="55292" y="25856"/>
                    <a:pt x="55292" y="21215"/>
                  </a:cubicBezTo>
                  <a:cubicBezTo>
                    <a:pt x="55292" y="16442"/>
                    <a:pt x="45215" y="8751"/>
                    <a:pt x="45878" y="5834"/>
                  </a:cubicBezTo>
                  <a:cubicBezTo>
                    <a:pt x="46010" y="5436"/>
                    <a:pt x="46276" y="5038"/>
                    <a:pt x="46673" y="4641"/>
                  </a:cubicBezTo>
                  <a:cubicBezTo>
                    <a:pt x="42961" y="4110"/>
                    <a:pt x="40176" y="3580"/>
                    <a:pt x="39115" y="3447"/>
                  </a:cubicBezTo>
                  <a:cubicBezTo>
                    <a:pt x="34740" y="2519"/>
                    <a:pt x="27712" y="0"/>
                    <a:pt x="27712" y="0"/>
                  </a:cubicBezTo>
                  <a:cubicBezTo>
                    <a:pt x="27712" y="0"/>
                    <a:pt x="11271" y="5304"/>
                    <a:pt x="0" y="8751"/>
                  </a:cubicBezTo>
                  <a:cubicBezTo>
                    <a:pt x="796" y="15646"/>
                    <a:pt x="2652" y="23204"/>
                    <a:pt x="6895" y="24928"/>
                  </a:cubicBezTo>
                  <a:cubicBezTo>
                    <a:pt x="15381" y="28110"/>
                    <a:pt x="12199" y="36596"/>
                    <a:pt x="15381" y="44021"/>
                  </a:cubicBezTo>
                  <a:cubicBezTo>
                    <a:pt x="18563" y="51446"/>
                    <a:pt x="17503" y="85391"/>
                    <a:pt x="13259" y="85391"/>
                  </a:cubicBezTo>
                  <a:cubicBezTo>
                    <a:pt x="11403" y="85391"/>
                    <a:pt x="7293" y="89766"/>
                    <a:pt x="3315" y="95335"/>
                  </a:cubicBezTo>
                  <a:cubicBezTo>
                    <a:pt x="9149" y="101169"/>
                    <a:pt x="18166" y="111777"/>
                    <a:pt x="24265" y="119202"/>
                  </a:cubicBezTo>
                  <a:cubicBezTo>
                    <a:pt x="24530" y="119069"/>
                    <a:pt x="24795" y="118937"/>
                    <a:pt x="25060" y="118937"/>
                  </a:cubicBezTo>
                  <a:cubicBezTo>
                    <a:pt x="30364" y="118937"/>
                    <a:pt x="49723" y="132992"/>
                    <a:pt x="49723" y="132992"/>
                  </a:cubicBezTo>
                  <a:cubicBezTo>
                    <a:pt x="49723" y="132992"/>
                    <a:pt x="77170" y="127290"/>
                    <a:pt x="95601" y="124638"/>
                  </a:cubicBezTo>
                  <a:cubicBezTo>
                    <a:pt x="95866" y="121854"/>
                    <a:pt x="96396" y="118539"/>
                    <a:pt x="96131" y="116550"/>
                  </a:cubicBezTo>
                  <a:cubicBezTo>
                    <a:pt x="95601" y="112970"/>
                    <a:pt x="99711" y="105943"/>
                    <a:pt x="105015" y="105943"/>
                  </a:cubicBezTo>
                  <a:cubicBezTo>
                    <a:pt x="110451" y="105810"/>
                    <a:pt x="102760" y="93877"/>
                    <a:pt x="96794" y="88573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A024BC3-1EF4-4DEA-9E21-EEFFF7383E9A}"/>
              </a:ext>
            </a:extLst>
          </p:cNvPr>
          <p:cNvGrpSpPr/>
          <p:nvPr/>
        </p:nvGrpSpPr>
        <p:grpSpPr>
          <a:xfrm>
            <a:off x="9458647" y="4834663"/>
            <a:ext cx="2038028" cy="689503"/>
            <a:chOff x="1875935" y="2287764"/>
            <a:chExt cx="2564554" cy="689503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0F4FA529-D550-42B6-A51B-D2D43FB32E5D}"/>
                </a:ext>
              </a:extLst>
            </p:cNvPr>
            <p:cNvSpPr/>
            <p:nvPr/>
          </p:nvSpPr>
          <p:spPr>
            <a:xfrm>
              <a:off x="1875935" y="2533984"/>
              <a:ext cx="2564554" cy="443283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n-ID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Lorem ipsum </a:t>
              </a:r>
              <a:r>
                <a:rPr lang="en-ID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dolor</a:t>
              </a:r>
              <a:r>
                <a:rPr lang="en-ID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sit </a:t>
              </a:r>
              <a:r>
                <a:rPr lang="en-ID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amet</a:t>
              </a:r>
              <a:r>
                <a:rPr lang="en-ID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, </a:t>
              </a:r>
              <a:r>
                <a:rPr lang="en-ID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consectetur</a:t>
              </a:r>
              <a:r>
                <a:rPr lang="en-ID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ID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adipiscing</a:t>
              </a:r>
              <a:r>
                <a:rPr lang="en-ID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ID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elit</a:t>
              </a:r>
              <a:r>
                <a:rPr lang="en-ID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 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19942D13-A7E4-4061-87B9-750A2FACF041}"/>
                </a:ext>
              </a:extLst>
            </p:cNvPr>
            <p:cNvSpPr/>
            <p:nvPr/>
          </p:nvSpPr>
          <p:spPr>
            <a:xfrm>
              <a:off x="1875936" y="2287764"/>
              <a:ext cx="2564553" cy="24622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Lorem ipsum dolor</a:t>
              </a:r>
              <a:endParaRPr lang="en-ID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endParaRPr>
            </a:p>
          </p:txBody>
        </p:sp>
      </p:grp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278AB15-2690-47A3-82E0-092B6221AEFD}"/>
              </a:ext>
            </a:extLst>
          </p:cNvPr>
          <p:cNvCxnSpPr>
            <a:cxnSpLocks/>
            <a:stCxn id="237" idx="4"/>
          </p:cNvCxnSpPr>
          <p:nvPr/>
        </p:nvCxnSpPr>
        <p:spPr>
          <a:xfrm flipH="1">
            <a:off x="9458648" y="3479709"/>
            <a:ext cx="1150" cy="1197186"/>
          </a:xfrm>
          <a:prstGeom prst="line">
            <a:avLst/>
          </a:prstGeom>
          <a:ln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BB9E241-5919-4883-9378-EA55852E0AFA}"/>
              </a:ext>
            </a:extLst>
          </p:cNvPr>
          <p:cNvCxnSpPr>
            <a:cxnSpLocks/>
          </p:cNvCxnSpPr>
          <p:nvPr/>
        </p:nvCxnSpPr>
        <p:spPr>
          <a:xfrm>
            <a:off x="6708793" y="3689070"/>
            <a:ext cx="0" cy="987825"/>
          </a:xfrm>
          <a:prstGeom prst="line">
            <a:avLst/>
          </a:prstGeom>
          <a:ln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CB06A76-B476-4B18-A3FE-A73B194E4AB6}"/>
              </a:ext>
            </a:extLst>
          </p:cNvPr>
          <p:cNvGrpSpPr/>
          <p:nvPr/>
        </p:nvGrpSpPr>
        <p:grpSpPr>
          <a:xfrm>
            <a:off x="6708793" y="4834663"/>
            <a:ext cx="2038028" cy="689503"/>
            <a:chOff x="1875935" y="2287764"/>
            <a:chExt cx="2564554" cy="689503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692FD533-DC81-4C96-9411-C42E395CF832}"/>
                </a:ext>
              </a:extLst>
            </p:cNvPr>
            <p:cNvSpPr/>
            <p:nvPr/>
          </p:nvSpPr>
          <p:spPr>
            <a:xfrm>
              <a:off x="1875935" y="2533984"/>
              <a:ext cx="2564554" cy="443283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n-ID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Lorem ipsum </a:t>
              </a:r>
              <a:r>
                <a:rPr lang="en-ID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dolor</a:t>
              </a:r>
              <a:r>
                <a:rPr lang="en-ID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sit </a:t>
              </a:r>
              <a:r>
                <a:rPr lang="en-ID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amet</a:t>
              </a:r>
              <a:r>
                <a:rPr lang="en-ID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, </a:t>
              </a:r>
              <a:r>
                <a:rPr lang="en-ID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consectetur</a:t>
              </a:r>
              <a:r>
                <a:rPr lang="en-ID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ID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adipiscing</a:t>
              </a:r>
              <a:r>
                <a:rPr lang="en-ID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ID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elit</a:t>
              </a:r>
              <a:r>
                <a:rPr lang="en-ID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 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43F0D708-316C-42CE-BDE8-6E2595F14CA7}"/>
                </a:ext>
              </a:extLst>
            </p:cNvPr>
            <p:cNvSpPr/>
            <p:nvPr/>
          </p:nvSpPr>
          <p:spPr>
            <a:xfrm>
              <a:off x="1875936" y="2287764"/>
              <a:ext cx="2564553" cy="24622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Lorem ipsum dolor</a:t>
              </a:r>
              <a:endParaRPr lang="en-ID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endParaRPr>
            </a:p>
          </p:txBody>
        </p:sp>
      </p:grp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0C73E3ED-0BA9-4EDF-BF65-663C0E8E9B43}"/>
              </a:ext>
            </a:extLst>
          </p:cNvPr>
          <p:cNvCxnSpPr>
            <a:cxnSpLocks/>
          </p:cNvCxnSpPr>
          <p:nvPr/>
        </p:nvCxnSpPr>
        <p:spPr>
          <a:xfrm flipV="1">
            <a:off x="3958940" y="3119858"/>
            <a:ext cx="0" cy="987825"/>
          </a:xfrm>
          <a:prstGeom prst="line">
            <a:avLst/>
          </a:prstGeom>
          <a:ln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DCAA38C-BDE5-4CE9-95E1-B4F6B2665169}"/>
              </a:ext>
            </a:extLst>
          </p:cNvPr>
          <p:cNvGrpSpPr/>
          <p:nvPr/>
        </p:nvGrpSpPr>
        <p:grpSpPr>
          <a:xfrm>
            <a:off x="3958940" y="2119694"/>
            <a:ext cx="2038028" cy="689503"/>
            <a:chOff x="1875935" y="2287764"/>
            <a:chExt cx="2564554" cy="689503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C1EC1A7D-5A24-41EA-8AD1-31C1E8D016ED}"/>
                </a:ext>
              </a:extLst>
            </p:cNvPr>
            <p:cNvSpPr/>
            <p:nvPr/>
          </p:nvSpPr>
          <p:spPr>
            <a:xfrm>
              <a:off x="1875935" y="2533984"/>
              <a:ext cx="2564554" cy="443283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n-ID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Lorem ipsum </a:t>
              </a:r>
              <a:r>
                <a:rPr lang="en-ID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dolor</a:t>
              </a:r>
              <a:r>
                <a:rPr lang="en-ID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sit </a:t>
              </a:r>
              <a:r>
                <a:rPr lang="en-ID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amet</a:t>
              </a:r>
              <a:r>
                <a:rPr lang="en-ID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, </a:t>
              </a:r>
              <a:r>
                <a:rPr lang="en-ID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consectetur</a:t>
              </a:r>
              <a:r>
                <a:rPr lang="en-ID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ID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adipiscing</a:t>
              </a:r>
              <a:r>
                <a:rPr lang="en-ID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ID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elit</a:t>
              </a:r>
              <a:r>
                <a:rPr lang="en-ID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 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CA321ED9-F5A2-4D14-BB4C-D2EB6166574A}"/>
                </a:ext>
              </a:extLst>
            </p:cNvPr>
            <p:cNvSpPr/>
            <p:nvPr/>
          </p:nvSpPr>
          <p:spPr>
            <a:xfrm>
              <a:off x="1875936" y="2287764"/>
              <a:ext cx="2564553" cy="24622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Lorem ipsum dolor</a:t>
              </a:r>
              <a:endParaRPr lang="en-ID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endParaRPr>
            </a:p>
          </p:txBody>
        </p:sp>
      </p:grp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AB0233C-0E1C-4EF7-9B6B-74A51FD00D07}"/>
              </a:ext>
            </a:extLst>
          </p:cNvPr>
          <p:cNvCxnSpPr>
            <a:cxnSpLocks/>
          </p:cNvCxnSpPr>
          <p:nvPr/>
        </p:nvCxnSpPr>
        <p:spPr>
          <a:xfrm flipV="1">
            <a:off x="1209087" y="3119858"/>
            <a:ext cx="0" cy="987825"/>
          </a:xfrm>
          <a:prstGeom prst="line">
            <a:avLst/>
          </a:prstGeom>
          <a:ln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7F6E7A9D-00B2-477B-8A70-989C6775DEC5}"/>
              </a:ext>
            </a:extLst>
          </p:cNvPr>
          <p:cNvGrpSpPr/>
          <p:nvPr/>
        </p:nvGrpSpPr>
        <p:grpSpPr>
          <a:xfrm>
            <a:off x="1209087" y="2119694"/>
            <a:ext cx="2038028" cy="689503"/>
            <a:chOff x="1875935" y="2287764"/>
            <a:chExt cx="2564554" cy="689503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A04AE255-5F8A-425B-8517-D522C6D2101B}"/>
                </a:ext>
              </a:extLst>
            </p:cNvPr>
            <p:cNvSpPr/>
            <p:nvPr/>
          </p:nvSpPr>
          <p:spPr>
            <a:xfrm>
              <a:off x="1875935" y="2533984"/>
              <a:ext cx="2564554" cy="443283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n-ID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Lorem ipsum </a:t>
              </a:r>
              <a:r>
                <a:rPr lang="en-ID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dolor</a:t>
              </a:r>
              <a:r>
                <a:rPr lang="en-ID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sit </a:t>
              </a:r>
              <a:r>
                <a:rPr lang="en-ID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amet</a:t>
              </a:r>
              <a:r>
                <a:rPr lang="en-ID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, </a:t>
              </a:r>
              <a:r>
                <a:rPr lang="en-ID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consectetur</a:t>
              </a:r>
              <a:r>
                <a:rPr lang="en-ID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ID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adipiscing</a:t>
              </a:r>
              <a:r>
                <a:rPr lang="en-ID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ID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elit</a:t>
              </a:r>
              <a:r>
                <a:rPr lang="en-ID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 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778743AA-F7F6-41E7-AB4E-AE472973D281}"/>
                </a:ext>
              </a:extLst>
            </p:cNvPr>
            <p:cNvSpPr/>
            <p:nvPr/>
          </p:nvSpPr>
          <p:spPr>
            <a:xfrm>
              <a:off x="1875936" y="2287764"/>
              <a:ext cx="2564553" cy="24622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Lorem ipsum dolor</a:t>
              </a:r>
              <a:endParaRPr lang="en-ID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endParaRPr>
            </a:p>
          </p:txBody>
        </p:sp>
      </p:grpSp>
      <p:sp>
        <p:nvSpPr>
          <p:cNvPr id="5" name="Title 4">
            <a:extLst>
              <a:ext uri="{FF2B5EF4-FFF2-40B4-BE49-F238E27FC236}">
                <a16:creationId xmlns:a16="http://schemas.microsoft.com/office/drawing/2014/main" id="{C77B5B18-4BB5-4DEE-BB4D-E74453BAC8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441325"/>
            <a:ext cx="10801350" cy="815975"/>
          </a:xfrm>
        </p:spPr>
        <p:txBody>
          <a:bodyPr lIns="0" tIns="0" rIns="0" bIns="0" anchor="b">
            <a:normAutofit/>
          </a:bodyPr>
          <a:lstStyle/>
          <a:p>
            <a:pPr algn="ctr"/>
            <a:r>
              <a:rPr lang="en-US" sz="2800" b="1" spc="8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GLOBAL REVIEW</a:t>
            </a:r>
            <a:endParaRPr lang="en-ID" sz="2800" b="1" spc="8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B86E506-62BD-4D9A-9213-58F86E2A49FF}"/>
              </a:ext>
            </a:extLst>
          </p:cNvPr>
          <p:cNvGrpSpPr/>
          <p:nvPr/>
        </p:nvGrpSpPr>
        <p:grpSpPr>
          <a:xfrm>
            <a:off x="5881688" y="395605"/>
            <a:ext cx="428625" cy="45720"/>
            <a:chOff x="6069806" y="395605"/>
            <a:chExt cx="428625" cy="457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F43C4CEC-0DC5-47FA-AAD7-6DD1FF7EB673}"/>
                </a:ext>
              </a:extLst>
            </p:cNvPr>
            <p:cNvSpPr/>
            <p:nvPr/>
          </p:nvSpPr>
          <p:spPr>
            <a:xfrm>
              <a:off x="6069806" y="395605"/>
              <a:ext cx="285750" cy="45719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D"/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E4FB9B86-6475-48B2-BC61-3DF3A33D3195}"/>
                </a:ext>
              </a:extLst>
            </p:cNvPr>
            <p:cNvSpPr/>
            <p:nvPr/>
          </p:nvSpPr>
          <p:spPr>
            <a:xfrm>
              <a:off x="6212681" y="395606"/>
              <a:ext cx="285750" cy="45719"/>
            </a:xfrm>
            <a:prstGeom prst="roundRect">
              <a:avLst>
                <a:gd name="adj" fmla="val 5000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D"/>
            </a:p>
          </p:txBody>
        </p:sp>
      </p:grp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F2542F8E-4ED3-4478-B7DF-8DEDE5F7CDF3}"/>
              </a:ext>
            </a:extLst>
          </p:cNvPr>
          <p:cNvSpPr/>
          <p:nvPr/>
        </p:nvSpPr>
        <p:spPr>
          <a:xfrm>
            <a:off x="-9426" y="2279800"/>
            <a:ext cx="11227324" cy="1918723"/>
          </a:xfrm>
          <a:custGeom>
            <a:avLst/>
            <a:gdLst>
              <a:gd name="connsiteX0" fmla="*/ 0 w 11462994"/>
              <a:gd name="connsiteY0" fmla="*/ 3629320 h 3629320"/>
              <a:gd name="connsiteX1" fmla="*/ 7852528 w 11462994"/>
              <a:gd name="connsiteY1" fmla="*/ 2752627 h 3629320"/>
              <a:gd name="connsiteX2" fmla="*/ 11462994 w 11462994"/>
              <a:gd name="connsiteY2" fmla="*/ 0 h 3629320"/>
              <a:gd name="connsiteX0" fmla="*/ 0 w 11462994"/>
              <a:gd name="connsiteY0" fmla="*/ 3629320 h 3629320"/>
              <a:gd name="connsiteX1" fmla="*/ 7852528 w 11462994"/>
              <a:gd name="connsiteY1" fmla="*/ 2752627 h 3629320"/>
              <a:gd name="connsiteX2" fmla="*/ 11462994 w 11462994"/>
              <a:gd name="connsiteY2" fmla="*/ 0 h 3629320"/>
              <a:gd name="connsiteX0" fmla="*/ 0 w 11462994"/>
              <a:gd name="connsiteY0" fmla="*/ 3629320 h 3629320"/>
              <a:gd name="connsiteX1" fmla="*/ 7852528 w 11462994"/>
              <a:gd name="connsiteY1" fmla="*/ 2752627 h 3629320"/>
              <a:gd name="connsiteX2" fmla="*/ 11462994 w 11462994"/>
              <a:gd name="connsiteY2" fmla="*/ 0 h 3629320"/>
              <a:gd name="connsiteX0" fmla="*/ 0 w 11462994"/>
              <a:gd name="connsiteY0" fmla="*/ 3629320 h 3629320"/>
              <a:gd name="connsiteX1" fmla="*/ 7852528 w 11462994"/>
              <a:gd name="connsiteY1" fmla="*/ 2752627 h 3629320"/>
              <a:gd name="connsiteX2" fmla="*/ 11462994 w 11462994"/>
              <a:gd name="connsiteY2" fmla="*/ 0 h 3629320"/>
              <a:gd name="connsiteX0" fmla="*/ 0 w 11462994"/>
              <a:gd name="connsiteY0" fmla="*/ 3629320 h 3629320"/>
              <a:gd name="connsiteX1" fmla="*/ 7447175 w 11462994"/>
              <a:gd name="connsiteY1" fmla="*/ 2978870 h 3629320"/>
              <a:gd name="connsiteX2" fmla="*/ 11462994 w 11462994"/>
              <a:gd name="connsiteY2" fmla="*/ 0 h 3629320"/>
              <a:gd name="connsiteX0" fmla="*/ 0 w 11462994"/>
              <a:gd name="connsiteY0" fmla="*/ 3629320 h 3629320"/>
              <a:gd name="connsiteX1" fmla="*/ 7447175 w 11462994"/>
              <a:gd name="connsiteY1" fmla="*/ 2978870 h 3629320"/>
              <a:gd name="connsiteX2" fmla="*/ 11462994 w 11462994"/>
              <a:gd name="connsiteY2" fmla="*/ 0 h 3629320"/>
              <a:gd name="connsiteX0" fmla="*/ 0 w 11462994"/>
              <a:gd name="connsiteY0" fmla="*/ 3629320 h 3629320"/>
              <a:gd name="connsiteX1" fmla="*/ 7447175 w 11462994"/>
              <a:gd name="connsiteY1" fmla="*/ 2978870 h 3629320"/>
              <a:gd name="connsiteX2" fmla="*/ 11462994 w 11462994"/>
              <a:gd name="connsiteY2" fmla="*/ 0 h 3629320"/>
              <a:gd name="connsiteX0" fmla="*/ 0 w 11557262"/>
              <a:gd name="connsiteY0" fmla="*/ 3629320 h 3629320"/>
              <a:gd name="connsiteX1" fmla="*/ 7541443 w 11557262"/>
              <a:gd name="connsiteY1" fmla="*/ 2978870 h 3629320"/>
              <a:gd name="connsiteX2" fmla="*/ 11557262 w 11557262"/>
              <a:gd name="connsiteY2" fmla="*/ 0 h 3629320"/>
              <a:gd name="connsiteX0" fmla="*/ 0 w 11557262"/>
              <a:gd name="connsiteY0" fmla="*/ 3629320 h 3638659"/>
              <a:gd name="connsiteX1" fmla="*/ 7541443 w 11557262"/>
              <a:gd name="connsiteY1" fmla="*/ 2978870 h 3638659"/>
              <a:gd name="connsiteX2" fmla="*/ 11557262 w 11557262"/>
              <a:gd name="connsiteY2" fmla="*/ 0 h 3638659"/>
              <a:gd name="connsiteX0" fmla="*/ 0 w 11538408"/>
              <a:gd name="connsiteY0" fmla="*/ 3789576 h 3794774"/>
              <a:gd name="connsiteX1" fmla="*/ 7522589 w 11538408"/>
              <a:gd name="connsiteY1" fmla="*/ 2978870 h 3794774"/>
              <a:gd name="connsiteX2" fmla="*/ 11538408 w 11538408"/>
              <a:gd name="connsiteY2" fmla="*/ 0 h 3794774"/>
              <a:gd name="connsiteX0" fmla="*/ 0 w 11538408"/>
              <a:gd name="connsiteY0" fmla="*/ 3789576 h 3790365"/>
              <a:gd name="connsiteX1" fmla="*/ 7522589 w 11538408"/>
              <a:gd name="connsiteY1" fmla="*/ 2978870 h 3790365"/>
              <a:gd name="connsiteX2" fmla="*/ 11538408 w 11538408"/>
              <a:gd name="connsiteY2" fmla="*/ 0 h 3790365"/>
              <a:gd name="connsiteX0" fmla="*/ 0 w 11538408"/>
              <a:gd name="connsiteY0" fmla="*/ 3789576 h 3790479"/>
              <a:gd name="connsiteX1" fmla="*/ 7522589 w 11538408"/>
              <a:gd name="connsiteY1" fmla="*/ 2978870 h 3790479"/>
              <a:gd name="connsiteX2" fmla="*/ 11538408 w 11538408"/>
              <a:gd name="connsiteY2" fmla="*/ 0 h 3790479"/>
              <a:gd name="connsiteX0" fmla="*/ 0 w 11528981"/>
              <a:gd name="connsiteY0" fmla="*/ 2931737 h 3187506"/>
              <a:gd name="connsiteX1" fmla="*/ 7513162 w 11528981"/>
              <a:gd name="connsiteY1" fmla="*/ 2978870 h 3187506"/>
              <a:gd name="connsiteX2" fmla="*/ 11528981 w 11528981"/>
              <a:gd name="connsiteY2" fmla="*/ 0 h 3187506"/>
              <a:gd name="connsiteX0" fmla="*/ 0 w 11528981"/>
              <a:gd name="connsiteY0" fmla="*/ 2931737 h 2939346"/>
              <a:gd name="connsiteX1" fmla="*/ 7513162 w 11528981"/>
              <a:gd name="connsiteY1" fmla="*/ 2498103 h 2939346"/>
              <a:gd name="connsiteX2" fmla="*/ 11528981 w 11528981"/>
              <a:gd name="connsiteY2" fmla="*/ 0 h 2939346"/>
              <a:gd name="connsiteX0" fmla="*/ 0 w 11528981"/>
              <a:gd name="connsiteY0" fmla="*/ 2931737 h 2966090"/>
              <a:gd name="connsiteX1" fmla="*/ 7286919 w 11528981"/>
              <a:gd name="connsiteY1" fmla="*/ 2611224 h 2966090"/>
              <a:gd name="connsiteX2" fmla="*/ 11528981 w 11528981"/>
              <a:gd name="connsiteY2" fmla="*/ 0 h 2966090"/>
              <a:gd name="connsiteX0" fmla="*/ 0 w 11528981"/>
              <a:gd name="connsiteY0" fmla="*/ 3384224 h 3442517"/>
              <a:gd name="connsiteX1" fmla="*/ 7286919 w 11528981"/>
              <a:gd name="connsiteY1" fmla="*/ 3063711 h 3442517"/>
              <a:gd name="connsiteX2" fmla="*/ 11528981 w 11528981"/>
              <a:gd name="connsiteY2" fmla="*/ 0 h 3442517"/>
              <a:gd name="connsiteX0" fmla="*/ 0 w 11528981"/>
              <a:gd name="connsiteY0" fmla="*/ 3384224 h 3535506"/>
              <a:gd name="connsiteX1" fmla="*/ 7286919 w 11528981"/>
              <a:gd name="connsiteY1" fmla="*/ 3063711 h 3535506"/>
              <a:gd name="connsiteX2" fmla="*/ 11528981 w 11528981"/>
              <a:gd name="connsiteY2" fmla="*/ 0 h 3535506"/>
              <a:gd name="connsiteX0" fmla="*/ 0 w 11528981"/>
              <a:gd name="connsiteY0" fmla="*/ 3384224 h 3516614"/>
              <a:gd name="connsiteX1" fmla="*/ 7286919 w 11528981"/>
              <a:gd name="connsiteY1" fmla="*/ 3063711 h 3516614"/>
              <a:gd name="connsiteX2" fmla="*/ 11528981 w 11528981"/>
              <a:gd name="connsiteY2" fmla="*/ 0 h 3516614"/>
              <a:gd name="connsiteX0" fmla="*/ 0 w 11528981"/>
              <a:gd name="connsiteY0" fmla="*/ 3384224 h 3516614"/>
              <a:gd name="connsiteX1" fmla="*/ 7286919 w 11528981"/>
              <a:gd name="connsiteY1" fmla="*/ 3063711 h 3516614"/>
              <a:gd name="connsiteX2" fmla="*/ 11528981 w 11528981"/>
              <a:gd name="connsiteY2" fmla="*/ 0 h 3516614"/>
              <a:gd name="connsiteX0" fmla="*/ 0 w 11528981"/>
              <a:gd name="connsiteY0" fmla="*/ 3384224 h 3583012"/>
              <a:gd name="connsiteX1" fmla="*/ 7286919 w 11528981"/>
              <a:gd name="connsiteY1" fmla="*/ 3063711 h 3583012"/>
              <a:gd name="connsiteX2" fmla="*/ 11528981 w 11528981"/>
              <a:gd name="connsiteY2" fmla="*/ 0 h 3583012"/>
              <a:gd name="connsiteX0" fmla="*/ 0 w 11528981"/>
              <a:gd name="connsiteY0" fmla="*/ 3384224 h 3597800"/>
              <a:gd name="connsiteX1" fmla="*/ 7286919 w 11528981"/>
              <a:gd name="connsiteY1" fmla="*/ 3063711 h 3597800"/>
              <a:gd name="connsiteX2" fmla="*/ 11528981 w 11528981"/>
              <a:gd name="connsiteY2" fmla="*/ 0 h 3597800"/>
              <a:gd name="connsiteX0" fmla="*/ 0 w 11528981"/>
              <a:gd name="connsiteY0" fmla="*/ 3384224 h 3550818"/>
              <a:gd name="connsiteX1" fmla="*/ 7286919 w 11528981"/>
              <a:gd name="connsiteY1" fmla="*/ 3063711 h 3550818"/>
              <a:gd name="connsiteX2" fmla="*/ 11528981 w 11528981"/>
              <a:gd name="connsiteY2" fmla="*/ 0 h 3550818"/>
              <a:gd name="connsiteX0" fmla="*/ 0 w 11528981"/>
              <a:gd name="connsiteY0" fmla="*/ 3384224 h 3547921"/>
              <a:gd name="connsiteX1" fmla="*/ 7286919 w 11528981"/>
              <a:gd name="connsiteY1" fmla="*/ 3063711 h 3547921"/>
              <a:gd name="connsiteX2" fmla="*/ 11528981 w 11528981"/>
              <a:gd name="connsiteY2" fmla="*/ 0 h 3547921"/>
              <a:gd name="connsiteX0" fmla="*/ 0 w 11528981"/>
              <a:gd name="connsiteY0" fmla="*/ 3384224 h 3542229"/>
              <a:gd name="connsiteX1" fmla="*/ 7286919 w 11528981"/>
              <a:gd name="connsiteY1" fmla="*/ 3063711 h 3542229"/>
              <a:gd name="connsiteX2" fmla="*/ 11528981 w 11528981"/>
              <a:gd name="connsiteY2" fmla="*/ 0 h 3542229"/>
              <a:gd name="connsiteX0" fmla="*/ 0 w 11528981"/>
              <a:gd name="connsiteY0" fmla="*/ 3384224 h 3618096"/>
              <a:gd name="connsiteX1" fmla="*/ 7286919 w 11528981"/>
              <a:gd name="connsiteY1" fmla="*/ 3063711 h 3618096"/>
              <a:gd name="connsiteX2" fmla="*/ 11528981 w 11528981"/>
              <a:gd name="connsiteY2" fmla="*/ 0 h 3618096"/>
              <a:gd name="connsiteX0" fmla="*/ 0 w 11528981"/>
              <a:gd name="connsiteY0" fmla="*/ 3384224 h 3618096"/>
              <a:gd name="connsiteX1" fmla="*/ 7286919 w 11528981"/>
              <a:gd name="connsiteY1" fmla="*/ 3063711 h 3618096"/>
              <a:gd name="connsiteX2" fmla="*/ 11528981 w 11528981"/>
              <a:gd name="connsiteY2" fmla="*/ 0 h 3618096"/>
              <a:gd name="connsiteX0" fmla="*/ 0 w 11528981"/>
              <a:gd name="connsiteY0" fmla="*/ 3384224 h 3618096"/>
              <a:gd name="connsiteX1" fmla="*/ 7286919 w 11528981"/>
              <a:gd name="connsiteY1" fmla="*/ 3063711 h 3618096"/>
              <a:gd name="connsiteX2" fmla="*/ 11528981 w 11528981"/>
              <a:gd name="connsiteY2" fmla="*/ 0 h 3618096"/>
              <a:gd name="connsiteX0" fmla="*/ 0 w 11528981"/>
              <a:gd name="connsiteY0" fmla="*/ 3384224 h 3678782"/>
              <a:gd name="connsiteX1" fmla="*/ 7286919 w 11528981"/>
              <a:gd name="connsiteY1" fmla="*/ 3063711 h 3678782"/>
              <a:gd name="connsiteX2" fmla="*/ 11528981 w 11528981"/>
              <a:gd name="connsiteY2" fmla="*/ 0 h 3678782"/>
              <a:gd name="connsiteX0" fmla="*/ 0 w 11528981"/>
              <a:gd name="connsiteY0" fmla="*/ 3384224 h 3556711"/>
              <a:gd name="connsiteX1" fmla="*/ 7286919 w 11528981"/>
              <a:gd name="connsiteY1" fmla="*/ 3063711 h 3556711"/>
              <a:gd name="connsiteX2" fmla="*/ 11528981 w 11528981"/>
              <a:gd name="connsiteY2" fmla="*/ 0 h 3556711"/>
              <a:gd name="connsiteX0" fmla="*/ 0 w 11528981"/>
              <a:gd name="connsiteY0" fmla="*/ 3384224 h 3545058"/>
              <a:gd name="connsiteX1" fmla="*/ 7286919 w 11528981"/>
              <a:gd name="connsiteY1" fmla="*/ 3063711 h 3545058"/>
              <a:gd name="connsiteX2" fmla="*/ 11528981 w 11528981"/>
              <a:gd name="connsiteY2" fmla="*/ 0 h 3545058"/>
              <a:gd name="connsiteX0" fmla="*/ 0 w 11528981"/>
              <a:gd name="connsiteY0" fmla="*/ 3384224 h 3482883"/>
              <a:gd name="connsiteX1" fmla="*/ 7286919 w 11528981"/>
              <a:gd name="connsiteY1" fmla="*/ 3063711 h 3482883"/>
              <a:gd name="connsiteX2" fmla="*/ 11528981 w 11528981"/>
              <a:gd name="connsiteY2" fmla="*/ 0 h 3482883"/>
              <a:gd name="connsiteX0" fmla="*/ 0 w 11528981"/>
              <a:gd name="connsiteY0" fmla="*/ 3384224 h 3409614"/>
              <a:gd name="connsiteX1" fmla="*/ 7268065 w 11528981"/>
              <a:gd name="connsiteY1" fmla="*/ 2766225 h 3409614"/>
              <a:gd name="connsiteX2" fmla="*/ 11528981 w 11528981"/>
              <a:gd name="connsiteY2" fmla="*/ 0 h 3409614"/>
              <a:gd name="connsiteX0" fmla="*/ 0 w 11528981"/>
              <a:gd name="connsiteY0" fmla="*/ 3384224 h 3488292"/>
              <a:gd name="connsiteX1" fmla="*/ 6570481 w 11528981"/>
              <a:gd name="connsiteY1" fmla="*/ 3076108 h 3488292"/>
              <a:gd name="connsiteX2" fmla="*/ 11528981 w 11528981"/>
              <a:gd name="connsiteY2" fmla="*/ 0 h 3488292"/>
              <a:gd name="connsiteX0" fmla="*/ 0 w 11528981"/>
              <a:gd name="connsiteY0" fmla="*/ 3384224 h 3493886"/>
              <a:gd name="connsiteX1" fmla="*/ 6711883 w 11528981"/>
              <a:gd name="connsiteY1" fmla="*/ 3088502 h 3493886"/>
              <a:gd name="connsiteX2" fmla="*/ 11528981 w 11528981"/>
              <a:gd name="connsiteY2" fmla="*/ 0 h 3493886"/>
              <a:gd name="connsiteX0" fmla="*/ 0 w 11528981"/>
              <a:gd name="connsiteY0" fmla="*/ 3384224 h 3502747"/>
              <a:gd name="connsiteX1" fmla="*/ 6711883 w 11528981"/>
              <a:gd name="connsiteY1" fmla="*/ 3088502 h 3502747"/>
              <a:gd name="connsiteX2" fmla="*/ 11528981 w 11528981"/>
              <a:gd name="connsiteY2" fmla="*/ 0 h 3502747"/>
              <a:gd name="connsiteX0" fmla="*/ 0 w 11528981"/>
              <a:gd name="connsiteY0" fmla="*/ 3384224 h 3527188"/>
              <a:gd name="connsiteX1" fmla="*/ 6711883 w 11528981"/>
              <a:gd name="connsiteY1" fmla="*/ 3088502 h 3527188"/>
              <a:gd name="connsiteX2" fmla="*/ 11528981 w 11528981"/>
              <a:gd name="connsiteY2" fmla="*/ 0 h 3527188"/>
              <a:gd name="connsiteX0" fmla="*/ 0 w 11726944"/>
              <a:gd name="connsiteY0" fmla="*/ 3904827 h 4056265"/>
              <a:gd name="connsiteX1" fmla="*/ 6711883 w 11726944"/>
              <a:gd name="connsiteY1" fmla="*/ 3609105 h 4056265"/>
              <a:gd name="connsiteX2" fmla="*/ 11726944 w 11726944"/>
              <a:gd name="connsiteY2" fmla="*/ 0 h 4056265"/>
              <a:gd name="connsiteX0" fmla="*/ 0 w 11726944"/>
              <a:gd name="connsiteY0" fmla="*/ 3904827 h 4056265"/>
              <a:gd name="connsiteX1" fmla="*/ 6711883 w 11726944"/>
              <a:gd name="connsiteY1" fmla="*/ 3609105 h 4056265"/>
              <a:gd name="connsiteX2" fmla="*/ 11726944 w 11726944"/>
              <a:gd name="connsiteY2" fmla="*/ 0 h 4056265"/>
              <a:gd name="connsiteX0" fmla="*/ 0 w 11726944"/>
              <a:gd name="connsiteY0" fmla="*/ 3904827 h 4056265"/>
              <a:gd name="connsiteX1" fmla="*/ 6711883 w 11726944"/>
              <a:gd name="connsiteY1" fmla="*/ 3609105 h 4056265"/>
              <a:gd name="connsiteX2" fmla="*/ 11726944 w 11726944"/>
              <a:gd name="connsiteY2" fmla="*/ 0 h 4056265"/>
              <a:gd name="connsiteX0" fmla="*/ 0 w 11670384"/>
              <a:gd name="connsiteY0" fmla="*/ 2528950 h 2610631"/>
              <a:gd name="connsiteX1" fmla="*/ 6711883 w 11670384"/>
              <a:gd name="connsiteY1" fmla="*/ 2233228 h 2610631"/>
              <a:gd name="connsiteX2" fmla="*/ 11670384 w 11670384"/>
              <a:gd name="connsiteY2" fmla="*/ 0 h 2610631"/>
              <a:gd name="connsiteX0" fmla="*/ 0 w 11670384"/>
              <a:gd name="connsiteY0" fmla="*/ 2528950 h 2909014"/>
              <a:gd name="connsiteX1" fmla="*/ 6381945 w 11670384"/>
              <a:gd name="connsiteY1" fmla="*/ 2741436 h 2909014"/>
              <a:gd name="connsiteX2" fmla="*/ 11670384 w 11670384"/>
              <a:gd name="connsiteY2" fmla="*/ 0 h 2909014"/>
              <a:gd name="connsiteX0" fmla="*/ 0 w 11670384"/>
              <a:gd name="connsiteY0" fmla="*/ 2528950 h 2860524"/>
              <a:gd name="connsiteX1" fmla="*/ 6344238 w 11670384"/>
              <a:gd name="connsiteY1" fmla="*/ 2679460 h 2860524"/>
              <a:gd name="connsiteX2" fmla="*/ 11670384 w 11670384"/>
              <a:gd name="connsiteY2" fmla="*/ 0 h 2860524"/>
              <a:gd name="connsiteX0" fmla="*/ 0 w 11670384"/>
              <a:gd name="connsiteY0" fmla="*/ 2528950 h 2860525"/>
              <a:gd name="connsiteX1" fmla="*/ 6344238 w 11670384"/>
              <a:gd name="connsiteY1" fmla="*/ 2679460 h 2860525"/>
              <a:gd name="connsiteX2" fmla="*/ 11670384 w 11670384"/>
              <a:gd name="connsiteY2" fmla="*/ 0 h 2860525"/>
              <a:gd name="connsiteX0" fmla="*/ 0 w 11670384"/>
              <a:gd name="connsiteY0" fmla="*/ 2528950 h 2750933"/>
              <a:gd name="connsiteX1" fmla="*/ 6344238 w 11670384"/>
              <a:gd name="connsiteY1" fmla="*/ 2679460 h 2750933"/>
              <a:gd name="connsiteX2" fmla="*/ 11670384 w 11670384"/>
              <a:gd name="connsiteY2" fmla="*/ 0 h 2750933"/>
              <a:gd name="connsiteX0" fmla="*/ 0 w 11670384"/>
              <a:gd name="connsiteY0" fmla="*/ 2528950 h 2778236"/>
              <a:gd name="connsiteX1" fmla="*/ 6344238 w 11670384"/>
              <a:gd name="connsiteY1" fmla="*/ 2679460 h 2778236"/>
              <a:gd name="connsiteX2" fmla="*/ 11670384 w 11670384"/>
              <a:gd name="connsiteY2" fmla="*/ 0 h 2778236"/>
              <a:gd name="connsiteX0" fmla="*/ 0 w 11670384"/>
              <a:gd name="connsiteY0" fmla="*/ 2528950 h 2767301"/>
              <a:gd name="connsiteX1" fmla="*/ 6344238 w 11670384"/>
              <a:gd name="connsiteY1" fmla="*/ 2679460 h 2767301"/>
              <a:gd name="connsiteX2" fmla="*/ 11670384 w 11670384"/>
              <a:gd name="connsiteY2" fmla="*/ 0 h 2767301"/>
              <a:gd name="connsiteX0" fmla="*/ 0 w 11670384"/>
              <a:gd name="connsiteY0" fmla="*/ 2528950 h 2528949"/>
              <a:gd name="connsiteX1" fmla="*/ 11670384 w 11670384"/>
              <a:gd name="connsiteY1" fmla="*/ 0 h 2528949"/>
              <a:gd name="connsiteX0" fmla="*/ 0 w 11670384"/>
              <a:gd name="connsiteY0" fmla="*/ 2528950 h 2528950"/>
              <a:gd name="connsiteX1" fmla="*/ 11670384 w 11670384"/>
              <a:gd name="connsiteY1" fmla="*/ 0 h 2528950"/>
              <a:gd name="connsiteX0" fmla="*/ 0 w 11670384"/>
              <a:gd name="connsiteY0" fmla="*/ 2528950 h 2691023"/>
              <a:gd name="connsiteX1" fmla="*/ 11670384 w 11670384"/>
              <a:gd name="connsiteY1" fmla="*/ 0 h 2691023"/>
              <a:gd name="connsiteX0" fmla="*/ 0 w 11670384"/>
              <a:gd name="connsiteY0" fmla="*/ 2528950 h 2619890"/>
              <a:gd name="connsiteX1" fmla="*/ 11670384 w 11670384"/>
              <a:gd name="connsiteY1" fmla="*/ 0 h 2619890"/>
              <a:gd name="connsiteX0" fmla="*/ 0 w 11170763"/>
              <a:gd name="connsiteY0" fmla="*/ 2219068 h 2392832"/>
              <a:gd name="connsiteX1" fmla="*/ 11170763 w 11170763"/>
              <a:gd name="connsiteY1" fmla="*/ 0 h 2392832"/>
              <a:gd name="connsiteX0" fmla="*/ 0 w 11170763"/>
              <a:gd name="connsiteY0" fmla="*/ 2219068 h 2306696"/>
              <a:gd name="connsiteX1" fmla="*/ 11170763 w 11170763"/>
              <a:gd name="connsiteY1" fmla="*/ 0 h 2306696"/>
              <a:gd name="connsiteX0" fmla="*/ 0 w 11170763"/>
              <a:gd name="connsiteY0" fmla="*/ 2219068 h 2273231"/>
              <a:gd name="connsiteX1" fmla="*/ 11170763 w 11170763"/>
              <a:gd name="connsiteY1" fmla="*/ 0 h 2273231"/>
              <a:gd name="connsiteX0" fmla="*/ 0 w 11142483"/>
              <a:gd name="connsiteY0" fmla="*/ 2392601 h 2424624"/>
              <a:gd name="connsiteX1" fmla="*/ 11142483 w 11142483"/>
              <a:gd name="connsiteY1" fmla="*/ 0 h 2424624"/>
              <a:gd name="connsiteX0" fmla="*/ 0 w 11142483"/>
              <a:gd name="connsiteY0" fmla="*/ 2392601 h 2419972"/>
              <a:gd name="connsiteX1" fmla="*/ 11142483 w 11142483"/>
              <a:gd name="connsiteY1" fmla="*/ 0 h 2419972"/>
              <a:gd name="connsiteX0" fmla="*/ 0 w 11227324"/>
              <a:gd name="connsiteY0" fmla="*/ 2504158 h 2522926"/>
              <a:gd name="connsiteX1" fmla="*/ 11227324 w 11227324"/>
              <a:gd name="connsiteY1" fmla="*/ 0 h 2522926"/>
              <a:gd name="connsiteX0" fmla="*/ 0 w 11227324"/>
              <a:gd name="connsiteY0" fmla="*/ 2504158 h 2522926"/>
              <a:gd name="connsiteX1" fmla="*/ 11227324 w 11227324"/>
              <a:gd name="connsiteY1" fmla="*/ 0 h 2522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227324" h="2522926">
                <a:moveTo>
                  <a:pt x="0" y="2504158"/>
                </a:moveTo>
                <a:cubicBezTo>
                  <a:pt x="1712536" y="2566032"/>
                  <a:pt x="7695414" y="2627904"/>
                  <a:pt x="11227324" y="0"/>
                </a:cubicBezTo>
              </a:path>
            </a:pathLst>
          </a:custGeom>
          <a:noFill/>
          <a:ln w="152400">
            <a:solidFill>
              <a:schemeClr val="bg2"/>
            </a:solidFill>
            <a:tailEnd type="arrow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C39AA0C-17C3-41F7-B907-E72EC828ADF1}"/>
              </a:ext>
            </a:extLst>
          </p:cNvPr>
          <p:cNvGrpSpPr/>
          <p:nvPr/>
        </p:nvGrpSpPr>
        <p:grpSpPr>
          <a:xfrm>
            <a:off x="826675" y="3820294"/>
            <a:ext cx="765370" cy="765370"/>
            <a:chOff x="688156" y="4705252"/>
            <a:chExt cx="1027523" cy="1027523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6E1750B3-18D3-41DF-9914-C45271DE1216}"/>
                </a:ext>
              </a:extLst>
            </p:cNvPr>
            <p:cNvSpPr/>
            <p:nvPr/>
          </p:nvSpPr>
          <p:spPr>
            <a:xfrm>
              <a:off x="688156" y="4705252"/>
              <a:ext cx="1027523" cy="1027523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D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28DB3F5-FC6B-490E-9AE4-3AABFB25017B}"/>
                </a:ext>
              </a:extLst>
            </p:cNvPr>
            <p:cNvSpPr/>
            <p:nvPr/>
          </p:nvSpPr>
          <p:spPr>
            <a:xfrm>
              <a:off x="822651" y="4839747"/>
              <a:ext cx="758532" cy="75853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D"/>
            </a:p>
          </p:txBody>
        </p:sp>
      </p:grpSp>
      <p:grpSp>
        <p:nvGrpSpPr>
          <p:cNvPr id="230" name="Group 229">
            <a:extLst>
              <a:ext uri="{FF2B5EF4-FFF2-40B4-BE49-F238E27FC236}">
                <a16:creationId xmlns:a16="http://schemas.microsoft.com/office/drawing/2014/main" id="{75EFC85D-BDA3-47CF-9DE7-A1753E84BADA}"/>
              </a:ext>
            </a:extLst>
          </p:cNvPr>
          <p:cNvGrpSpPr/>
          <p:nvPr/>
        </p:nvGrpSpPr>
        <p:grpSpPr>
          <a:xfrm>
            <a:off x="3578363" y="3720663"/>
            <a:ext cx="765370" cy="765370"/>
            <a:chOff x="688156" y="4705252"/>
            <a:chExt cx="1027523" cy="1027523"/>
          </a:xfrm>
        </p:grpSpPr>
        <p:sp>
          <p:nvSpPr>
            <p:cNvPr id="231" name="Oval 230">
              <a:extLst>
                <a:ext uri="{FF2B5EF4-FFF2-40B4-BE49-F238E27FC236}">
                  <a16:creationId xmlns:a16="http://schemas.microsoft.com/office/drawing/2014/main" id="{BEE0D95B-7F8E-4846-90D2-3456A2B6E440}"/>
                </a:ext>
              </a:extLst>
            </p:cNvPr>
            <p:cNvSpPr/>
            <p:nvPr/>
          </p:nvSpPr>
          <p:spPr>
            <a:xfrm>
              <a:off x="688156" y="4705252"/>
              <a:ext cx="1027523" cy="1027523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D"/>
            </a:p>
          </p:txBody>
        </p:sp>
        <p:sp>
          <p:nvSpPr>
            <p:cNvPr id="232" name="Oval 231">
              <a:extLst>
                <a:ext uri="{FF2B5EF4-FFF2-40B4-BE49-F238E27FC236}">
                  <a16:creationId xmlns:a16="http://schemas.microsoft.com/office/drawing/2014/main" id="{EB530C95-FBCA-423A-89DE-6ED65972A82E}"/>
                </a:ext>
              </a:extLst>
            </p:cNvPr>
            <p:cNvSpPr/>
            <p:nvPr/>
          </p:nvSpPr>
          <p:spPr>
            <a:xfrm>
              <a:off x="822651" y="4839747"/>
              <a:ext cx="758532" cy="75853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D"/>
            </a:p>
          </p:txBody>
        </p:sp>
      </p:grpSp>
      <p:grpSp>
        <p:nvGrpSpPr>
          <p:cNvPr id="233" name="Group 232">
            <a:extLst>
              <a:ext uri="{FF2B5EF4-FFF2-40B4-BE49-F238E27FC236}">
                <a16:creationId xmlns:a16="http://schemas.microsoft.com/office/drawing/2014/main" id="{FEA5DDDC-F88B-4A27-A0C3-824C416B3953}"/>
              </a:ext>
            </a:extLst>
          </p:cNvPr>
          <p:cNvGrpSpPr/>
          <p:nvPr/>
        </p:nvGrpSpPr>
        <p:grpSpPr>
          <a:xfrm>
            <a:off x="6325760" y="3383268"/>
            <a:ext cx="765370" cy="765370"/>
            <a:chOff x="688156" y="4705252"/>
            <a:chExt cx="1027523" cy="1027523"/>
          </a:xfrm>
        </p:grpSpPr>
        <p:sp>
          <p:nvSpPr>
            <p:cNvPr id="234" name="Oval 233">
              <a:extLst>
                <a:ext uri="{FF2B5EF4-FFF2-40B4-BE49-F238E27FC236}">
                  <a16:creationId xmlns:a16="http://schemas.microsoft.com/office/drawing/2014/main" id="{9399409B-CAF7-451F-9E5C-3065E9D23548}"/>
                </a:ext>
              </a:extLst>
            </p:cNvPr>
            <p:cNvSpPr/>
            <p:nvPr/>
          </p:nvSpPr>
          <p:spPr>
            <a:xfrm>
              <a:off x="688156" y="4705252"/>
              <a:ext cx="1027523" cy="1027523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D"/>
            </a:p>
          </p:txBody>
        </p:sp>
        <p:sp>
          <p:nvSpPr>
            <p:cNvPr id="235" name="Oval 234">
              <a:extLst>
                <a:ext uri="{FF2B5EF4-FFF2-40B4-BE49-F238E27FC236}">
                  <a16:creationId xmlns:a16="http://schemas.microsoft.com/office/drawing/2014/main" id="{9BE0318E-4943-49CB-AF15-F3E5FCB9DA4B}"/>
                </a:ext>
              </a:extLst>
            </p:cNvPr>
            <p:cNvSpPr/>
            <p:nvPr/>
          </p:nvSpPr>
          <p:spPr>
            <a:xfrm>
              <a:off x="822651" y="4839747"/>
              <a:ext cx="758532" cy="75853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D"/>
            </a:p>
          </p:txBody>
        </p:sp>
      </p:grpSp>
      <p:grpSp>
        <p:nvGrpSpPr>
          <p:cNvPr id="236" name="Group 235">
            <a:extLst>
              <a:ext uri="{FF2B5EF4-FFF2-40B4-BE49-F238E27FC236}">
                <a16:creationId xmlns:a16="http://schemas.microsoft.com/office/drawing/2014/main" id="{576545C0-442F-4BC5-BB94-1681AB99A3EA}"/>
              </a:ext>
            </a:extLst>
          </p:cNvPr>
          <p:cNvGrpSpPr/>
          <p:nvPr/>
        </p:nvGrpSpPr>
        <p:grpSpPr>
          <a:xfrm>
            <a:off x="9077113" y="2714339"/>
            <a:ext cx="765370" cy="765370"/>
            <a:chOff x="688156" y="4705252"/>
            <a:chExt cx="1027523" cy="1027523"/>
          </a:xfrm>
        </p:grpSpPr>
        <p:sp>
          <p:nvSpPr>
            <p:cNvPr id="237" name="Oval 236">
              <a:extLst>
                <a:ext uri="{FF2B5EF4-FFF2-40B4-BE49-F238E27FC236}">
                  <a16:creationId xmlns:a16="http://schemas.microsoft.com/office/drawing/2014/main" id="{EED55829-18D5-4D76-893E-DB6FB544116D}"/>
                </a:ext>
              </a:extLst>
            </p:cNvPr>
            <p:cNvSpPr/>
            <p:nvPr/>
          </p:nvSpPr>
          <p:spPr>
            <a:xfrm>
              <a:off x="688156" y="4705252"/>
              <a:ext cx="1027523" cy="1027523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D"/>
            </a:p>
          </p:txBody>
        </p:sp>
        <p:sp>
          <p:nvSpPr>
            <p:cNvPr id="238" name="Oval 237">
              <a:extLst>
                <a:ext uri="{FF2B5EF4-FFF2-40B4-BE49-F238E27FC236}">
                  <a16:creationId xmlns:a16="http://schemas.microsoft.com/office/drawing/2014/main" id="{F565A1EA-FDBE-4BD0-9E7F-D031080C2E6D}"/>
                </a:ext>
              </a:extLst>
            </p:cNvPr>
            <p:cNvSpPr/>
            <p:nvPr/>
          </p:nvSpPr>
          <p:spPr>
            <a:xfrm>
              <a:off x="822651" y="4839747"/>
              <a:ext cx="758532" cy="75853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D"/>
            </a:p>
          </p:txBody>
        </p:sp>
      </p:grpSp>
      <p:sp>
        <p:nvSpPr>
          <p:cNvPr id="240" name="Freeform 69">
            <a:extLst>
              <a:ext uri="{FF2B5EF4-FFF2-40B4-BE49-F238E27FC236}">
                <a16:creationId xmlns:a16="http://schemas.microsoft.com/office/drawing/2014/main" id="{6B1145DC-5731-4501-904A-F092DC087065}"/>
              </a:ext>
            </a:extLst>
          </p:cNvPr>
          <p:cNvSpPr>
            <a:spLocks noEditPoints="1"/>
          </p:cNvSpPr>
          <p:nvPr/>
        </p:nvSpPr>
        <p:spPr bwMode="auto">
          <a:xfrm>
            <a:off x="1075760" y="4068796"/>
            <a:ext cx="267201" cy="268367"/>
          </a:xfrm>
          <a:custGeom>
            <a:avLst/>
            <a:gdLst>
              <a:gd name="T0" fmla="*/ 83 w 97"/>
              <a:gd name="T1" fmla="*/ 41 h 97"/>
              <a:gd name="T2" fmla="*/ 79 w 97"/>
              <a:gd name="T3" fmla="*/ 31 h 97"/>
              <a:gd name="T4" fmla="*/ 94 w 97"/>
              <a:gd name="T5" fmla="*/ 2 h 97"/>
              <a:gd name="T6" fmla="*/ 71 w 97"/>
              <a:gd name="T7" fmla="*/ 21 h 97"/>
              <a:gd name="T8" fmla="*/ 56 w 97"/>
              <a:gd name="T9" fmla="*/ 14 h 97"/>
              <a:gd name="T10" fmla="*/ 54 w 97"/>
              <a:gd name="T11" fmla="*/ 1 h 97"/>
              <a:gd name="T12" fmla="*/ 40 w 97"/>
              <a:gd name="T13" fmla="*/ 3 h 97"/>
              <a:gd name="T14" fmla="*/ 31 w 97"/>
              <a:gd name="T15" fmla="*/ 18 h 97"/>
              <a:gd name="T16" fmla="*/ 20 w 97"/>
              <a:gd name="T17" fmla="*/ 9 h 97"/>
              <a:gd name="T18" fmla="*/ 8 w 97"/>
              <a:gd name="T19" fmla="*/ 22 h 97"/>
              <a:gd name="T20" fmla="*/ 17 w 97"/>
              <a:gd name="T21" fmla="*/ 32 h 97"/>
              <a:gd name="T22" fmla="*/ 2 w 97"/>
              <a:gd name="T23" fmla="*/ 41 h 97"/>
              <a:gd name="T24" fmla="*/ 0 w 97"/>
              <a:gd name="T25" fmla="*/ 55 h 97"/>
              <a:gd name="T26" fmla="*/ 13 w 97"/>
              <a:gd name="T27" fmla="*/ 57 h 97"/>
              <a:gd name="T28" fmla="*/ 8 w 97"/>
              <a:gd name="T29" fmla="*/ 74 h 97"/>
              <a:gd name="T30" fmla="*/ 8 w 97"/>
              <a:gd name="T31" fmla="*/ 77 h 97"/>
              <a:gd name="T32" fmla="*/ 23 w 97"/>
              <a:gd name="T33" fmla="*/ 89 h 97"/>
              <a:gd name="T34" fmla="*/ 40 w 97"/>
              <a:gd name="T35" fmla="*/ 84 h 97"/>
              <a:gd name="T36" fmla="*/ 42 w 97"/>
              <a:gd name="T37" fmla="*/ 97 h 97"/>
              <a:gd name="T38" fmla="*/ 56 w 97"/>
              <a:gd name="T39" fmla="*/ 95 h 97"/>
              <a:gd name="T40" fmla="*/ 65 w 97"/>
              <a:gd name="T41" fmla="*/ 80 h 97"/>
              <a:gd name="T42" fmla="*/ 76 w 97"/>
              <a:gd name="T43" fmla="*/ 89 h 97"/>
              <a:gd name="T44" fmla="*/ 88 w 97"/>
              <a:gd name="T45" fmla="*/ 74 h 97"/>
              <a:gd name="T46" fmla="*/ 83 w 97"/>
              <a:gd name="T47" fmla="*/ 57 h 97"/>
              <a:gd name="T48" fmla="*/ 96 w 97"/>
              <a:gd name="T49" fmla="*/ 55 h 97"/>
              <a:gd name="T50" fmla="*/ 94 w 97"/>
              <a:gd name="T51" fmla="*/ 41 h 97"/>
              <a:gd name="T52" fmla="*/ 49 w 97"/>
              <a:gd name="T53" fmla="*/ 60 h 97"/>
              <a:gd name="T54" fmla="*/ 48 w 97"/>
              <a:gd name="T55" fmla="*/ 60 h 97"/>
              <a:gd name="T56" fmla="*/ 30 w 97"/>
              <a:gd name="T57" fmla="*/ 39 h 97"/>
              <a:gd name="T58" fmla="*/ 49 w 97"/>
              <a:gd name="T59" fmla="*/ 56 h 97"/>
              <a:gd name="T60" fmla="*/ 91 w 97"/>
              <a:gd name="T61" fmla="*/ 5 h 97"/>
              <a:gd name="T62" fmla="*/ 51 w 97"/>
              <a:gd name="T63" fmla="*/ 60 h 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97" h="97">
                <a:moveTo>
                  <a:pt x="94" y="41"/>
                </a:moveTo>
                <a:cubicBezTo>
                  <a:pt x="83" y="41"/>
                  <a:pt x="83" y="41"/>
                  <a:pt x="83" y="41"/>
                </a:cubicBezTo>
                <a:cubicBezTo>
                  <a:pt x="82" y="39"/>
                  <a:pt x="82" y="37"/>
                  <a:pt x="81" y="35"/>
                </a:cubicBezTo>
                <a:cubicBezTo>
                  <a:pt x="80" y="34"/>
                  <a:pt x="79" y="32"/>
                  <a:pt x="79" y="31"/>
                </a:cubicBezTo>
                <a:cubicBezTo>
                  <a:pt x="95" y="11"/>
                  <a:pt x="95" y="11"/>
                  <a:pt x="95" y="11"/>
                </a:cubicBezTo>
                <a:cubicBezTo>
                  <a:pt x="97" y="8"/>
                  <a:pt x="96" y="4"/>
                  <a:pt x="94" y="2"/>
                </a:cubicBezTo>
                <a:cubicBezTo>
                  <a:pt x="91" y="0"/>
                  <a:pt x="87" y="1"/>
                  <a:pt x="85" y="3"/>
                </a:cubicBezTo>
                <a:cubicBezTo>
                  <a:pt x="71" y="21"/>
                  <a:pt x="71" y="21"/>
                  <a:pt x="71" y="21"/>
                </a:cubicBezTo>
                <a:cubicBezTo>
                  <a:pt x="70" y="20"/>
                  <a:pt x="68" y="19"/>
                  <a:pt x="67" y="18"/>
                </a:cubicBezTo>
                <a:cubicBezTo>
                  <a:pt x="64" y="17"/>
                  <a:pt x="60" y="15"/>
                  <a:pt x="56" y="14"/>
                </a:cubicBezTo>
                <a:cubicBezTo>
                  <a:pt x="56" y="3"/>
                  <a:pt x="56" y="3"/>
                  <a:pt x="56" y="3"/>
                </a:cubicBezTo>
                <a:cubicBezTo>
                  <a:pt x="56" y="2"/>
                  <a:pt x="55" y="1"/>
                  <a:pt x="54" y="1"/>
                </a:cubicBezTo>
                <a:cubicBezTo>
                  <a:pt x="42" y="1"/>
                  <a:pt x="42" y="1"/>
                  <a:pt x="42" y="1"/>
                </a:cubicBezTo>
                <a:cubicBezTo>
                  <a:pt x="41" y="1"/>
                  <a:pt x="40" y="2"/>
                  <a:pt x="40" y="3"/>
                </a:cubicBezTo>
                <a:cubicBezTo>
                  <a:pt x="40" y="14"/>
                  <a:pt x="40" y="14"/>
                  <a:pt x="40" y="14"/>
                </a:cubicBezTo>
                <a:cubicBezTo>
                  <a:pt x="37" y="15"/>
                  <a:pt x="33" y="16"/>
                  <a:pt x="31" y="18"/>
                </a:cubicBezTo>
                <a:cubicBezTo>
                  <a:pt x="23" y="9"/>
                  <a:pt x="23" y="9"/>
                  <a:pt x="23" y="9"/>
                </a:cubicBezTo>
                <a:cubicBezTo>
                  <a:pt x="22" y="9"/>
                  <a:pt x="20" y="9"/>
                  <a:pt x="20" y="9"/>
                </a:cubicBezTo>
                <a:cubicBezTo>
                  <a:pt x="8" y="21"/>
                  <a:pt x="8" y="21"/>
                  <a:pt x="8" y="21"/>
                </a:cubicBezTo>
                <a:cubicBezTo>
                  <a:pt x="8" y="21"/>
                  <a:pt x="8" y="22"/>
                  <a:pt x="8" y="22"/>
                </a:cubicBezTo>
                <a:cubicBezTo>
                  <a:pt x="8" y="23"/>
                  <a:pt x="8" y="23"/>
                  <a:pt x="8" y="24"/>
                </a:cubicBezTo>
                <a:cubicBezTo>
                  <a:pt x="17" y="32"/>
                  <a:pt x="17" y="32"/>
                  <a:pt x="17" y="32"/>
                </a:cubicBezTo>
                <a:cubicBezTo>
                  <a:pt x="15" y="34"/>
                  <a:pt x="14" y="38"/>
                  <a:pt x="13" y="41"/>
                </a:cubicBezTo>
                <a:cubicBezTo>
                  <a:pt x="2" y="41"/>
                  <a:pt x="2" y="41"/>
                  <a:pt x="2" y="41"/>
                </a:cubicBezTo>
                <a:cubicBezTo>
                  <a:pt x="1" y="41"/>
                  <a:pt x="0" y="42"/>
                  <a:pt x="0" y="43"/>
                </a:cubicBezTo>
                <a:cubicBezTo>
                  <a:pt x="0" y="55"/>
                  <a:pt x="0" y="55"/>
                  <a:pt x="0" y="55"/>
                </a:cubicBezTo>
                <a:cubicBezTo>
                  <a:pt x="0" y="56"/>
                  <a:pt x="1" y="57"/>
                  <a:pt x="2" y="57"/>
                </a:cubicBezTo>
                <a:cubicBezTo>
                  <a:pt x="13" y="57"/>
                  <a:pt x="13" y="57"/>
                  <a:pt x="13" y="57"/>
                </a:cubicBezTo>
                <a:cubicBezTo>
                  <a:pt x="14" y="60"/>
                  <a:pt x="15" y="64"/>
                  <a:pt x="17" y="66"/>
                </a:cubicBezTo>
                <a:cubicBezTo>
                  <a:pt x="8" y="74"/>
                  <a:pt x="8" y="74"/>
                  <a:pt x="8" y="74"/>
                </a:cubicBezTo>
                <a:cubicBezTo>
                  <a:pt x="8" y="75"/>
                  <a:pt x="8" y="75"/>
                  <a:pt x="8" y="76"/>
                </a:cubicBezTo>
                <a:cubicBezTo>
                  <a:pt x="8" y="76"/>
                  <a:pt x="8" y="77"/>
                  <a:pt x="8" y="77"/>
                </a:cubicBezTo>
                <a:cubicBezTo>
                  <a:pt x="20" y="89"/>
                  <a:pt x="20" y="89"/>
                  <a:pt x="20" y="89"/>
                </a:cubicBezTo>
                <a:cubicBezTo>
                  <a:pt x="20" y="89"/>
                  <a:pt x="22" y="89"/>
                  <a:pt x="23" y="89"/>
                </a:cubicBezTo>
                <a:cubicBezTo>
                  <a:pt x="31" y="80"/>
                  <a:pt x="31" y="80"/>
                  <a:pt x="31" y="80"/>
                </a:cubicBezTo>
                <a:cubicBezTo>
                  <a:pt x="33" y="82"/>
                  <a:pt x="37" y="83"/>
                  <a:pt x="40" y="84"/>
                </a:cubicBezTo>
                <a:cubicBezTo>
                  <a:pt x="40" y="95"/>
                  <a:pt x="40" y="95"/>
                  <a:pt x="40" y="95"/>
                </a:cubicBezTo>
                <a:cubicBezTo>
                  <a:pt x="40" y="96"/>
                  <a:pt x="41" y="97"/>
                  <a:pt x="42" y="97"/>
                </a:cubicBezTo>
                <a:cubicBezTo>
                  <a:pt x="54" y="97"/>
                  <a:pt x="54" y="97"/>
                  <a:pt x="54" y="97"/>
                </a:cubicBezTo>
                <a:cubicBezTo>
                  <a:pt x="55" y="97"/>
                  <a:pt x="56" y="96"/>
                  <a:pt x="56" y="95"/>
                </a:cubicBezTo>
                <a:cubicBezTo>
                  <a:pt x="56" y="84"/>
                  <a:pt x="56" y="84"/>
                  <a:pt x="56" y="84"/>
                </a:cubicBezTo>
                <a:cubicBezTo>
                  <a:pt x="59" y="83"/>
                  <a:pt x="63" y="82"/>
                  <a:pt x="65" y="80"/>
                </a:cubicBezTo>
                <a:cubicBezTo>
                  <a:pt x="73" y="89"/>
                  <a:pt x="73" y="89"/>
                  <a:pt x="73" y="89"/>
                </a:cubicBezTo>
                <a:cubicBezTo>
                  <a:pt x="74" y="89"/>
                  <a:pt x="76" y="89"/>
                  <a:pt x="76" y="89"/>
                </a:cubicBezTo>
                <a:cubicBezTo>
                  <a:pt x="88" y="77"/>
                  <a:pt x="88" y="77"/>
                  <a:pt x="88" y="77"/>
                </a:cubicBezTo>
                <a:cubicBezTo>
                  <a:pt x="88" y="77"/>
                  <a:pt x="88" y="75"/>
                  <a:pt x="88" y="74"/>
                </a:cubicBezTo>
                <a:cubicBezTo>
                  <a:pt x="79" y="66"/>
                  <a:pt x="79" y="66"/>
                  <a:pt x="79" y="66"/>
                </a:cubicBezTo>
                <a:cubicBezTo>
                  <a:pt x="81" y="64"/>
                  <a:pt x="82" y="60"/>
                  <a:pt x="83" y="57"/>
                </a:cubicBezTo>
                <a:cubicBezTo>
                  <a:pt x="94" y="57"/>
                  <a:pt x="94" y="57"/>
                  <a:pt x="94" y="57"/>
                </a:cubicBezTo>
                <a:cubicBezTo>
                  <a:pt x="95" y="57"/>
                  <a:pt x="96" y="56"/>
                  <a:pt x="96" y="55"/>
                </a:cubicBezTo>
                <a:cubicBezTo>
                  <a:pt x="96" y="43"/>
                  <a:pt x="96" y="43"/>
                  <a:pt x="96" y="43"/>
                </a:cubicBezTo>
                <a:cubicBezTo>
                  <a:pt x="96" y="42"/>
                  <a:pt x="95" y="41"/>
                  <a:pt x="94" y="41"/>
                </a:cubicBezTo>
                <a:close/>
                <a:moveTo>
                  <a:pt x="51" y="60"/>
                </a:moveTo>
                <a:cubicBezTo>
                  <a:pt x="50" y="60"/>
                  <a:pt x="50" y="60"/>
                  <a:pt x="49" y="60"/>
                </a:cubicBezTo>
                <a:cubicBezTo>
                  <a:pt x="49" y="61"/>
                  <a:pt x="49" y="61"/>
                  <a:pt x="49" y="61"/>
                </a:cubicBezTo>
                <a:cubicBezTo>
                  <a:pt x="49" y="61"/>
                  <a:pt x="48" y="60"/>
                  <a:pt x="48" y="60"/>
                </a:cubicBezTo>
                <a:cubicBezTo>
                  <a:pt x="30" y="42"/>
                  <a:pt x="30" y="42"/>
                  <a:pt x="30" y="42"/>
                </a:cubicBezTo>
                <a:cubicBezTo>
                  <a:pt x="29" y="41"/>
                  <a:pt x="29" y="40"/>
                  <a:pt x="30" y="39"/>
                </a:cubicBezTo>
                <a:cubicBezTo>
                  <a:pt x="31" y="38"/>
                  <a:pt x="32" y="38"/>
                  <a:pt x="33" y="39"/>
                </a:cubicBezTo>
                <a:cubicBezTo>
                  <a:pt x="49" y="56"/>
                  <a:pt x="49" y="56"/>
                  <a:pt x="49" y="56"/>
                </a:cubicBezTo>
                <a:cubicBezTo>
                  <a:pt x="88" y="6"/>
                  <a:pt x="88" y="6"/>
                  <a:pt x="88" y="6"/>
                </a:cubicBezTo>
                <a:cubicBezTo>
                  <a:pt x="89" y="5"/>
                  <a:pt x="90" y="5"/>
                  <a:pt x="91" y="5"/>
                </a:cubicBezTo>
                <a:cubicBezTo>
                  <a:pt x="92" y="6"/>
                  <a:pt x="92" y="7"/>
                  <a:pt x="92" y="8"/>
                </a:cubicBezTo>
                <a:lnTo>
                  <a:pt x="51" y="6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grpSp>
        <p:nvGrpSpPr>
          <p:cNvPr id="241" name="Group 240">
            <a:extLst>
              <a:ext uri="{FF2B5EF4-FFF2-40B4-BE49-F238E27FC236}">
                <a16:creationId xmlns:a16="http://schemas.microsoft.com/office/drawing/2014/main" id="{9F17D4AE-F69B-4AE4-A789-462CF8CAB4D4}"/>
              </a:ext>
            </a:extLst>
          </p:cNvPr>
          <p:cNvGrpSpPr/>
          <p:nvPr/>
        </p:nvGrpSpPr>
        <p:grpSpPr>
          <a:xfrm>
            <a:off x="3833939" y="3964103"/>
            <a:ext cx="254219" cy="278491"/>
            <a:chOff x="9175750" y="1458913"/>
            <a:chExt cx="315913" cy="346076"/>
          </a:xfrm>
          <a:solidFill>
            <a:schemeClr val="accent4"/>
          </a:solidFill>
        </p:grpSpPr>
        <p:sp>
          <p:nvSpPr>
            <p:cNvPr id="242" name="Freeform 115">
              <a:extLst>
                <a:ext uri="{FF2B5EF4-FFF2-40B4-BE49-F238E27FC236}">
                  <a16:creationId xmlns:a16="http://schemas.microsoft.com/office/drawing/2014/main" id="{E0D22898-0BC3-479C-B375-20E21DCBA420}"/>
                </a:ext>
              </a:extLst>
            </p:cNvPr>
            <p:cNvSpPr>
              <a:spLocks/>
            </p:cNvSpPr>
            <p:nvPr/>
          </p:nvSpPr>
          <p:spPr bwMode="auto">
            <a:xfrm>
              <a:off x="9371013" y="1593851"/>
              <a:ext cx="120650" cy="211138"/>
            </a:xfrm>
            <a:custGeom>
              <a:avLst/>
              <a:gdLst>
                <a:gd name="T0" fmla="*/ 0 w 32"/>
                <a:gd name="T1" fmla="*/ 0 h 56"/>
                <a:gd name="T2" fmla="*/ 0 w 32"/>
                <a:gd name="T3" fmla="*/ 22 h 56"/>
                <a:gd name="T4" fmla="*/ 8 w 32"/>
                <a:gd name="T5" fmla="*/ 32 h 56"/>
                <a:gd name="T6" fmla="*/ 8 w 32"/>
                <a:gd name="T7" fmla="*/ 56 h 56"/>
                <a:gd name="T8" fmla="*/ 24 w 32"/>
                <a:gd name="T9" fmla="*/ 56 h 56"/>
                <a:gd name="T10" fmla="*/ 24 w 32"/>
                <a:gd name="T11" fmla="*/ 32 h 56"/>
                <a:gd name="T12" fmla="*/ 32 w 32"/>
                <a:gd name="T13" fmla="*/ 22 h 56"/>
                <a:gd name="T14" fmla="*/ 32 w 32"/>
                <a:gd name="T15" fmla="*/ 0 h 56"/>
                <a:gd name="T16" fmla="*/ 0 w 32"/>
                <a:gd name="T17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56">
                  <a:moveTo>
                    <a:pt x="0" y="0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7"/>
                    <a:pt x="3" y="31"/>
                    <a:pt x="8" y="32"/>
                  </a:cubicBezTo>
                  <a:cubicBezTo>
                    <a:pt x="8" y="56"/>
                    <a:pt x="8" y="56"/>
                    <a:pt x="8" y="56"/>
                  </a:cubicBezTo>
                  <a:cubicBezTo>
                    <a:pt x="24" y="56"/>
                    <a:pt x="24" y="56"/>
                    <a:pt x="24" y="56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9" y="31"/>
                    <a:pt x="32" y="27"/>
                    <a:pt x="32" y="22"/>
                  </a:cubicBezTo>
                  <a:cubicBezTo>
                    <a:pt x="32" y="0"/>
                    <a:pt x="32" y="0"/>
                    <a:pt x="32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43" name="Oval 116">
              <a:extLst>
                <a:ext uri="{FF2B5EF4-FFF2-40B4-BE49-F238E27FC236}">
                  <a16:creationId xmlns:a16="http://schemas.microsoft.com/office/drawing/2014/main" id="{46627925-FE94-43C5-A3F3-3E30B41234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86888" y="1489076"/>
              <a:ext cx="90488" cy="889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44" name="Freeform 117">
              <a:extLst>
                <a:ext uri="{FF2B5EF4-FFF2-40B4-BE49-F238E27FC236}">
                  <a16:creationId xmlns:a16="http://schemas.microsoft.com/office/drawing/2014/main" id="{011B2518-5016-4FA6-9E26-3123D3333864}"/>
                </a:ext>
              </a:extLst>
            </p:cNvPr>
            <p:cNvSpPr>
              <a:spLocks/>
            </p:cNvSpPr>
            <p:nvPr/>
          </p:nvSpPr>
          <p:spPr bwMode="auto">
            <a:xfrm>
              <a:off x="9175750" y="1458913"/>
              <a:ext cx="165100" cy="346075"/>
            </a:xfrm>
            <a:custGeom>
              <a:avLst/>
              <a:gdLst>
                <a:gd name="T0" fmla="*/ 33 w 44"/>
                <a:gd name="T1" fmla="*/ 22 h 92"/>
                <a:gd name="T2" fmla="*/ 43 w 44"/>
                <a:gd name="T3" fmla="*/ 11 h 92"/>
                <a:gd name="T4" fmla="*/ 44 w 44"/>
                <a:gd name="T5" fmla="*/ 9 h 92"/>
                <a:gd name="T6" fmla="*/ 42 w 44"/>
                <a:gd name="T7" fmla="*/ 8 h 92"/>
                <a:gd name="T8" fmla="*/ 4 w 44"/>
                <a:gd name="T9" fmla="*/ 8 h 92"/>
                <a:gd name="T10" fmla="*/ 4 w 44"/>
                <a:gd name="T11" fmla="*/ 2 h 92"/>
                <a:gd name="T12" fmla="*/ 2 w 44"/>
                <a:gd name="T13" fmla="*/ 0 h 92"/>
                <a:gd name="T14" fmla="*/ 0 w 44"/>
                <a:gd name="T15" fmla="*/ 2 h 92"/>
                <a:gd name="T16" fmla="*/ 0 w 44"/>
                <a:gd name="T17" fmla="*/ 10 h 92"/>
                <a:gd name="T18" fmla="*/ 0 w 44"/>
                <a:gd name="T19" fmla="*/ 34 h 92"/>
                <a:gd name="T20" fmla="*/ 0 w 44"/>
                <a:gd name="T21" fmla="*/ 90 h 92"/>
                <a:gd name="T22" fmla="*/ 2 w 44"/>
                <a:gd name="T23" fmla="*/ 92 h 92"/>
                <a:gd name="T24" fmla="*/ 4 w 44"/>
                <a:gd name="T25" fmla="*/ 90 h 92"/>
                <a:gd name="T26" fmla="*/ 4 w 44"/>
                <a:gd name="T27" fmla="*/ 36 h 92"/>
                <a:gd name="T28" fmla="*/ 42 w 44"/>
                <a:gd name="T29" fmla="*/ 36 h 92"/>
                <a:gd name="T30" fmla="*/ 42 w 44"/>
                <a:gd name="T31" fmla="*/ 36 h 92"/>
                <a:gd name="T32" fmla="*/ 44 w 44"/>
                <a:gd name="T33" fmla="*/ 34 h 92"/>
                <a:gd name="T34" fmla="*/ 43 w 44"/>
                <a:gd name="T35" fmla="*/ 32 h 92"/>
                <a:gd name="T36" fmla="*/ 33 w 44"/>
                <a:gd name="T37" fmla="*/ 22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4" h="92">
                  <a:moveTo>
                    <a:pt x="33" y="22"/>
                  </a:moveTo>
                  <a:cubicBezTo>
                    <a:pt x="43" y="11"/>
                    <a:pt x="43" y="11"/>
                    <a:pt x="43" y="11"/>
                  </a:cubicBezTo>
                  <a:cubicBezTo>
                    <a:pt x="44" y="11"/>
                    <a:pt x="44" y="10"/>
                    <a:pt x="44" y="9"/>
                  </a:cubicBezTo>
                  <a:cubicBezTo>
                    <a:pt x="44" y="8"/>
                    <a:pt x="43" y="8"/>
                    <a:pt x="42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1"/>
                    <a:pt x="3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1"/>
                    <a:pt x="1" y="92"/>
                    <a:pt x="2" y="92"/>
                  </a:cubicBezTo>
                  <a:cubicBezTo>
                    <a:pt x="3" y="92"/>
                    <a:pt x="4" y="91"/>
                    <a:pt x="4" y="90"/>
                  </a:cubicBezTo>
                  <a:cubicBezTo>
                    <a:pt x="4" y="36"/>
                    <a:pt x="4" y="36"/>
                    <a:pt x="4" y="36"/>
                  </a:cubicBezTo>
                  <a:cubicBezTo>
                    <a:pt x="42" y="36"/>
                    <a:pt x="42" y="36"/>
                    <a:pt x="42" y="36"/>
                  </a:cubicBezTo>
                  <a:cubicBezTo>
                    <a:pt x="42" y="36"/>
                    <a:pt x="42" y="36"/>
                    <a:pt x="42" y="36"/>
                  </a:cubicBezTo>
                  <a:cubicBezTo>
                    <a:pt x="43" y="36"/>
                    <a:pt x="44" y="35"/>
                    <a:pt x="44" y="34"/>
                  </a:cubicBezTo>
                  <a:cubicBezTo>
                    <a:pt x="44" y="33"/>
                    <a:pt x="44" y="33"/>
                    <a:pt x="43" y="32"/>
                  </a:cubicBezTo>
                  <a:lnTo>
                    <a:pt x="33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245" name="Group 244">
            <a:extLst>
              <a:ext uri="{FF2B5EF4-FFF2-40B4-BE49-F238E27FC236}">
                <a16:creationId xmlns:a16="http://schemas.microsoft.com/office/drawing/2014/main" id="{43099104-9786-4C64-B6FC-3A69F409D29F}"/>
              </a:ext>
            </a:extLst>
          </p:cNvPr>
          <p:cNvGrpSpPr/>
          <p:nvPr/>
        </p:nvGrpSpPr>
        <p:grpSpPr>
          <a:xfrm>
            <a:off x="6555612" y="3612450"/>
            <a:ext cx="305666" cy="307006"/>
            <a:chOff x="5554663" y="3611563"/>
            <a:chExt cx="361950" cy="363537"/>
          </a:xfrm>
          <a:solidFill>
            <a:schemeClr val="accent4"/>
          </a:solidFill>
        </p:grpSpPr>
        <p:sp>
          <p:nvSpPr>
            <p:cNvPr id="246" name="Freeform 48">
              <a:extLst>
                <a:ext uri="{FF2B5EF4-FFF2-40B4-BE49-F238E27FC236}">
                  <a16:creationId xmlns:a16="http://schemas.microsoft.com/office/drawing/2014/main" id="{DDD33FD3-9C6D-4D5A-861D-6B11FBBFB53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61025" y="3611563"/>
              <a:ext cx="255588" cy="257175"/>
            </a:xfrm>
            <a:custGeom>
              <a:avLst/>
              <a:gdLst>
                <a:gd name="T0" fmla="*/ 67 w 68"/>
                <a:gd name="T1" fmla="*/ 41 h 68"/>
                <a:gd name="T2" fmla="*/ 62 w 68"/>
                <a:gd name="T3" fmla="*/ 38 h 68"/>
                <a:gd name="T4" fmla="*/ 62 w 68"/>
                <a:gd name="T5" fmla="*/ 34 h 68"/>
                <a:gd name="T6" fmla="*/ 62 w 68"/>
                <a:gd name="T7" fmla="*/ 30 h 68"/>
                <a:gd name="T8" fmla="*/ 67 w 68"/>
                <a:gd name="T9" fmla="*/ 27 h 68"/>
                <a:gd name="T10" fmla="*/ 67 w 68"/>
                <a:gd name="T11" fmla="*/ 24 h 68"/>
                <a:gd name="T12" fmla="*/ 59 w 68"/>
                <a:gd name="T13" fmla="*/ 10 h 68"/>
                <a:gd name="T14" fmla="*/ 58 w 68"/>
                <a:gd name="T15" fmla="*/ 9 h 68"/>
                <a:gd name="T16" fmla="*/ 57 w 68"/>
                <a:gd name="T17" fmla="*/ 9 h 68"/>
                <a:gd name="T18" fmla="*/ 52 w 68"/>
                <a:gd name="T19" fmla="*/ 12 h 68"/>
                <a:gd name="T20" fmla="*/ 44 w 68"/>
                <a:gd name="T21" fmla="*/ 8 h 68"/>
                <a:gd name="T22" fmla="*/ 44 w 68"/>
                <a:gd name="T23" fmla="*/ 2 h 68"/>
                <a:gd name="T24" fmla="*/ 42 w 68"/>
                <a:gd name="T25" fmla="*/ 0 h 68"/>
                <a:gd name="T26" fmla="*/ 26 w 68"/>
                <a:gd name="T27" fmla="*/ 0 h 68"/>
                <a:gd name="T28" fmla="*/ 24 w 68"/>
                <a:gd name="T29" fmla="*/ 2 h 68"/>
                <a:gd name="T30" fmla="*/ 24 w 68"/>
                <a:gd name="T31" fmla="*/ 8 h 68"/>
                <a:gd name="T32" fmla="*/ 17 w 68"/>
                <a:gd name="T33" fmla="*/ 12 h 68"/>
                <a:gd name="T34" fmla="*/ 11 w 68"/>
                <a:gd name="T35" fmla="*/ 9 h 68"/>
                <a:gd name="T36" fmla="*/ 9 w 68"/>
                <a:gd name="T37" fmla="*/ 10 h 68"/>
                <a:gd name="T38" fmla="*/ 1 w 68"/>
                <a:gd name="T39" fmla="*/ 24 h 68"/>
                <a:gd name="T40" fmla="*/ 0 w 68"/>
                <a:gd name="T41" fmla="*/ 25 h 68"/>
                <a:gd name="T42" fmla="*/ 1 w 68"/>
                <a:gd name="T43" fmla="*/ 27 h 68"/>
                <a:gd name="T44" fmla="*/ 6 w 68"/>
                <a:gd name="T45" fmla="*/ 30 h 68"/>
                <a:gd name="T46" fmla="*/ 6 w 68"/>
                <a:gd name="T47" fmla="*/ 34 h 68"/>
                <a:gd name="T48" fmla="*/ 6 w 68"/>
                <a:gd name="T49" fmla="*/ 38 h 68"/>
                <a:gd name="T50" fmla="*/ 1 w 68"/>
                <a:gd name="T51" fmla="*/ 41 h 68"/>
                <a:gd name="T52" fmla="*/ 1 w 68"/>
                <a:gd name="T53" fmla="*/ 44 h 68"/>
                <a:gd name="T54" fmla="*/ 9 w 68"/>
                <a:gd name="T55" fmla="*/ 58 h 68"/>
                <a:gd name="T56" fmla="*/ 11 w 68"/>
                <a:gd name="T57" fmla="*/ 59 h 68"/>
                <a:gd name="T58" fmla="*/ 17 w 68"/>
                <a:gd name="T59" fmla="*/ 56 h 68"/>
                <a:gd name="T60" fmla="*/ 24 w 68"/>
                <a:gd name="T61" fmla="*/ 60 h 68"/>
                <a:gd name="T62" fmla="*/ 24 w 68"/>
                <a:gd name="T63" fmla="*/ 66 h 68"/>
                <a:gd name="T64" fmla="*/ 26 w 68"/>
                <a:gd name="T65" fmla="*/ 68 h 68"/>
                <a:gd name="T66" fmla="*/ 42 w 68"/>
                <a:gd name="T67" fmla="*/ 68 h 68"/>
                <a:gd name="T68" fmla="*/ 44 w 68"/>
                <a:gd name="T69" fmla="*/ 66 h 68"/>
                <a:gd name="T70" fmla="*/ 44 w 68"/>
                <a:gd name="T71" fmla="*/ 60 h 68"/>
                <a:gd name="T72" fmla="*/ 52 w 68"/>
                <a:gd name="T73" fmla="*/ 56 h 68"/>
                <a:gd name="T74" fmla="*/ 57 w 68"/>
                <a:gd name="T75" fmla="*/ 59 h 68"/>
                <a:gd name="T76" fmla="*/ 58 w 68"/>
                <a:gd name="T77" fmla="*/ 59 h 68"/>
                <a:gd name="T78" fmla="*/ 60 w 68"/>
                <a:gd name="T79" fmla="*/ 58 h 68"/>
                <a:gd name="T80" fmla="*/ 68 w 68"/>
                <a:gd name="T81" fmla="*/ 44 h 68"/>
                <a:gd name="T82" fmla="*/ 67 w 68"/>
                <a:gd name="T83" fmla="*/ 41 h 68"/>
                <a:gd name="T84" fmla="*/ 34 w 68"/>
                <a:gd name="T85" fmla="*/ 46 h 68"/>
                <a:gd name="T86" fmla="*/ 22 w 68"/>
                <a:gd name="T87" fmla="*/ 34 h 68"/>
                <a:gd name="T88" fmla="*/ 34 w 68"/>
                <a:gd name="T89" fmla="*/ 22 h 68"/>
                <a:gd name="T90" fmla="*/ 46 w 68"/>
                <a:gd name="T91" fmla="*/ 34 h 68"/>
                <a:gd name="T92" fmla="*/ 34 w 68"/>
                <a:gd name="T93" fmla="*/ 46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68" h="68">
                  <a:moveTo>
                    <a:pt x="67" y="41"/>
                  </a:moveTo>
                  <a:cubicBezTo>
                    <a:pt x="62" y="38"/>
                    <a:pt x="62" y="38"/>
                    <a:pt x="62" y="38"/>
                  </a:cubicBezTo>
                  <a:cubicBezTo>
                    <a:pt x="62" y="37"/>
                    <a:pt x="62" y="35"/>
                    <a:pt x="62" y="34"/>
                  </a:cubicBezTo>
                  <a:cubicBezTo>
                    <a:pt x="62" y="33"/>
                    <a:pt x="62" y="31"/>
                    <a:pt x="62" y="30"/>
                  </a:cubicBezTo>
                  <a:cubicBezTo>
                    <a:pt x="67" y="27"/>
                    <a:pt x="67" y="27"/>
                    <a:pt x="67" y="27"/>
                  </a:cubicBezTo>
                  <a:cubicBezTo>
                    <a:pt x="68" y="26"/>
                    <a:pt x="68" y="25"/>
                    <a:pt x="67" y="24"/>
                  </a:cubicBezTo>
                  <a:cubicBezTo>
                    <a:pt x="59" y="10"/>
                    <a:pt x="59" y="10"/>
                    <a:pt x="59" y="10"/>
                  </a:cubicBezTo>
                  <a:cubicBezTo>
                    <a:pt x="59" y="10"/>
                    <a:pt x="59" y="9"/>
                    <a:pt x="58" y="9"/>
                  </a:cubicBezTo>
                  <a:cubicBezTo>
                    <a:pt x="58" y="9"/>
                    <a:pt x="57" y="9"/>
                    <a:pt x="57" y="9"/>
                  </a:cubicBezTo>
                  <a:cubicBezTo>
                    <a:pt x="52" y="12"/>
                    <a:pt x="52" y="12"/>
                    <a:pt x="52" y="12"/>
                  </a:cubicBezTo>
                  <a:cubicBezTo>
                    <a:pt x="50" y="10"/>
                    <a:pt x="47" y="9"/>
                    <a:pt x="44" y="8"/>
                  </a:cubicBezTo>
                  <a:cubicBezTo>
                    <a:pt x="44" y="2"/>
                    <a:pt x="44" y="2"/>
                    <a:pt x="44" y="2"/>
                  </a:cubicBezTo>
                  <a:cubicBezTo>
                    <a:pt x="44" y="1"/>
                    <a:pt x="43" y="0"/>
                    <a:pt x="42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5" y="0"/>
                    <a:pt x="24" y="1"/>
                    <a:pt x="24" y="2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2" y="9"/>
                    <a:pt x="19" y="10"/>
                    <a:pt x="17" y="12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0" y="9"/>
                    <a:pt x="9" y="9"/>
                    <a:pt x="9" y="10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0" y="24"/>
                    <a:pt x="0" y="25"/>
                    <a:pt x="0" y="25"/>
                  </a:cubicBezTo>
                  <a:cubicBezTo>
                    <a:pt x="1" y="26"/>
                    <a:pt x="1" y="26"/>
                    <a:pt x="1" y="27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6" y="31"/>
                    <a:pt x="6" y="33"/>
                    <a:pt x="6" y="34"/>
                  </a:cubicBezTo>
                  <a:cubicBezTo>
                    <a:pt x="6" y="35"/>
                    <a:pt x="6" y="37"/>
                    <a:pt x="6" y="38"/>
                  </a:cubicBezTo>
                  <a:cubicBezTo>
                    <a:pt x="1" y="41"/>
                    <a:pt x="1" y="41"/>
                    <a:pt x="1" y="41"/>
                  </a:cubicBezTo>
                  <a:cubicBezTo>
                    <a:pt x="0" y="42"/>
                    <a:pt x="0" y="43"/>
                    <a:pt x="1" y="44"/>
                  </a:cubicBezTo>
                  <a:cubicBezTo>
                    <a:pt x="9" y="58"/>
                    <a:pt x="9" y="58"/>
                    <a:pt x="9" y="58"/>
                  </a:cubicBezTo>
                  <a:cubicBezTo>
                    <a:pt x="9" y="59"/>
                    <a:pt x="10" y="59"/>
                    <a:pt x="11" y="59"/>
                  </a:cubicBezTo>
                  <a:cubicBezTo>
                    <a:pt x="17" y="56"/>
                    <a:pt x="17" y="56"/>
                    <a:pt x="17" y="56"/>
                  </a:cubicBezTo>
                  <a:cubicBezTo>
                    <a:pt x="19" y="58"/>
                    <a:pt x="22" y="59"/>
                    <a:pt x="24" y="60"/>
                  </a:cubicBezTo>
                  <a:cubicBezTo>
                    <a:pt x="24" y="66"/>
                    <a:pt x="24" y="66"/>
                    <a:pt x="24" y="66"/>
                  </a:cubicBezTo>
                  <a:cubicBezTo>
                    <a:pt x="24" y="67"/>
                    <a:pt x="25" y="68"/>
                    <a:pt x="26" y="68"/>
                  </a:cubicBezTo>
                  <a:cubicBezTo>
                    <a:pt x="42" y="68"/>
                    <a:pt x="42" y="68"/>
                    <a:pt x="42" y="68"/>
                  </a:cubicBezTo>
                  <a:cubicBezTo>
                    <a:pt x="43" y="68"/>
                    <a:pt x="44" y="67"/>
                    <a:pt x="44" y="66"/>
                  </a:cubicBezTo>
                  <a:cubicBezTo>
                    <a:pt x="44" y="60"/>
                    <a:pt x="44" y="60"/>
                    <a:pt x="44" y="60"/>
                  </a:cubicBezTo>
                  <a:cubicBezTo>
                    <a:pt x="47" y="59"/>
                    <a:pt x="50" y="58"/>
                    <a:pt x="52" y="56"/>
                  </a:cubicBezTo>
                  <a:cubicBezTo>
                    <a:pt x="57" y="59"/>
                    <a:pt x="57" y="59"/>
                    <a:pt x="57" y="59"/>
                  </a:cubicBezTo>
                  <a:cubicBezTo>
                    <a:pt x="57" y="59"/>
                    <a:pt x="58" y="59"/>
                    <a:pt x="58" y="59"/>
                  </a:cubicBezTo>
                  <a:cubicBezTo>
                    <a:pt x="59" y="59"/>
                    <a:pt x="59" y="58"/>
                    <a:pt x="60" y="58"/>
                  </a:cubicBezTo>
                  <a:cubicBezTo>
                    <a:pt x="68" y="44"/>
                    <a:pt x="68" y="44"/>
                    <a:pt x="68" y="44"/>
                  </a:cubicBezTo>
                  <a:cubicBezTo>
                    <a:pt x="68" y="43"/>
                    <a:pt x="68" y="42"/>
                    <a:pt x="67" y="41"/>
                  </a:cubicBezTo>
                  <a:close/>
                  <a:moveTo>
                    <a:pt x="34" y="46"/>
                  </a:moveTo>
                  <a:cubicBezTo>
                    <a:pt x="27" y="46"/>
                    <a:pt x="22" y="41"/>
                    <a:pt x="22" y="34"/>
                  </a:cubicBezTo>
                  <a:cubicBezTo>
                    <a:pt x="22" y="27"/>
                    <a:pt x="27" y="22"/>
                    <a:pt x="34" y="22"/>
                  </a:cubicBezTo>
                  <a:cubicBezTo>
                    <a:pt x="41" y="22"/>
                    <a:pt x="46" y="27"/>
                    <a:pt x="46" y="34"/>
                  </a:cubicBezTo>
                  <a:cubicBezTo>
                    <a:pt x="46" y="41"/>
                    <a:pt x="41" y="46"/>
                    <a:pt x="34" y="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47" name="Freeform 49">
              <a:extLst>
                <a:ext uri="{FF2B5EF4-FFF2-40B4-BE49-F238E27FC236}">
                  <a16:creationId xmlns:a16="http://schemas.microsoft.com/office/drawing/2014/main" id="{2F58AFD3-460F-46B9-8A3A-D06C700B5AD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37213" y="3860800"/>
              <a:ext cx="249238" cy="100013"/>
            </a:xfrm>
            <a:custGeom>
              <a:avLst/>
              <a:gdLst>
                <a:gd name="T0" fmla="*/ 24 w 66"/>
                <a:gd name="T1" fmla="*/ 8 h 26"/>
                <a:gd name="T2" fmla="*/ 16 w 66"/>
                <a:gd name="T3" fmla="*/ 8 h 26"/>
                <a:gd name="T4" fmla="*/ 14 w 66"/>
                <a:gd name="T5" fmla="*/ 10 h 26"/>
                <a:gd name="T6" fmla="*/ 16 w 66"/>
                <a:gd name="T7" fmla="*/ 12 h 26"/>
                <a:gd name="T8" fmla="*/ 32 w 66"/>
                <a:gd name="T9" fmla="*/ 12 h 26"/>
                <a:gd name="T10" fmla="*/ 40 w 66"/>
                <a:gd name="T11" fmla="*/ 12 h 26"/>
                <a:gd name="T12" fmla="*/ 50 w 66"/>
                <a:gd name="T13" fmla="*/ 12 h 26"/>
                <a:gd name="T14" fmla="*/ 66 w 66"/>
                <a:gd name="T15" fmla="*/ 24 h 26"/>
                <a:gd name="T16" fmla="*/ 64 w 66"/>
                <a:gd name="T17" fmla="*/ 26 h 26"/>
                <a:gd name="T18" fmla="*/ 2 w 66"/>
                <a:gd name="T19" fmla="*/ 26 h 26"/>
                <a:gd name="T20" fmla="*/ 0 w 66"/>
                <a:gd name="T21" fmla="*/ 24 h 26"/>
                <a:gd name="T22" fmla="*/ 0 w 66"/>
                <a:gd name="T23" fmla="*/ 2 h 26"/>
                <a:gd name="T24" fmla="*/ 2 w 66"/>
                <a:gd name="T25" fmla="*/ 0 h 26"/>
                <a:gd name="T26" fmla="*/ 11 w 66"/>
                <a:gd name="T27" fmla="*/ 0 h 26"/>
                <a:gd name="T28" fmla="*/ 24 w 66"/>
                <a:gd name="T29" fmla="*/ 5 h 26"/>
                <a:gd name="T30" fmla="*/ 24 w 66"/>
                <a:gd name="T31" fmla="*/ 8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6" h="26">
                  <a:moveTo>
                    <a:pt x="24" y="8"/>
                  </a:moveTo>
                  <a:cubicBezTo>
                    <a:pt x="16" y="8"/>
                    <a:pt x="16" y="8"/>
                    <a:pt x="16" y="8"/>
                  </a:cubicBezTo>
                  <a:cubicBezTo>
                    <a:pt x="15" y="8"/>
                    <a:pt x="14" y="9"/>
                    <a:pt x="14" y="10"/>
                  </a:cubicBezTo>
                  <a:cubicBezTo>
                    <a:pt x="14" y="11"/>
                    <a:pt x="15" y="12"/>
                    <a:pt x="16" y="12"/>
                  </a:cubicBezTo>
                  <a:cubicBezTo>
                    <a:pt x="32" y="12"/>
                    <a:pt x="32" y="12"/>
                    <a:pt x="32" y="12"/>
                  </a:cubicBezTo>
                  <a:cubicBezTo>
                    <a:pt x="40" y="12"/>
                    <a:pt x="40" y="12"/>
                    <a:pt x="40" y="12"/>
                  </a:cubicBezTo>
                  <a:cubicBezTo>
                    <a:pt x="50" y="12"/>
                    <a:pt x="50" y="12"/>
                    <a:pt x="50" y="12"/>
                  </a:cubicBezTo>
                  <a:cubicBezTo>
                    <a:pt x="59" y="14"/>
                    <a:pt x="66" y="19"/>
                    <a:pt x="66" y="24"/>
                  </a:cubicBezTo>
                  <a:cubicBezTo>
                    <a:pt x="66" y="25"/>
                    <a:pt x="65" y="26"/>
                    <a:pt x="64" y="26"/>
                  </a:cubicBezTo>
                  <a:cubicBezTo>
                    <a:pt x="2" y="26"/>
                    <a:pt x="2" y="26"/>
                    <a:pt x="2" y="26"/>
                  </a:cubicBezTo>
                  <a:cubicBezTo>
                    <a:pt x="1" y="26"/>
                    <a:pt x="0" y="25"/>
                    <a:pt x="0" y="2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7" y="0"/>
                    <a:pt x="23" y="5"/>
                    <a:pt x="24" y="5"/>
                  </a:cubicBezTo>
                  <a:cubicBezTo>
                    <a:pt x="25" y="6"/>
                    <a:pt x="28" y="8"/>
                    <a:pt x="24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48" name="Freeform 50">
              <a:extLst>
                <a:ext uri="{FF2B5EF4-FFF2-40B4-BE49-F238E27FC236}">
                  <a16:creationId xmlns:a16="http://schemas.microsoft.com/office/drawing/2014/main" id="{464496B4-1505-4CE7-AE19-F633B6AB0C11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4663" y="3854450"/>
              <a:ext cx="68263" cy="120650"/>
            </a:xfrm>
            <a:custGeom>
              <a:avLst/>
              <a:gdLst>
                <a:gd name="T0" fmla="*/ 16 w 18"/>
                <a:gd name="T1" fmla="*/ 0 h 32"/>
                <a:gd name="T2" fmla="*/ 2 w 18"/>
                <a:gd name="T3" fmla="*/ 0 h 32"/>
                <a:gd name="T4" fmla="*/ 0 w 18"/>
                <a:gd name="T5" fmla="*/ 2 h 32"/>
                <a:gd name="T6" fmla="*/ 0 w 18"/>
                <a:gd name="T7" fmla="*/ 30 h 32"/>
                <a:gd name="T8" fmla="*/ 2 w 18"/>
                <a:gd name="T9" fmla="*/ 32 h 32"/>
                <a:gd name="T10" fmla="*/ 16 w 18"/>
                <a:gd name="T11" fmla="*/ 32 h 32"/>
                <a:gd name="T12" fmla="*/ 18 w 18"/>
                <a:gd name="T13" fmla="*/ 30 h 32"/>
                <a:gd name="T14" fmla="*/ 18 w 18"/>
                <a:gd name="T15" fmla="*/ 2 h 32"/>
                <a:gd name="T16" fmla="*/ 16 w 18"/>
                <a:gd name="T17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32">
                  <a:moveTo>
                    <a:pt x="16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2"/>
                    <a:pt x="2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7" y="32"/>
                    <a:pt x="18" y="31"/>
                    <a:pt x="18" y="30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1"/>
                    <a:pt x="17" y="0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249" name="Group 248">
            <a:extLst>
              <a:ext uri="{FF2B5EF4-FFF2-40B4-BE49-F238E27FC236}">
                <a16:creationId xmlns:a16="http://schemas.microsoft.com/office/drawing/2014/main" id="{E026B658-7041-462A-8E79-7F4CC08C7BBD}"/>
              </a:ext>
            </a:extLst>
          </p:cNvPr>
          <p:cNvGrpSpPr/>
          <p:nvPr/>
        </p:nvGrpSpPr>
        <p:grpSpPr>
          <a:xfrm>
            <a:off x="9306033" y="2941910"/>
            <a:ext cx="307530" cy="310228"/>
            <a:chOff x="2673350" y="4327526"/>
            <a:chExt cx="361950" cy="365125"/>
          </a:xfrm>
          <a:solidFill>
            <a:schemeClr val="accent4"/>
          </a:solidFill>
        </p:grpSpPr>
        <p:sp>
          <p:nvSpPr>
            <p:cNvPr id="250" name="Freeform 97">
              <a:extLst>
                <a:ext uri="{FF2B5EF4-FFF2-40B4-BE49-F238E27FC236}">
                  <a16:creationId xmlns:a16="http://schemas.microsoft.com/office/drawing/2014/main" id="{16FE6DC8-A149-4948-9529-A4987647AB1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16225" y="4327526"/>
              <a:ext cx="219075" cy="214313"/>
            </a:xfrm>
            <a:custGeom>
              <a:avLst/>
              <a:gdLst>
                <a:gd name="T0" fmla="*/ 55 w 58"/>
                <a:gd name="T1" fmla="*/ 2 h 57"/>
                <a:gd name="T2" fmla="*/ 46 w 58"/>
                <a:gd name="T3" fmla="*/ 3 h 57"/>
                <a:gd name="T4" fmla="*/ 41 w 58"/>
                <a:gd name="T5" fmla="*/ 10 h 57"/>
                <a:gd name="T6" fmla="*/ 26 w 58"/>
                <a:gd name="T7" fmla="*/ 5 h 57"/>
                <a:gd name="T8" fmla="*/ 6 w 58"/>
                <a:gd name="T9" fmla="*/ 15 h 57"/>
                <a:gd name="T10" fmla="*/ 6 w 58"/>
                <a:gd name="T11" fmla="*/ 17 h 57"/>
                <a:gd name="T12" fmla="*/ 0 w 58"/>
                <a:gd name="T13" fmla="*/ 31 h 57"/>
                <a:gd name="T14" fmla="*/ 0 w 58"/>
                <a:gd name="T15" fmla="*/ 33 h 57"/>
                <a:gd name="T16" fmla="*/ 14 w 58"/>
                <a:gd name="T17" fmla="*/ 33 h 57"/>
                <a:gd name="T18" fmla="*/ 14 w 58"/>
                <a:gd name="T19" fmla="*/ 39 h 57"/>
                <a:gd name="T20" fmla="*/ 12 w 58"/>
                <a:gd name="T21" fmla="*/ 53 h 57"/>
                <a:gd name="T22" fmla="*/ 26 w 58"/>
                <a:gd name="T23" fmla="*/ 57 h 57"/>
                <a:gd name="T24" fmla="*/ 52 w 58"/>
                <a:gd name="T25" fmla="*/ 31 h 57"/>
                <a:gd name="T26" fmla="*/ 49 w 58"/>
                <a:gd name="T27" fmla="*/ 19 h 57"/>
                <a:gd name="T28" fmla="*/ 56 w 58"/>
                <a:gd name="T29" fmla="*/ 11 h 57"/>
                <a:gd name="T30" fmla="*/ 55 w 58"/>
                <a:gd name="T31" fmla="*/ 2 h 57"/>
                <a:gd name="T32" fmla="*/ 53 w 58"/>
                <a:gd name="T33" fmla="*/ 8 h 57"/>
                <a:gd name="T34" fmla="*/ 28 w 58"/>
                <a:gd name="T35" fmla="*/ 41 h 57"/>
                <a:gd name="T36" fmla="*/ 27 w 58"/>
                <a:gd name="T37" fmla="*/ 42 h 57"/>
                <a:gd name="T38" fmla="*/ 26 w 58"/>
                <a:gd name="T39" fmla="*/ 42 h 57"/>
                <a:gd name="T40" fmla="*/ 25 w 58"/>
                <a:gd name="T41" fmla="*/ 41 h 57"/>
                <a:gd name="T42" fmla="*/ 14 w 58"/>
                <a:gd name="T43" fmla="*/ 30 h 57"/>
                <a:gd name="T44" fmla="*/ 14 w 58"/>
                <a:gd name="T45" fmla="*/ 28 h 57"/>
                <a:gd name="T46" fmla="*/ 17 w 58"/>
                <a:gd name="T47" fmla="*/ 28 h 57"/>
                <a:gd name="T48" fmla="*/ 26 w 58"/>
                <a:gd name="T49" fmla="*/ 37 h 57"/>
                <a:gd name="T50" fmla="*/ 49 w 58"/>
                <a:gd name="T51" fmla="*/ 6 h 57"/>
                <a:gd name="T52" fmla="*/ 52 w 58"/>
                <a:gd name="T53" fmla="*/ 5 h 57"/>
                <a:gd name="T54" fmla="*/ 53 w 58"/>
                <a:gd name="T55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58" h="57">
                  <a:moveTo>
                    <a:pt x="55" y="2"/>
                  </a:moveTo>
                  <a:cubicBezTo>
                    <a:pt x="52" y="0"/>
                    <a:pt x="48" y="1"/>
                    <a:pt x="46" y="3"/>
                  </a:cubicBezTo>
                  <a:cubicBezTo>
                    <a:pt x="41" y="10"/>
                    <a:pt x="41" y="10"/>
                    <a:pt x="41" y="10"/>
                  </a:cubicBezTo>
                  <a:cubicBezTo>
                    <a:pt x="37" y="7"/>
                    <a:pt x="32" y="5"/>
                    <a:pt x="26" y="5"/>
                  </a:cubicBezTo>
                  <a:cubicBezTo>
                    <a:pt x="18" y="5"/>
                    <a:pt x="11" y="9"/>
                    <a:pt x="6" y="15"/>
                  </a:cubicBezTo>
                  <a:cubicBezTo>
                    <a:pt x="6" y="15"/>
                    <a:pt x="6" y="16"/>
                    <a:pt x="6" y="17"/>
                  </a:cubicBezTo>
                  <a:cubicBezTo>
                    <a:pt x="6" y="23"/>
                    <a:pt x="4" y="28"/>
                    <a:pt x="0" y="31"/>
                  </a:cubicBezTo>
                  <a:cubicBezTo>
                    <a:pt x="0" y="32"/>
                    <a:pt x="0" y="32"/>
                    <a:pt x="0" y="33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9"/>
                    <a:pt x="14" y="39"/>
                    <a:pt x="14" y="39"/>
                  </a:cubicBezTo>
                  <a:cubicBezTo>
                    <a:pt x="14" y="44"/>
                    <a:pt x="13" y="49"/>
                    <a:pt x="12" y="53"/>
                  </a:cubicBezTo>
                  <a:cubicBezTo>
                    <a:pt x="16" y="56"/>
                    <a:pt x="21" y="57"/>
                    <a:pt x="26" y="57"/>
                  </a:cubicBezTo>
                  <a:cubicBezTo>
                    <a:pt x="40" y="57"/>
                    <a:pt x="52" y="45"/>
                    <a:pt x="52" y="31"/>
                  </a:cubicBezTo>
                  <a:cubicBezTo>
                    <a:pt x="52" y="27"/>
                    <a:pt x="51" y="23"/>
                    <a:pt x="49" y="19"/>
                  </a:cubicBezTo>
                  <a:cubicBezTo>
                    <a:pt x="56" y="11"/>
                    <a:pt x="56" y="11"/>
                    <a:pt x="56" y="11"/>
                  </a:cubicBezTo>
                  <a:cubicBezTo>
                    <a:pt x="58" y="8"/>
                    <a:pt x="57" y="4"/>
                    <a:pt x="55" y="2"/>
                  </a:cubicBezTo>
                  <a:close/>
                  <a:moveTo>
                    <a:pt x="53" y="8"/>
                  </a:moveTo>
                  <a:cubicBezTo>
                    <a:pt x="28" y="41"/>
                    <a:pt x="28" y="41"/>
                    <a:pt x="28" y="41"/>
                  </a:cubicBezTo>
                  <a:cubicBezTo>
                    <a:pt x="28" y="41"/>
                    <a:pt x="27" y="42"/>
                    <a:pt x="27" y="42"/>
                  </a:cubicBezTo>
                  <a:cubicBezTo>
                    <a:pt x="27" y="42"/>
                    <a:pt x="26" y="42"/>
                    <a:pt x="26" y="42"/>
                  </a:cubicBezTo>
                  <a:cubicBezTo>
                    <a:pt x="26" y="42"/>
                    <a:pt x="25" y="41"/>
                    <a:pt x="25" y="41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4" y="30"/>
                    <a:pt x="14" y="28"/>
                    <a:pt x="14" y="28"/>
                  </a:cubicBezTo>
                  <a:cubicBezTo>
                    <a:pt x="15" y="27"/>
                    <a:pt x="16" y="27"/>
                    <a:pt x="17" y="28"/>
                  </a:cubicBezTo>
                  <a:cubicBezTo>
                    <a:pt x="26" y="37"/>
                    <a:pt x="26" y="37"/>
                    <a:pt x="26" y="37"/>
                  </a:cubicBezTo>
                  <a:cubicBezTo>
                    <a:pt x="49" y="6"/>
                    <a:pt x="49" y="6"/>
                    <a:pt x="49" y="6"/>
                  </a:cubicBezTo>
                  <a:cubicBezTo>
                    <a:pt x="50" y="5"/>
                    <a:pt x="51" y="5"/>
                    <a:pt x="52" y="5"/>
                  </a:cubicBezTo>
                  <a:cubicBezTo>
                    <a:pt x="53" y="6"/>
                    <a:pt x="53" y="7"/>
                    <a:pt x="53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51" name="Oval 98">
              <a:extLst>
                <a:ext uri="{FF2B5EF4-FFF2-40B4-BE49-F238E27FC236}">
                  <a16:creationId xmlns:a16="http://schemas.microsoft.com/office/drawing/2014/main" id="{AFDD6BB1-BC30-429F-9269-05BEB6E9DD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03513" y="4332288"/>
              <a:ext cx="120650" cy="1206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52" name="Freeform 99">
              <a:extLst>
                <a:ext uri="{FF2B5EF4-FFF2-40B4-BE49-F238E27FC236}">
                  <a16:creationId xmlns:a16="http://schemas.microsoft.com/office/drawing/2014/main" id="{3E6D9BE4-F73A-4ABB-A996-632896587E4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3350" y="4467226"/>
              <a:ext cx="180975" cy="225425"/>
            </a:xfrm>
            <a:custGeom>
              <a:avLst/>
              <a:gdLst>
                <a:gd name="T0" fmla="*/ 28 w 48"/>
                <a:gd name="T1" fmla="*/ 0 h 60"/>
                <a:gd name="T2" fmla="*/ 30 w 48"/>
                <a:gd name="T3" fmla="*/ 27 h 60"/>
                <a:gd name="T4" fmla="*/ 24 w 48"/>
                <a:gd name="T5" fmla="*/ 33 h 60"/>
                <a:gd name="T6" fmla="*/ 18 w 48"/>
                <a:gd name="T7" fmla="*/ 27 h 60"/>
                <a:gd name="T8" fmla="*/ 20 w 48"/>
                <a:gd name="T9" fmla="*/ 0 h 60"/>
                <a:gd name="T10" fmla="*/ 0 w 48"/>
                <a:gd name="T11" fmla="*/ 0 h 60"/>
                <a:gd name="T12" fmla="*/ 0 w 48"/>
                <a:gd name="T13" fmla="*/ 2 h 60"/>
                <a:gd name="T14" fmla="*/ 14 w 48"/>
                <a:gd name="T15" fmla="*/ 33 h 60"/>
                <a:gd name="T16" fmla="*/ 14 w 48"/>
                <a:gd name="T17" fmla="*/ 60 h 60"/>
                <a:gd name="T18" fmla="*/ 34 w 48"/>
                <a:gd name="T19" fmla="*/ 60 h 60"/>
                <a:gd name="T20" fmla="*/ 34 w 48"/>
                <a:gd name="T21" fmla="*/ 33 h 60"/>
                <a:gd name="T22" fmla="*/ 48 w 48"/>
                <a:gd name="T23" fmla="*/ 2 h 60"/>
                <a:gd name="T24" fmla="*/ 48 w 48"/>
                <a:gd name="T25" fmla="*/ 0 h 60"/>
                <a:gd name="T26" fmla="*/ 28 w 48"/>
                <a:gd name="T27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" h="60">
                  <a:moveTo>
                    <a:pt x="28" y="0"/>
                  </a:moveTo>
                  <a:cubicBezTo>
                    <a:pt x="30" y="27"/>
                    <a:pt x="30" y="27"/>
                    <a:pt x="30" y="27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18" y="27"/>
                    <a:pt x="18" y="27"/>
                    <a:pt x="18" y="27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6"/>
                    <a:pt x="5" y="27"/>
                    <a:pt x="14" y="33"/>
                  </a:cubicBezTo>
                  <a:cubicBezTo>
                    <a:pt x="14" y="60"/>
                    <a:pt x="14" y="60"/>
                    <a:pt x="14" y="60"/>
                  </a:cubicBezTo>
                  <a:cubicBezTo>
                    <a:pt x="34" y="60"/>
                    <a:pt x="34" y="60"/>
                    <a:pt x="34" y="60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43" y="27"/>
                    <a:pt x="48" y="16"/>
                    <a:pt x="48" y="2"/>
                  </a:cubicBezTo>
                  <a:cubicBezTo>
                    <a:pt x="48" y="0"/>
                    <a:pt x="48" y="0"/>
                    <a:pt x="48" y="0"/>
                  </a:cubicBezTo>
                  <a:lnTo>
                    <a:pt x="2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53" name="Rectangle 252">
            <a:extLst>
              <a:ext uri="{FF2B5EF4-FFF2-40B4-BE49-F238E27FC236}">
                <a16:creationId xmlns:a16="http://schemas.microsoft.com/office/drawing/2014/main" id="{88E7A582-599E-4207-9EA1-6651B9BE5592}"/>
              </a:ext>
            </a:extLst>
          </p:cNvPr>
          <p:cNvSpPr/>
          <p:nvPr/>
        </p:nvSpPr>
        <p:spPr>
          <a:xfrm>
            <a:off x="5881688" y="6332536"/>
            <a:ext cx="419100" cy="52546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D"/>
          </a:p>
        </p:txBody>
      </p:sp>
      <p:sp>
        <p:nvSpPr>
          <p:cNvPr id="254" name="Slide Number Placeholder 57">
            <a:extLst>
              <a:ext uri="{FF2B5EF4-FFF2-40B4-BE49-F238E27FC236}">
                <a16:creationId xmlns:a16="http://schemas.microsoft.com/office/drawing/2014/main" id="{BB3F83C2-7FB4-4765-B176-3F685AA63C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91213" y="6332537"/>
            <a:ext cx="409575" cy="320675"/>
          </a:xfrm>
        </p:spPr>
        <p:txBody>
          <a:bodyPr/>
          <a:lstStyle/>
          <a:p>
            <a:fld id="{5D8928EB-67EA-4DF5-8889-76A19408D29A}" type="slidenum">
              <a:rPr lang="en-ID" smtClean="0"/>
              <a:pPr/>
              <a:t>8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8781303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Picture 300" descr="A person wearing a suit and tie&#10;&#10;Description automatically generated">
            <a:extLst>
              <a:ext uri="{FF2B5EF4-FFF2-40B4-BE49-F238E27FC236}">
                <a16:creationId xmlns:a16="http://schemas.microsoft.com/office/drawing/2014/main" id="{1577CC47-DECE-4389-A3EC-12EE093E701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1907" t="708" r="2732" b="25229"/>
          <a:stretch>
            <a:fillRect/>
          </a:stretch>
        </p:blipFill>
        <p:spPr>
          <a:xfrm>
            <a:off x="695325" y="1700213"/>
            <a:ext cx="2857500" cy="3328985"/>
          </a:xfrm>
          <a:custGeom>
            <a:avLst/>
            <a:gdLst>
              <a:gd name="connsiteX0" fmla="*/ 163792 w 2857500"/>
              <a:gd name="connsiteY0" fmla="*/ 0 h 3328985"/>
              <a:gd name="connsiteX1" fmla="*/ 2693708 w 2857500"/>
              <a:gd name="connsiteY1" fmla="*/ 0 h 3328985"/>
              <a:gd name="connsiteX2" fmla="*/ 2857500 w 2857500"/>
              <a:gd name="connsiteY2" fmla="*/ 163792 h 3328985"/>
              <a:gd name="connsiteX3" fmla="*/ 2857500 w 2857500"/>
              <a:gd name="connsiteY3" fmla="*/ 3165193 h 3328985"/>
              <a:gd name="connsiteX4" fmla="*/ 2693708 w 2857500"/>
              <a:gd name="connsiteY4" fmla="*/ 3328985 h 3328985"/>
              <a:gd name="connsiteX5" fmla="*/ 163792 w 2857500"/>
              <a:gd name="connsiteY5" fmla="*/ 3328985 h 3328985"/>
              <a:gd name="connsiteX6" fmla="*/ 0 w 2857500"/>
              <a:gd name="connsiteY6" fmla="*/ 3165193 h 3328985"/>
              <a:gd name="connsiteX7" fmla="*/ 0 w 2857500"/>
              <a:gd name="connsiteY7" fmla="*/ 163792 h 3328985"/>
              <a:gd name="connsiteX8" fmla="*/ 163792 w 2857500"/>
              <a:gd name="connsiteY8" fmla="*/ 0 h 3328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857500" h="3328985">
                <a:moveTo>
                  <a:pt x="163792" y="0"/>
                </a:moveTo>
                <a:lnTo>
                  <a:pt x="2693708" y="0"/>
                </a:lnTo>
                <a:cubicBezTo>
                  <a:pt x="2784168" y="0"/>
                  <a:pt x="2857500" y="73332"/>
                  <a:pt x="2857500" y="163792"/>
                </a:cubicBezTo>
                <a:lnTo>
                  <a:pt x="2857500" y="3165193"/>
                </a:lnTo>
                <a:cubicBezTo>
                  <a:pt x="2857500" y="3255653"/>
                  <a:pt x="2784168" y="3328985"/>
                  <a:pt x="2693708" y="3328985"/>
                </a:cubicBezTo>
                <a:lnTo>
                  <a:pt x="163792" y="3328985"/>
                </a:lnTo>
                <a:cubicBezTo>
                  <a:pt x="73332" y="3328985"/>
                  <a:pt x="0" y="3255653"/>
                  <a:pt x="0" y="3165193"/>
                </a:cubicBezTo>
                <a:lnTo>
                  <a:pt x="0" y="163792"/>
                </a:lnTo>
                <a:cubicBezTo>
                  <a:pt x="0" y="73332"/>
                  <a:pt x="73332" y="0"/>
                  <a:pt x="163792" y="0"/>
                </a:cubicBezTo>
                <a:close/>
              </a:path>
            </a:pathLst>
          </a:cu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C77B5B18-4BB5-4DEE-BB4D-E74453BAC8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441325"/>
            <a:ext cx="10801350" cy="815975"/>
          </a:xfrm>
        </p:spPr>
        <p:txBody>
          <a:bodyPr lIns="0" tIns="0" rIns="0" bIns="0" anchor="b">
            <a:normAutofit/>
          </a:bodyPr>
          <a:lstStyle/>
          <a:p>
            <a:pPr algn="ctr"/>
            <a:r>
              <a:rPr lang="en-US" sz="2800" b="1" spc="8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MEET THE EXPERT</a:t>
            </a:r>
            <a:endParaRPr lang="en-ID" sz="2800" b="1" spc="8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B86E506-62BD-4D9A-9213-58F86E2A49FF}"/>
              </a:ext>
            </a:extLst>
          </p:cNvPr>
          <p:cNvGrpSpPr/>
          <p:nvPr/>
        </p:nvGrpSpPr>
        <p:grpSpPr>
          <a:xfrm>
            <a:off x="5881688" y="395605"/>
            <a:ext cx="428625" cy="45720"/>
            <a:chOff x="6069806" y="395605"/>
            <a:chExt cx="428625" cy="4572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F43C4CEC-0DC5-47FA-AAD7-6DD1FF7EB673}"/>
                </a:ext>
              </a:extLst>
            </p:cNvPr>
            <p:cNvSpPr/>
            <p:nvPr/>
          </p:nvSpPr>
          <p:spPr>
            <a:xfrm>
              <a:off x="6069806" y="395605"/>
              <a:ext cx="285750" cy="45719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D"/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E4FB9B86-6475-48B2-BC61-3DF3A33D3195}"/>
                </a:ext>
              </a:extLst>
            </p:cNvPr>
            <p:cNvSpPr/>
            <p:nvPr/>
          </p:nvSpPr>
          <p:spPr>
            <a:xfrm>
              <a:off x="6212681" y="395606"/>
              <a:ext cx="285750" cy="45719"/>
            </a:xfrm>
            <a:prstGeom prst="roundRect">
              <a:avLst>
                <a:gd name="adj" fmla="val 5000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D"/>
            </a:p>
          </p:txBody>
        </p:sp>
      </p:grpSp>
      <p:sp>
        <p:nvSpPr>
          <p:cNvPr id="253" name="Rectangle 252">
            <a:extLst>
              <a:ext uri="{FF2B5EF4-FFF2-40B4-BE49-F238E27FC236}">
                <a16:creationId xmlns:a16="http://schemas.microsoft.com/office/drawing/2014/main" id="{88E7A582-599E-4207-9EA1-6651B9BE5592}"/>
              </a:ext>
            </a:extLst>
          </p:cNvPr>
          <p:cNvSpPr/>
          <p:nvPr/>
        </p:nvSpPr>
        <p:spPr>
          <a:xfrm>
            <a:off x="5881688" y="6332536"/>
            <a:ext cx="419100" cy="52546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D"/>
          </a:p>
        </p:txBody>
      </p:sp>
      <p:sp>
        <p:nvSpPr>
          <p:cNvPr id="254" name="Slide Number Placeholder 57">
            <a:extLst>
              <a:ext uri="{FF2B5EF4-FFF2-40B4-BE49-F238E27FC236}">
                <a16:creationId xmlns:a16="http://schemas.microsoft.com/office/drawing/2014/main" id="{BB3F83C2-7FB4-4765-B176-3F685AA63C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91213" y="6332537"/>
            <a:ext cx="409575" cy="320675"/>
          </a:xfrm>
        </p:spPr>
        <p:txBody>
          <a:bodyPr/>
          <a:lstStyle/>
          <a:p>
            <a:fld id="{5D8928EB-67EA-4DF5-8889-76A19408D29A}" type="slidenum">
              <a:rPr lang="en-ID" smtClean="0"/>
              <a:pPr/>
              <a:t>9</a:t>
            </a:fld>
            <a:endParaRPr lang="en-ID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09292F49-9C56-466C-8C0B-DDCA17742431}"/>
              </a:ext>
            </a:extLst>
          </p:cNvPr>
          <p:cNvSpPr/>
          <p:nvPr/>
        </p:nvSpPr>
        <p:spPr>
          <a:xfrm>
            <a:off x="695325" y="4222274"/>
            <a:ext cx="2857500" cy="806923"/>
          </a:xfrm>
          <a:prstGeom prst="roundRect">
            <a:avLst>
              <a:gd name="adj" fmla="val 20637"/>
            </a:avLst>
          </a:prstGeom>
          <a:solidFill>
            <a:schemeClr val="accent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317F693-B321-44DC-B957-7C6D78B42568}"/>
              </a:ext>
            </a:extLst>
          </p:cNvPr>
          <p:cNvSpPr txBox="1"/>
          <p:nvPr/>
        </p:nvSpPr>
        <p:spPr>
          <a:xfrm>
            <a:off x="695325" y="4293337"/>
            <a:ext cx="2857500" cy="6647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400" dirty="0">
                <a:solidFill>
                  <a:schemeClr val="bg1"/>
                </a:solidFill>
                <a:latin typeface="+mj-lt"/>
              </a:rPr>
              <a:t>Olivier</a:t>
            </a:r>
            <a:br>
              <a:rPr lang="en-US" sz="2400" b="1" dirty="0">
                <a:solidFill>
                  <a:schemeClr val="bg1"/>
                </a:solidFill>
                <a:latin typeface="+mj-lt"/>
              </a:rPr>
            </a:br>
            <a:r>
              <a:rPr lang="en-US" sz="2400" b="1" dirty="0">
                <a:solidFill>
                  <a:schemeClr val="bg1"/>
                </a:solidFill>
                <a:latin typeface="+mj-lt"/>
              </a:rPr>
              <a:t>Hildebrand</a:t>
            </a:r>
            <a:endParaRPr lang="en-ID" sz="2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2EF1030-877E-4753-B7C7-3DC51AE76B70}"/>
              </a:ext>
            </a:extLst>
          </p:cNvPr>
          <p:cNvSpPr/>
          <p:nvPr/>
        </p:nvSpPr>
        <p:spPr>
          <a:xfrm>
            <a:off x="695325" y="5280023"/>
            <a:ext cx="2857500" cy="3841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Chief Executive Officer</a:t>
            </a:r>
            <a:endParaRPr lang="en-ID" sz="1400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3FFC00B-81F4-4048-B0E0-032A86E8080E}"/>
              </a:ext>
            </a:extLst>
          </p:cNvPr>
          <p:cNvSpPr/>
          <p:nvPr/>
        </p:nvSpPr>
        <p:spPr>
          <a:xfrm>
            <a:off x="4314825" y="1700213"/>
            <a:ext cx="7181850" cy="27571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 Bold" panose="020F0702030404030204" pitchFamily="34" charset="0"/>
                <a:sym typeface="Calibri Bold" panose="020F0702030404030204" pitchFamily="34" charset="0"/>
              </a:rPr>
              <a:t>Lorem ipsum dolor sit </a:t>
            </a:r>
            <a:r>
              <a:rPr lang="en-US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 Bold" panose="020F0702030404030204" pitchFamily="34" charset="0"/>
                <a:sym typeface="Calibri Bold" panose="020F0702030404030204" pitchFamily="34" charset="0"/>
              </a:rPr>
              <a:t>amet</a:t>
            </a:r>
            <a:endParaRPr 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Calibri Bold" panose="020F0702030404030204" pitchFamily="34" charset="0"/>
              <a:sym typeface="Calibri Bold" panose="020F0702030404030204" pitchFamily="34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A1E3D5A-8522-46E5-A5A3-3B571D886B47}"/>
              </a:ext>
            </a:extLst>
          </p:cNvPr>
          <p:cNvCxnSpPr/>
          <p:nvPr/>
        </p:nvCxnSpPr>
        <p:spPr>
          <a:xfrm>
            <a:off x="4314825" y="2192207"/>
            <a:ext cx="718185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D5DB0BF0-CEF8-471B-B750-30DE0706A74E}"/>
              </a:ext>
            </a:extLst>
          </p:cNvPr>
          <p:cNvSpPr/>
          <p:nvPr/>
        </p:nvSpPr>
        <p:spPr>
          <a:xfrm>
            <a:off x="4314824" y="4536569"/>
            <a:ext cx="7181849" cy="107721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Lorem ipsum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dolor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sit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amet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consectetur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adipiscing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elit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sed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do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eiusmod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tempor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incididunt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ut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labore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et dolore magna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aliqua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Ut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enim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ad minim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veniam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quis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nostrud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exercitation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ullamco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laboris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nisi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ut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aliquip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ex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ea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commodo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consequat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Duis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aute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irure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dolor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in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reprehenderit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in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voluptate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velit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esse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cillum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dolore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eu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fugiat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nulla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pariatur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Excepteur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sint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occaecat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cupidatat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non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proident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sunt in culpa qui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officia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deserunt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mollit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anim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id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est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laborum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27A56AB-655C-4AA6-ACD1-6E0737BBA677}"/>
              </a:ext>
            </a:extLst>
          </p:cNvPr>
          <p:cNvSpPr/>
          <p:nvPr/>
        </p:nvSpPr>
        <p:spPr>
          <a:xfrm>
            <a:off x="4314825" y="2413660"/>
            <a:ext cx="1003801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ID" sz="1400" b="1" dirty="0">
                <a:solidFill>
                  <a:schemeClr val="accent1"/>
                </a:solidFill>
                <a:latin typeface="+mj-lt"/>
              </a:rPr>
              <a:t>Lorem ipsum 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CC67D47-A32E-48B0-85BD-AEC38E673551}"/>
              </a:ext>
            </a:extLst>
          </p:cNvPr>
          <p:cNvCxnSpPr>
            <a:cxnSpLocks/>
          </p:cNvCxnSpPr>
          <p:nvPr/>
        </p:nvCxnSpPr>
        <p:spPr>
          <a:xfrm>
            <a:off x="5400675" y="2521382"/>
            <a:ext cx="52197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Straight Connector 257">
            <a:extLst>
              <a:ext uri="{FF2B5EF4-FFF2-40B4-BE49-F238E27FC236}">
                <a16:creationId xmlns:a16="http://schemas.microsoft.com/office/drawing/2014/main" id="{B8359D4B-86B8-428D-9478-7E55E891CD5C}"/>
              </a:ext>
            </a:extLst>
          </p:cNvPr>
          <p:cNvCxnSpPr>
            <a:cxnSpLocks/>
          </p:cNvCxnSpPr>
          <p:nvPr/>
        </p:nvCxnSpPr>
        <p:spPr>
          <a:xfrm flipV="1">
            <a:off x="5400675" y="2520588"/>
            <a:ext cx="4150438" cy="1588"/>
          </a:xfrm>
          <a:prstGeom prst="line">
            <a:avLst/>
          </a:prstGeom>
          <a:ln w="3810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Group 40">
            <a:extLst>
              <a:ext uri="{FF2B5EF4-FFF2-40B4-BE49-F238E27FC236}">
                <a16:creationId xmlns:a16="http://schemas.microsoft.com/office/drawing/2014/main" id="{4128B730-7190-4D38-81A7-B869FEB436C9}"/>
              </a:ext>
            </a:extLst>
          </p:cNvPr>
          <p:cNvGrpSpPr/>
          <p:nvPr/>
        </p:nvGrpSpPr>
        <p:grpSpPr>
          <a:xfrm>
            <a:off x="9551113" y="2408484"/>
            <a:ext cx="225796" cy="225796"/>
            <a:chOff x="9159240" y="2910840"/>
            <a:chExt cx="225796" cy="225796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32CD8DEA-8048-462B-8E1C-3F09B577E907}"/>
                </a:ext>
              </a:extLst>
            </p:cNvPr>
            <p:cNvSpPr/>
            <p:nvPr/>
          </p:nvSpPr>
          <p:spPr>
            <a:xfrm>
              <a:off x="9159240" y="2910840"/>
              <a:ext cx="225796" cy="225796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259" name="Oval 258">
              <a:extLst>
                <a:ext uri="{FF2B5EF4-FFF2-40B4-BE49-F238E27FC236}">
                  <a16:creationId xmlns:a16="http://schemas.microsoft.com/office/drawing/2014/main" id="{F93BFB46-6C2E-4373-82DB-7E4267CCDDAF}"/>
                </a:ext>
              </a:extLst>
            </p:cNvPr>
            <p:cNvSpPr/>
            <p:nvPr/>
          </p:nvSpPr>
          <p:spPr>
            <a:xfrm>
              <a:off x="9224831" y="2976431"/>
              <a:ext cx="94615" cy="94615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sp>
        <p:nvSpPr>
          <p:cNvPr id="260" name="Rectangle 259">
            <a:extLst>
              <a:ext uri="{FF2B5EF4-FFF2-40B4-BE49-F238E27FC236}">
                <a16:creationId xmlns:a16="http://schemas.microsoft.com/office/drawing/2014/main" id="{BE135F3C-9A5D-41C9-9C19-024AF440750E}"/>
              </a:ext>
            </a:extLst>
          </p:cNvPr>
          <p:cNvSpPr/>
          <p:nvPr/>
        </p:nvSpPr>
        <p:spPr>
          <a:xfrm>
            <a:off x="11053080" y="2413660"/>
            <a:ext cx="18274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ID" sz="1400" b="1" dirty="0">
                <a:solidFill>
                  <a:schemeClr val="accent1"/>
                </a:solidFill>
                <a:latin typeface="+mj-lt"/>
              </a:rPr>
              <a:t>85</a:t>
            </a:r>
          </a:p>
        </p:txBody>
      </p:sp>
      <p:sp>
        <p:nvSpPr>
          <p:cNvPr id="276" name="Rectangle 275">
            <a:extLst>
              <a:ext uri="{FF2B5EF4-FFF2-40B4-BE49-F238E27FC236}">
                <a16:creationId xmlns:a16="http://schemas.microsoft.com/office/drawing/2014/main" id="{F447ACBD-C7A2-4596-BD75-2E3BB5C7C5FF}"/>
              </a:ext>
            </a:extLst>
          </p:cNvPr>
          <p:cNvSpPr/>
          <p:nvPr/>
        </p:nvSpPr>
        <p:spPr>
          <a:xfrm>
            <a:off x="4314825" y="2855733"/>
            <a:ext cx="1003801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ID" sz="1400" b="1" dirty="0">
                <a:solidFill>
                  <a:schemeClr val="accent1"/>
                </a:solidFill>
                <a:latin typeface="+mj-lt"/>
              </a:rPr>
              <a:t>Lorem ipsum </a:t>
            </a:r>
          </a:p>
        </p:txBody>
      </p:sp>
      <p:cxnSp>
        <p:nvCxnSpPr>
          <p:cNvPr id="277" name="Straight Connector 276">
            <a:extLst>
              <a:ext uri="{FF2B5EF4-FFF2-40B4-BE49-F238E27FC236}">
                <a16:creationId xmlns:a16="http://schemas.microsoft.com/office/drawing/2014/main" id="{2E7AE3BC-5555-4027-AF0E-42567BE4F6D5}"/>
              </a:ext>
            </a:extLst>
          </p:cNvPr>
          <p:cNvCxnSpPr>
            <a:cxnSpLocks/>
          </p:cNvCxnSpPr>
          <p:nvPr/>
        </p:nvCxnSpPr>
        <p:spPr>
          <a:xfrm>
            <a:off x="5400675" y="2963455"/>
            <a:ext cx="52197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Straight Connector 277">
            <a:extLst>
              <a:ext uri="{FF2B5EF4-FFF2-40B4-BE49-F238E27FC236}">
                <a16:creationId xmlns:a16="http://schemas.microsoft.com/office/drawing/2014/main" id="{138AAB21-3DD1-46EE-A48E-9D1EE0B4BD09}"/>
              </a:ext>
            </a:extLst>
          </p:cNvPr>
          <p:cNvCxnSpPr>
            <a:cxnSpLocks/>
          </p:cNvCxnSpPr>
          <p:nvPr/>
        </p:nvCxnSpPr>
        <p:spPr>
          <a:xfrm>
            <a:off x="5400675" y="2963455"/>
            <a:ext cx="2074530" cy="0"/>
          </a:xfrm>
          <a:prstGeom prst="line">
            <a:avLst/>
          </a:prstGeom>
          <a:ln w="3810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9" name="Group 278">
            <a:extLst>
              <a:ext uri="{FF2B5EF4-FFF2-40B4-BE49-F238E27FC236}">
                <a16:creationId xmlns:a16="http://schemas.microsoft.com/office/drawing/2014/main" id="{1FD04A8B-7B17-4F81-B56C-5656D74F2B1F}"/>
              </a:ext>
            </a:extLst>
          </p:cNvPr>
          <p:cNvGrpSpPr/>
          <p:nvPr/>
        </p:nvGrpSpPr>
        <p:grpSpPr>
          <a:xfrm>
            <a:off x="7475205" y="2850557"/>
            <a:ext cx="225796" cy="225796"/>
            <a:chOff x="9159240" y="2910840"/>
            <a:chExt cx="225796" cy="225796"/>
          </a:xfrm>
        </p:grpSpPr>
        <p:sp>
          <p:nvSpPr>
            <p:cNvPr id="281" name="Oval 280">
              <a:extLst>
                <a:ext uri="{FF2B5EF4-FFF2-40B4-BE49-F238E27FC236}">
                  <a16:creationId xmlns:a16="http://schemas.microsoft.com/office/drawing/2014/main" id="{C0889B68-E1C1-41EB-B614-1EAEB23577BC}"/>
                </a:ext>
              </a:extLst>
            </p:cNvPr>
            <p:cNvSpPr/>
            <p:nvPr/>
          </p:nvSpPr>
          <p:spPr>
            <a:xfrm>
              <a:off x="9159240" y="2910840"/>
              <a:ext cx="225796" cy="225796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282" name="Oval 281">
              <a:extLst>
                <a:ext uri="{FF2B5EF4-FFF2-40B4-BE49-F238E27FC236}">
                  <a16:creationId xmlns:a16="http://schemas.microsoft.com/office/drawing/2014/main" id="{70A452D6-F5D5-4EDF-8A5D-4F1F115BACCD}"/>
                </a:ext>
              </a:extLst>
            </p:cNvPr>
            <p:cNvSpPr/>
            <p:nvPr/>
          </p:nvSpPr>
          <p:spPr>
            <a:xfrm>
              <a:off x="9224831" y="2976431"/>
              <a:ext cx="94615" cy="94615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sp>
        <p:nvSpPr>
          <p:cNvPr id="280" name="Rectangle 279">
            <a:extLst>
              <a:ext uri="{FF2B5EF4-FFF2-40B4-BE49-F238E27FC236}">
                <a16:creationId xmlns:a16="http://schemas.microsoft.com/office/drawing/2014/main" id="{120158FC-7EA1-42B5-8B01-CA20C13432C8}"/>
              </a:ext>
            </a:extLst>
          </p:cNvPr>
          <p:cNvSpPr/>
          <p:nvPr/>
        </p:nvSpPr>
        <p:spPr>
          <a:xfrm>
            <a:off x="11053080" y="2855733"/>
            <a:ext cx="18274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ID" sz="1400" b="1" dirty="0">
                <a:solidFill>
                  <a:schemeClr val="accent1"/>
                </a:solidFill>
                <a:latin typeface="+mj-lt"/>
              </a:rPr>
              <a:t>42</a:t>
            </a:r>
          </a:p>
        </p:txBody>
      </p:sp>
      <p:sp>
        <p:nvSpPr>
          <p:cNvPr id="284" name="Rectangle 283">
            <a:extLst>
              <a:ext uri="{FF2B5EF4-FFF2-40B4-BE49-F238E27FC236}">
                <a16:creationId xmlns:a16="http://schemas.microsoft.com/office/drawing/2014/main" id="{62537F39-9826-4ED5-B44F-62D4C9A1EA06}"/>
              </a:ext>
            </a:extLst>
          </p:cNvPr>
          <p:cNvSpPr/>
          <p:nvPr/>
        </p:nvSpPr>
        <p:spPr>
          <a:xfrm>
            <a:off x="4314825" y="3297806"/>
            <a:ext cx="1003801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ID" sz="1400" b="1" dirty="0">
                <a:solidFill>
                  <a:schemeClr val="accent1"/>
                </a:solidFill>
                <a:latin typeface="+mj-lt"/>
              </a:rPr>
              <a:t>Lorem ipsum </a:t>
            </a:r>
          </a:p>
        </p:txBody>
      </p:sp>
      <p:cxnSp>
        <p:nvCxnSpPr>
          <p:cNvPr id="285" name="Straight Connector 284">
            <a:extLst>
              <a:ext uri="{FF2B5EF4-FFF2-40B4-BE49-F238E27FC236}">
                <a16:creationId xmlns:a16="http://schemas.microsoft.com/office/drawing/2014/main" id="{2C5DB6BB-C16F-45FE-BA22-FF067C74987F}"/>
              </a:ext>
            </a:extLst>
          </p:cNvPr>
          <p:cNvCxnSpPr>
            <a:cxnSpLocks/>
          </p:cNvCxnSpPr>
          <p:nvPr/>
        </p:nvCxnSpPr>
        <p:spPr>
          <a:xfrm>
            <a:off x="5400675" y="3405528"/>
            <a:ext cx="52197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6" name="Straight Connector 285">
            <a:extLst>
              <a:ext uri="{FF2B5EF4-FFF2-40B4-BE49-F238E27FC236}">
                <a16:creationId xmlns:a16="http://schemas.microsoft.com/office/drawing/2014/main" id="{8B3DB77D-8A39-49C7-AF12-E2F6A07B885C}"/>
              </a:ext>
            </a:extLst>
          </p:cNvPr>
          <p:cNvCxnSpPr>
            <a:cxnSpLocks/>
          </p:cNvCxnSpPr>
          <p:nvPr/>
        </p:nvCxnSpPr>
        <p:spPr>
          <a:xfrm>
            <a:off x="5400675" y="3405528"/>
            <a:ext cx="4594938" cy="0"/>
          </a:xfrm>
          <a:prstGeom prst="line">
            <a:avLst/>
          </a:prstGeom>
          <a:ln w="3810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7" name="Group 286">
            <a:extLst>
              <a:ext uri="{FF2B5EF4-FFF2-40B4-BE49-F238E27FC236}">
                <a16:creationId xmlns:a16="http://schemas.microsoft.com/office/drawing/2014/main" id="{1FE3922C-2D19-4886-BB00-34F802D0CA30}"/>
              </a:ext>
            </a:extLst>
          </p:cNvPr>
          <p:cNvGrpSpPr/>
          <p:nvPr/>
        </p:nvGrpSpPr>
        <p:grpSpPr>
          <a:xfrm>
            <a:off x="9995613" y="3292630"/>
            <a:ext cx="225796" cy="225796"/>
            <a:chOff x="9159240" y="2910840"/>
            <a:chExt cx="225796" cy="225796"/>
          </a:xfrm>
        </p:grpSpPr>
        <p:sp>
          <p:nvSpPr>
            <p:cNvPr id="289" name="Oval 288">
              <a:extLst>
                <a:ext uri="{FF2B5EF4-FFF2-40B4-BE49-F238E27FC236}">
                  <a16:creationId xmlns:a16="http://schemas.microsoft.com/office/drawing/2014/main" id="{D3573CF1-3486-4661-AFE8-D8A2EB3900B8}"/>
                </a:ext>
              </a:extLst>
            </p:cNvPr>
            <p:cNvSpPr/>
            <p:nvPr/>
          </p:nvSpPr>
          <p:spPr>
            <a:xfrm>
              <a:off x="9159240" y="2910840"/>
              <a:ext cx="225796" cy="225796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290" name="Oval 289">
              <a:extLst>
                <a:ext uri="{FF2B5EF4-FFF2-40B4-BE49-F238E27FC236}">
                  <a16:creationId xmlns:a16="http://schemas.microsoft.com/office/drawing/2014/main" id="{349A8432-0B96-49D7-9EC2-77E13979F74B}"/>
                </a:ext>
              </a:extLst>
            </p:cNvPr>
            <p:cNvSpPr/>
            <p:nvPr/>
          </p:nvSpPr>
          <p:spPr>
            <a:xfrm>
              <a:off x="9224831" y="2976431"/>
              <a:ext cx="94615" cy="94615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sp>
        <p:nvSpPr>
          <p:cNvPr id="288" name="Rectangle 287">
            <a:extLst>
              <a:ext uri="{FF2B5EF4-FFF2-40B4-BE49-F238E27FC236}">
                <a16:creationId xmlns:a16="http://schemas.microsoft.com/office/drawing/2014/main" id="{791DCAE4-6382-4B8F-ACAF-C2D535CDE9AA}"/>
              </a:ext>
            </a:extLst>
          </p:cNvPr>
          <p:cNvSpPr/>
          <p:nvPr/>
        </p:nvSpPr>
        <p:spPr>
          <a:xfrm>
            <a:off x="11053080" y="3297806"/>
            <a:ext cx="18274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ID" sz="1400" b="1" dirty="0">
                <a:solidFill>
                  <a:schemeClr val="accent1"/>
                </a:solidFill>
                <a:latin typeface="+mj-lt"/>
              </a:rPr>
              <a:t>90</a:t>
            </a:r>
          </a:p>
        </p:txBody>
      </p:sp>
      <p:sp>
        <p:nvSpPr>
          <p:cNvPr id="292" name="Rectangle 291">
            <a:extLst>
              <a:ext uri="{FF2B5EF4-FFF2-40B4-BE49-F238E27FC236}">
                <a16:creationId xmlns:a16="http://schemas.microsoft.com/office/drawing/2014/main" id="{A6C3E095-B61F-4545-8ADB-B89254FE5A17}"/>
              </a:ext>
            </a:extLst>
          </p:cNvPr>
          <p:cNvSpPr/>
          <p:nvPr/>
        </p:nvSpPr>
        <p:spPr>
          <a:xfrm>
            <a:off x="4314825" y="3739881"/>
            <a:ext cx="1003801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ID" sz="1400" b="1" dirty="0">
                <a:solidFill>
                  <a:schemeClr val="accent1"/>
                </a:solidFill>
                <a:latin typeface="+mj-lt"/>
              </a:rPr>
              <a:t>Lorem ipsum </a:t>
            </a:r>
          </a:p>
        </p:txBody>
      </p:sp>
      <p:cxnSp>
        <p:nvCxnSpPr>
          <p:cNvPr id="293" name="Straight Connector 292">
            <a:extLst>
              <a:ext uri="{FF2B5EF4-FFF2-40B4-BE49-F238E27FC236}">
                <a16:creationId xmlns:a16="http://schemas.microsoft.com/office/drawing/2014/main" id="{29F23BC9-4B4B-47FB-8C01-131F902ACC3E}"/>
              </a:ext>
            </a:extLst>
          </p:cNvPr>
          <p:cNvCxnSpPr>
            <a:cxnSpLocks/>
          </p:cNvCxnSpPr>
          <p:nvPr/>
        </p:nvCxnSpPr>
        <p:spPr>
          <a:xfrm>
            <a:off x="5400675" y="3847603"/>
            <a:ext cx="52197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Straight Connector 293">
            <a:extLst>
              <a:ext uri="{FF2B5EF4-FFF2-40B4-BE49-F238E27FC236}">
                <a16:creationId xmlns:a16="http://schemas.microsoft.com/office/drawing/2014/main" id="{FAABBE34-E637-4E8F-AE45-7C07312293EE}"/>
              </a:ext>
            </a:extLst>
          </p:cNvPr>
          <p:cNvCxnSpPr>
            <a:cxnSpLocks/>
          </p:cNvCxnSpPr>
          <p:nvPr/>
        </p:nvCxnSpPr>
        <p:spPr>
          <a:xfrm>
            <a:off x="5400675" y="3847603"/>
            <a:ext cx="2804238" cy="0"/>
          </a:xfrm>
          <a:prstGeom prst="line">
            <a:avLst/>
          </a:prstGeom>
          <a:ln w="3810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5" name="Group 294">
            <a:extLst>
              <a:ext uri="{FF2B5EF4-FFF2-40B4-BE49-F238E27FC236}">
                <a16:creationId xmlns:a16="http://schemas.microsoft.com/office/drawing/2014/main" id="{EACA736F-9831-4661-BB16-4283D8E51EC1}"/>
              </a:ext>
            </a:extLst>
          </p:cNvPr>
          <p:cNvGrpSpPr/>
          <p:nvPr/>
        </p:nvGrpSpPr>
        <p:grpSpPr>
          <a:xfrm>
            <a:off x="8204913" y="3734705"/>
            <a:ext cx="225796" cy="225796"/>
            <a:chOff x="9159240" y="2910840"/>
            <a:chExt cx="225796" cy="225796"/>
          </a:xfrm>
        </p:grpSpPr>
        <p:sp>
          <p:nvSpPr>
            <p:cNvPr id="297" name="Oval 296">
              <a:extLst>
                <a:ext uri="{FF2B5EF4-FFF2-40B4-BE49-F238E27FC236}">
                  <a16:creationId xmlns:a16="http://schemas.microsoft.com/office/drawing/2014/main" id="{BD1625F5-393D-4623-9E1C-96B87173E937}"/>
                </a:ext>
              </a:extLst>
            </p:cNvPr>
            <p:cNvSpPr/>
            <p:nvPr/>
          </p:nvSpPr>
          <p:spPr>
            <a:xfrm>
              <a:off x="9159240" y="2910840"/>
              <a:ext cx="225796" cy="225796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298" name="Oval 297">
              <a:extLst>
                <a:ext uri="{FF2B5EF4-FFF2-40B4-BE49-F238E27FC236}">
                  <a16:creationId xmlns:a16="http://schemas.microsoft.com/office/drawing/2014/main" id="{0756459D-A5F8-4433-8008-3A776E7A508F}"/>
                </a:ext>
              </a:extLst>
            </p:cNvPr>
            <p:cNvSpPr/>
            <p:nvPr/>
          </p:nvSpPr>
          <p:spPr>
            <a:xfrm>
              <a:off x="9224831" y="2976431"/>
              <a:ext cx="94615" cy="94615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sp>
        <p:nvSpPr>
          <p:cNvPr id="296" name="Rectangle 295">
            <a:extLst>
              <a:ext uri="{FF2B5EF4-FFF2-40B4-BE49-F238E27FC236}">
                <a16:creationId xmlns:a16="http://schemas.microsoft.com/office/drawing/2014/main" id="{B889DCB8-DCDA-4318-90CB-683A2ABA2B34}"/>
              </a:ext>
            </a:extLst>
          </p:cNvPr>
          <p:cNvSpPr/>
          <p:nvPr/>
        </p:nvSpPr>
        <p:spPr>
          <a:xfrm>
            <a:off x="11053080" y="3739881"/>
            <a:ext cx="18274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ID" sz="1400" b="1" dirty="0">
                <a:solidFill>
                  <a:schemeClr val="accent1"/>
                </a:solidFill>
                <a:latin typeface="+mj-lt"/>
              </a:rPr>
              <a:t>67</a:t>
            </a:r>
          </a:p>
        </p:txBody>
      </p:sp>
      <p:sp>
        <p:nvSpPr>
          <p:cNvPr id="299" name="Rectangle 298">
            <a:extLst>
              <a:ext uri="{FF2B5EF4-FFF2-40B4-BE49-F238E27FC236}">
                <a16:creationId xmlns:a16="http://schemas.microsoft.com/office/drawing/2014/main" id="{DE05BE1C-4063-4D81-9778-4338AFE52449}"/>
              </a:ext>
            </a:extLst>
          </p:cNvPr>
          <p:cNvSpPr/>
          <p:nvPr/>
        </p:nvSpPr>
        <p:spPr>
          <a:xfrm>
            <a:off x="4314825" y="4222275"/>
            <a:ext cx="7181850" cy="2412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 Bold" panose="020F0702030404030204" pitchFamily="34" charset="0"/>
                <a:sym typeface="Calibri Bold" panose="020F0702030404030204" pitchFamily="34" charset="0"/>
              </a:rPr>
              <a:t>Lorem ipsum dolor sit </a:t>
            </a:r>
            <a:r>
              <a:rPr lang="en-US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 Bold" panose="020F0702030404030204" pitchFamily="34" charset="0"/>
                <a:sym typeface="Calibri Bold" panose="020F0702030404030204" pitchFamily="34" charset="0"/>
              </a:rPr>
              <a:t>amet</a:t>
            </a:r>
            <a:endParaRPr 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Calibri Bold" panose="020F0702030404030204" pitchFamily="34" charset="0"/>
              <a:sym typeface="Calibri Bold" panose="020F0702030404030204" pitchFamily="34" charset="0"/>
            </a:endParaRPr>
          </a:p>
        </p:txBody>
      </p:sp>
      <p:sp>
        <p:nvSpPr>
          <p:cNvPr id="308" name="Rectangle: Rounded Corners 307">
            <a:extLst>
              <a:ext uri="{FF2B5EF4-FFF2-40B4-BE49-F238E27FC236}">
                <a16:creationId xmlns:a16="http://schemas.microsoft.com/office/drawing/2014/main" id="{D076740E-9B8A-4ABB-B4E5-514CFC8529E7}"/>
              </a:ext>
            </a:extLst>
          </p:cNvPr>
          <p:cNvSpPr/>
          <p:nvPr/>
        </p:nvSpPr>
        <p:spPr>
          <a:xfrm>
            <a:off x="10929938" y="1507309"/>
            <a:ext cx="566737" cy="566737"/>
          </a:xfrm>
          <a:prstGeom prst="roundRect">
            <a:avLst>
              <a:gd name="adj" fmla="val 1078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07" name="Freeform 5">
            <a:extLst>
              <a:ext uri="{FF2B5EF4-FFF2-40B4-BE49-F238E27FC236}">
                <a16:creationId xmlns:a16="http://schemas.microsoft.com/office/drawing/2014/main" id="{4E0478B0-876B-43E9-8E96-540935DE8DB3}"/>
              </a:ext>
            </a:extLst>
          </p:cNvPr>
          <p:cNvSpPr>
            <a:spLocks noEditPoints="1"/>
          </p:cNvSpPr>
          <p:nvPr/>
        </p:nvSpPr>
        <p:spPr bwMode="auto">
          <a:xfrm>
            <a:off x="11033125" y="1609702"/>
            <a:ext cx="360363" cy="361950"/>
          </a:xfrm>
          <a:custGeom>
            <a:avLst/>
            <a:gdLst>
              <a:gd name="T0" fmla="*/ 92 w 96"/>
              <a:gd name="T1" fmla="*/ 75 h 96"/>
              <a:gd name="T2" fmla="*/ 73 w 96"/>
              <a:gd name="T3" fmla="*/ 64 h 96"/>
              <a:gd name="T4" fmla="*/ 67 w 96"/>
              <a:gd name="T5" fmla="*/ 62 h 96"/>
              <a:gd name="T6" fmla="*/ 67 w 96"/>
              <a:gd name="T7" fmla="*/ 62 h 96"/>
              <a:gd name="T8" fmla="*/ 62 w 96"/>
              <a:gd name="T9" fmla="*/ 57 h 96"/>
              <a:gd name="T10" fmla="*/ 60 w 96"/>
              <a:gd name="T11" fmla="*/ 57 h 96"/>
              <a:gd name="T12" fmla="*/ 60 w 96"/>
              <a:gd name="T13" fmla="*/ 51 h 96"/>
              <a:gd name="T14" fmla="*/ 66 w 96"/>
              <a:gd name="T15" fmla="*/ 39 h 96"/>
              <a:gd name="T16" fmla="*/ 68 w 96"/>
              <a:gd name="T17" fmla="*/ 35 h 96"/>
              <a:gd name="T18" fmla="*/ 67 w 96"/>
              <a:gd name="T19" fmla="*/ 27 h 96"/>
              <a:gd name="T20" fmla="*/ 67 w 96"/>
              <a:gd name="T21" fmla="*/ 26 h 96"/>
              <a:gd name="T22" fmla="*/ 70 w 96"/>
              <a:gd name="T23" fmla="*/ 9 h 96"/>
              <a:gd name="T24" fmla="*/ 52 w 96"/>
              <a:gd name="T25" fmla="*/ 0 h 96"/>
              <a:gd name="T26" fmla="*/ 35 w 96"/>
              <a:gd name="T27" fmla="*/ 6 h 96"/>
              <a:gd name="T28" fmla="*/ 29 w 96"/>
              <a:gd name="T29" fmla="*/ 9 h 96"/>
              <a:gd name="T30" fmla="*/ 30 w 96"/>
              <a:gd name="T31" fmla="*/ 26 h 96"/>
              <a:gd name="T32" fmla="*/ 30 w 96"/>
              <a:gd name="T33" fmla="*/ 27 h 96"/>
              <a:gd name="T34" fmla="*/ 28 w 96"/>
              <a:gd name="T35" fmla="*/ 35 h 96"/>
              <a:gd name="T36" fmla="*/ 30 w 96"/>
              <a:gd name="T37" fmla="*/ 39 h 96"/>
              <a:gd name="T38" fmla="*/ 36 w 96"/>
              <a:gd name="T39" fmla="*/ 51 h 96"/>
              <a:gd name="T40" fmla="*/ 36 w 96"/>
              <a:gd name="T41" fmla="*/ 57 h 96"/>
              <a:gd name="T42" fmla="*/ 35 w 96"/>
              <a:gd name="T43" fmla="*/ 57 h 96"/>
              <a:gd name="T44" fmla="*/ 29 w 96"/>
              <a:gd name="T45" fmla="*/ 62 h 96"/>
              <a:gd name="T46" fmla="*/ 24 w 96"/>
              <a:gd name="T47" fmla="*/ 64 h 96"/>
              <a:gd name="T48" fmla="*/ 5 w 96"/>
              <a:gd name="T49" fmla="*/ 75 h 96"/>
              <a:gd name="T50" fmla="*/ 0 w 96"/>
              <a:gd name="T51" fmla="*/ 94 h 96"/>
              <a:gd name="T52" fmla="*/ 1 w 96"/>
              <a:gd name="T53" fmla="*/ 95 h 96"/>
              <a:gd name="T54" fmla="*/ 2 w 96"/>
              <a:gd name="T55" fmla="*/ 96 h 96"/>
              <a:gd name="T56" fmla="*/ 94 w 96"/>
              <a:gd name="T57" fmla="*/ 96 h 96"/>
              <a:gd name="T58" fmla="*/ 96 w 96"/>
              <a:gd name="T59" fmla="*/ 94 h 96"/>
              <a:gd name="T60" fmla="*/ 92 w 96"/>
              <a:gd name="T61" fmla="*/ 75 h 96"/>
              <a:gd name="T62" fmla="*/ 44 w 96"/>
              <a:gd name="T63" fmla="*/ 71 h 96"/>
              <a:gd name="T64" fmla="*/ 48 w 96"/>
              <a:gd name="T65" fmla="*/ 68 h 96"/>
              <a:gd name="T66" fmla="*/ 52 w 96"/>
              <a:gd name="T67" fmla="*/ 70 h 96"/>
              <a:gd name="T68" fmla="*/ 52 w 96"/>
              <a:gd name="T69" fmla="*/ 72 h 96"/>
              <a:gd name="T70" fmla="*/ 48 w 96"/>
              <a:gd name="T71" fmla="*/ 76 h 96"/>
              <a:gd name="T72" fmla="*/ 44 w 96"/>
              <a:gd name="T73" fmla="*/ 72 h 96"/>
              <a:gd name="T74" fmla="*/ 44 w 96"/>
              <a:gd name="T75" fmla="*/ 71 h 96"/>
              <a:gd name="T76" fmla="*/ 30 w 96"/>
              <a:gd name="T77" fmla="*/ 68 h 96"/>
              <a:gd name="T78" fmla="*/ 36 w 96"/>
              <a:gd name="T79" fmla="*/ 61 h 96"/>
              <a:gd name="T80" fmla="*/ 36 w 96"/>
              <a:gd name="T81" fmla="*/ 62 h 96"/>
              <a:gd name="T82" fmla="*/ 37 w 96"/>
              <a:gd name="T83" fmla="*/ 63 h 96"/>
              <a:gd name="T84" fmla="*/ 43 w 96"/>
              <a:gd name="T85" fmla="*/ 67 h 96"/>
              <a:gd name="T86" fmla="*/ 28 w 96"/>
              <a:gd name="T87" fmla="*/ 75 h 96"/>
              <a:gd name="T88" fmla="*/ 30 w 96"/>
              <a:gd name="T89" fmla="*/ 68 h 96"/>
              <a:gd name="T90" fmla="*/ 48 w 96"/>
              <a:gd name="T91" fmla="*/ 94 h 96"/>
              <a:gd name="T92" fmla="*/ 40 w 96"/>
              <a:gd name="T93" fmla="*/ 94 h 96"/>
              <a:gd name="T94" fmla="*/ 48 w 96"/>
              <a:gd name="T95" fmla="*/ 80 h 96"/>
              <a:gd name="T96" fmla="*/ 56 w 96"/>
              <a:gd name="T97" fmla="*/ 94 h 96"/>
              <a:gd name="T98" fmla="*/ 48 w 96"/>
              <a:gd name="T99" fmla="*/ 94 h 96"/>
              <a:gd name="T100" fmla="*/ 55 w 96"/>
              <a:gd name="T101" fmla="*/ 68 h 96"/>
              <a:gd name="T102" fmla="*/ 55 w 96"/>
              <a:gd name="T103" fmla="*/ 68 h 96"/>
              <a:gd name="T104" fmla="*/ 55 w 96"/>
              <a:gd name="T105" fmla="*/ 67 h 96"/>
              <a:gd name="T106" fmla="*/ 53 w 96"/>
              <a:gd name="T107" fmla="*/ 67 h 96"/>
              <a:gd name="T108" fmla="*/ 59 w 96"/>
              <a:gd name="T109" fmla="*/ 63 h 96"/>
              <a:gd name="T110" fmla="*/ 60 w 96"/>
              <a:gd name="T111" fmla="*/ 62 h 96"/>
              <a:gd name="T112" fmla="*/ 60 w 96"/>
              <a:gd name="T113" fmla="*/ 61 h 96"/>
              <a:gd name="T114" fmla="*/ 66 w 96"/>
              <a:gd name="T115" fmla="*/ 68 h 96"/>
              <a:gd name="T116" fmla="*/ 69 w 96"/>
              <a:gd name="T117" fmla="*/ 75 h 96"/>
              <a:gd name="T118" fmla="*/ 55 w 96"/>
              <a:gd name="T119" fmla="*/ 68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96" h="96">
                <a:moveTo>
                  <a:pt x="92" y="75"/>
                </a:moveTo>
                <a:cubicBezTo>
                  <a:pt x="89" y="70"/>
                  <a:pt x="81" y="67"/>
                  <a:pt x="73" y="64"/>
                </a:cubicBezTo>
                <a:cubicBezTo>
                  <a:pt x="71" y="63"/>
                  <a:pt x="69" y="63"/>
                  <a:pt x="67" y="62"/>
                </a:cubicBezTo>
                <a:cubicBezTo>
                  <a:pt x="67" y="62"/>
                  <a:pt x="67" y="62"/>
                  <a:pt x="67" y="62"/>
                </a:cubicBezTo>
                <a:cubicBezTo>
                  <a:pt x="65" y="60"/>
                  <a:pt x="64" y="58"/>
                  <a:pt x="62" y="57"/>
                </a:cubicBezTo>
                <a:cubicBezTo>
                  <a:pt x="60" y="57"/>
                  <a:pt x="60" y="57"/>
                  <a:pt x="60" y="57"/>
                </a:cubicBezTo>
                <a:cubicBezTo>
                  <a:pt x="60" y="51"/>
                  <a:pt x="60" y="51"/>
                  <a:pt x="60" y="51"/>
                </a:cubicBezTo>
                <a:cubicBezTo>
                  <a:pt x="62" y="49"/>
                  <a:pt x="66" y="45"/>
                  <a:pt x="66" y="39"/>
                </a:cubicBezTo>
                <a:cubicBezTo>
                  <a:pt x="67" y="38"/>
                  <a:pt x="68" y="37"/>
                  <a:pt x="68" y="35"/>
                </a:cubicBezTo>
                <a:cubicBezTo>
                  <a:pt x="69" y="32"/>
                  <a:pt x="69" y="29"/>
                  <a:pt x="67" y="27"/>
                </a:cubicBezTo>
                <a:cubicBezTo>
                  <a:pt x="67" y="27"/>
                  <a:pt x="67" y="26"/>
                  <a:pt x="67" y="26"/>
                </a:cubicBezTo>
                <a:cubicBezTo>
                  <a:pt x="68" y="22"/>
                  <a:pt x="71" y="15"/>
                  <a:pt x="70" y="9"/>
                </a:cubicBezTo>
                <a:cubicBezTo>
                  <a:pt x="69" y="3"/>
                  <a:pt x="60" y="0"/>
                  <a:pt x="52" y="0"/>
                </a:cubicBezTo>
                <a:cubicBezTo>
                  <a:pt x="45" y="0"/>
                  <a:pt x="37" y="1"/>
                  <a:pt x="35" y="6"/>
                </a:cubicBezTo>
                <a:cubicBezTo>
                  <a:pt x="32" y="6"/>
                  <a:pt x="31" y="7"/>
                  <a:pt x="29" y="9"/>
                </a:cubicBezTo>
                <a:cubicBezTo>
                  <a:pt x="26" y="13"/>
                  <a:pt x="28" y="22"/>
                  <a:pt x="30" y="26"/>
                </a:cubicBezTo>
                <a:cubicBezTo>
                  <a:pt x="30" y="26"/>
                  <a:pt x="30" y="27"/>
                  <a:pt x="30" y="27"/>
                </a:cubicBezTo>
                <a:cubicBezTo>
                  <a:pt x="28" y="29"/>
                  <a:pt x="28" y="32"/>
                  <a:pt x="28" y="35"/>
                </a:cubicBezTo>
                <a:cubicBezTo>
                  <a:pt x="29" y="37"/>
                  <a:pt x="29" y="38"/>
                  <a:pt x="30" y="39"/>
                </a:cubicBezTo>
                <a:cubicBezTo>
                  <a:pt x="31" y="45"/>
                  <a:pt x="34" y="49"/>
                  <a:pt x="36" y="51"/>
                </a:cubicBezTo>
                <a:cubicBezTo>
                  <a:pt x="36" y="57"/>
                  <a:pt x="36" y="57"/>
                  <a:pt x="36" y="57"/>
                </a:cubicBezTo>
                <a:cubicBezTo>
                  <a:pt x="35" y="57"/>
                  <a:pt x="35" y="57"/>
                  <a:pt x="35" y="57"/>
                </a:cubicBezTo>
                <a:cubicBezTo>
                  <a:pt x="33" y="58"/>
                  <a:pt x="31" y="60"/>
                  <a:pt x="29" y="62"/>
                </a:cubicBezTo>
                <a:cubicBezTo>
                  <a:pt x="27" y="63"/>
                  <a:pt x="26" y="63"/>
                  <a:pt x="24" y="64"/>
                </a:cubicBezTo>
                <a:cubicBezTo>
                  <a:pt x="15" y="67"/>
                  <a:pt x="7" y="70"/>
                  <a:pt x="5" y="75"/>
                </a:cubicBezTo>
                <a:cubicBezTo>
                  <a:pt x="0" y="81"/>
                  <a:pt x="0" y="93"/>
                  <a:pt x="0" y="94"/>
                </a:cubicBezTo>
                <a:cubicBezTo>
                  <a:pt x="0" y="94"/>
                  <a:pt x="0" y="95"/>
                  <a:pt x="1" y="95"/>
                </a:cubicBezTo>
                <a:cubicBezTo>
                  <a:pt x="1" y="96"/>
                  <a:pt x="1" y="96"/>
                  <a:pt x="2" y="96"/>
                </a:cubicBezTo>
                <a:cubicBezTo>
                  <a:pt x="94" y="96"/>
                  <a:pt x="94" y="96"/>
                  <a:pt x="94" y="96"/>
                </a:cubicBezTo>
                <a:cubicBezTo>
                  <a:pt x="95" y="96"/>
                  <a:pt x="96" y="95"/>
                  <a:pt x="96" y="94"/>
                </a:cubicBezTo>
                <a:cubicBezTo>
                  <a:pt x="96" y="94"/>
                  <a:pt x="96" y="81"/>
                  <a:pt x="92" y="75"/>
                </a:cubicBezTo>
                <a:close/>
                <a:moveTo>
                  <a:pt x="44" y="71"/>
                </a:moveTo>
                <a:cubicBezTo>
                  <a:pt x="48" y="68"/>
                  <a:pt x="48" y="68"/>
                  <a:pt x="48" y="68"/>
                </a:cubicBezTo>
                <a:cubicBezTo>
                  <a:pt x="52" y="70"/>
                  <a:pt x="52" y="70"/>
                  <a:pt x="52" y="70"/>
                </a:cubicBezTo>
                <a:cubicBezTo>
                  <a:pt x="52" y="72"/>
                  <a:pt x="52" y="72"/>
                  <a:pt x="52" y="72"/>
                </a:cubicBezTo>
                <a:cubicBezTo>
                  <a:pt x="52" y="74"/>
                  <a:pt x="50" y="76"/>
                  <a:pt x="48" y="76"/>
                </a:cubicBezTo>
                <a:cubicBezTo>
                  <a:pt x="46" y="76"/>
                  <a:pt x="44" y="74"/>
                  <a:pt x="44" y="72"/>
                </a:cubicBezTo>
                <a:lnTo>
                  <a:pt x="44" y="71"/>
                </a:lnTo>
                <a:close/>
                <a:moveTo>
                  <a:pt x="30" y="68"/>
                </a:moveTo>
                <a:cubicBezTo>
                  <a:pt x="31" y="66"/>
                  <a:pt x="34" y="63"/>
                  <a:pt x="36" y="61"/>
                </a:cubicBezTo>
                <a:cubicBezTo>
                  <a:pt x="36" y="62"/>
                  <a:pt x="36" y="62"/>
                  <a:pt x="36" y="62"/>
                </a:cubicBezTo>
                <a:cubicBezTo>
                  <a:pt x="36" y="62"/>
                  <a:pt x="36" y="63"/>
                  <a:pt x="37" y="63"/>
                </a:cubicBezTo>
                <a:cubicBezTo>
                  <a:pt x="38" y="65"/>
                  <a:pt x="40" y="66"/>
                  <a:pt x="43" y="67"/>
                </a:cubicBezTo>
                <a:cubicBezTo>
                  <a:pt x="28" y="75"/>
                  <a:pt x="28" y="75"/>
                  <a:pt x="28" y="75"/>
                </a:cubicBezTo>
                <a:lnTo>
                  <a:pt x="30" y="68"/>
                </a:lnTo>
                <a:close/>
                <a:moveTo>
                  <a:pt x="48" y="94"/>
                </a:moveTo>
                <a:cubicBezTo>
                  <a:pt x="40" y="94"/>
                  <a:pt x="40" y="94"/>
                  <a:pt x="40" y="94"/>
                </a:cubicBezTo>
                <a:cubicBezTo>
                  <a:pt x="42" y="88"/>
                  <a:pt x="45" y="80"/>
                  <a:pt x="48" y="80"/>
                </a:cubicBezTo>
                <a:cubicBezTo>
                  <a:pt x="51" y="80"/>
                  <a:pt x="54" y="88"/>
                  <a:pt x="56" y="94"/>
                </a:cubicBezTo>
                <a:lnTo>
                  <a:pt x="48" y="94"/>
                </a:lnTo>
                <a:close/>
                <a:moveTo>
                  <a:pt x="55" y="68"/>
                </a:moveTo>
                <a:cubicBezTo>
                  <a:pt x="55" y="68"/>
                  <a:pt x="55" y="68"/>
                  <a:pt x="55" y="68"/>
                </a:cubicBezTo>
                <a:cubicBezTo>
                  <a:pt x="55" y="67"/>
                  <a:pt x="55" y="67"/>
                  <a:pt x="55" y="67"/>
                </a:cubicBezTo>
                <a:cubicBezTo>
                  <a:pt x="53" y="67"/>
                  <a:pt x="53" y="67"/>
                  <a:pt x="53" y="67"/>
                </a:cubicBezTo>
                <a:cubicBezTo>
                  <a:pt x="56" y="66"/>
                  <a:pt x="58" y="64"/>
                  <a:pt x="59" y="63"/>
                </a:cubicBezTo>
                <a:cubicBezTo>
                  <a:pt x="60" y="63"/>
                  <a:pt x="60" y="62"/>
                  <a:pt x="60" y="62"/>
                </a:cubicBezTo>
                <a:cubicBezTo>
                  <a:pt x="60" y="61"/>
                  <a:pt x="60" y="61"/>
                  <a:pt x="60" y="61"/>
                </a:cubicBezTo>
                <a:cubicBezTo>
                  <a:pt x="62" y="62"/>
                  <a:pt x="65" y="66"/>
                  <a:pt x="66" y="68"/>
                </a:cubicBezTo>
                <a:cubicBezTo>
                  <a:pt x="69" y="75"/>
                  <a:pt x="69" y="75"/>
                  <a:pt x="69" y="75"/>
                </a:cubicBezTo>
                <a:lnTo>
                  <a:pt x="55" y="68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9144946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33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5C02B"/>
      </a:accent1>
      <a:accent2>
        <a:srgbClr val="FAE098"/>
      </a:accent2>
      <a:accent3>
        <a:srgbClr val="A5A5A5"/>
      </a:accent3>
      <a:accent4>
        <a:srgbClr val="23205A"/>
      </a:accent4>
      <a:accent5>
        <a:srgbClr val="BDBFBF"/>
      </a:accent5>
      <a:accent6>
        <a:srgbClr val="FEFAF0"/>
      </a:accent6>
      <a:hlink>
        <a:srgbClr val="0563C1"/>
      </a:hlink>
      <a:folHlink>
        <a:srgbClr val="954F72"/>
      </a:folHlink>
    </a:clrScheme>
    <a:fontScheme name="Custom 39">
      <a:majorFont>
        <a:latin typeface="Calibri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keynote_project_default">
    <a:dk1>
      <a:srgbClr val="000000"/>
    </a:dk1>
    <a:lt1>
      <a:srgbClr val="FFFFFF"/>
    </a:lt1>
    <a:dk2>
      <a:srgbClr val="000000"/>
    </a:dk2>
    <a:lt2>
      <a:srgbClr val="808080"/>
    </a:lt2>
    <a:accent1>
      <a:srgbClr val="2CC45B"/>
    </a:accent1>
    <a:accent2>
      <a:srgbClr val="2C3D4F"/>
    </a:accent2>
    <a:accent3>
      <a:srgbClr val="EBEFF1"/>
    </a:accent3>
    <a:accent4>
      <a:srgbClr val="1B69AC"/>
    </a:accent4>
    <a:accent5>
      <a:srgbClr val="4A98DE"/>
    </a:accent5>
    <a:accent6>
      <a:srgbClr val="839494"/>
    </a:accent6>
    <a:hlink>
      <a:srgbClr val="009999"/>
    </a:hlink>
    <a:folHlink>
      <a:srgbClr val="99CC00"/>
    </a:folHlink>
  </a:clrScheme>
  <a:fontScheme name="Blank">
    <a:majorFont>
      <a:latin typeface="Gill Sans"/>
      <a:ea typeface="Heiti SC Light"/>
      <a:cs typeface="Heiti SC Light"/>
    </a:majorFont>
    <a:minorFont>
      <a:latin typeface="Gill Sans"/>
      <a:ea typeface="Heiti SC Light"/>
      <a:cs typeface="Heiti SC Light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keynote_project_default">
    <a:dk1>
      <a:srgbClr val="000000"/>
    </a:dk1>
    <a:lt1>
      <a:srgbClr val="FFFFFF"/>
    </a:lt1>
    <a:dk2>
      <a:srgbClr val="000000"/>
    </a:dk2>
    <a:lt2>
      <a:srgbClr val="808080"/>
    </a:lt2>
    <a:accent1>
      <a:srgbClr val="2CC45B"/>
    </a:accent1>
    <a:accent2>
      <a:srgbClr val="2C3D4F"/>
    </a:accent2>
    <a:accent3>
      <a:srgbClr val="EBEFF1"/>
    </a:accent3>
    <a:accent4>
      <a:srgbClr val="1B69AC"/>
    </a:accent4>
    <a:accent5>
      <a:srgbClr val="4A98DE"/>
    </a:accent5>
    <a:accent6>
      <a:srgbClr val="839494"/>
    </a:accent6>
    <a:hlink>
      <a:srgbClr val="009999"/>
    </a:hlink>
    <a:folHlink>
      <a:srgbClr val="99CC00"/>
    </a:folHlink>
  </a:clrScheme>
  <a:fontScheme name="Blank">
    <a:majorFont>
      <a:latin typeface="Gill Sans"/>
      <a:ea typeface="Heiti SC Light"/>
      <a:cs typeface="Heiti SC Light"/>
    </a:majorFont>
    <a:minorFont>
      <a:latin typeface="Gill Sans"/>
      <a:ea typeface="Heiti SC Light"/>
      <a:cs typeface="Heiti SC Light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.xml><?xml version="1.0" encoding="utf-8"?>
<a:themeOverride xmlns:a="http://schemas.openxmlformats.org/drawingml/2006/main">
  <a:clrScheme name="keynote_project_default">
    <a:dk1>
      <a:srgbClr val="000000"/>
    </a:dk1>
    <a:lt1>
      <a:srgbClr val="FFFFFF"/>
    </a:lt1>
    <a:dk2>
      <a:srgbClr val="000000"/>
    </a:dk2>
    <a:lt2>
      <a:srgbClr val="808080"/>
    </a:lt2>
    <a:accent1>
      <a:srgbClr val="2CC45B"/>
    </a:accent1>
    <a:accent2>
      <a:srgbClr val="2C3D4F"/>
    </a:accent2>
    <a:accent3>
      <a:srgbClr val="EBEFF1"/>
    </a:accent3>
    <a:accent4>
      <a:srgbClr val="1B69AC"/>
    </a:accent4>
    <a:accent5>
      <a:srgbClr val="4A98DE"/>
    </a:accent5>
    <a:accent6>
      <a:srgbClr val="839494"/>
    </a:accent6>
    <a:hlink>
      <a:srgbClr val="009999"/>
    </a:hlink>
    <a:folHlink>
      <a:srgbClr val="99CC00"/>
    </a:folHlink>
  </a:clrScheme>
  <a:fontScheme name="Blank">
    <a:majorFont>
      <a:latin typeface="Gill Sans"/>
      <a:ea typeface="Heiti SC Light"/>
      <a:cs typeface="Heiti SC Light"/>
    </a:majorFont>
    <a:minorFont>
      <a:latin typeface="Gill Sans"/>
      <a:ea typeface="Heiti SC Light"/>
      <a:cs typeface="Heiti SC Light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4.xml><?xml version="1.0" encoding="utf-8"?>
<a:themeOverride xmlns:a="http://schemas.openxmlformats.org/drawingml/2006/main">
  <a:clrScheme name="keynote_project_default">
    <a:dk1>
      <a:srgbClr val="000000"/>
    </a:dk1>
    <a:lt1>
      <a:srgbClr val="FFFFFF"/>
    </a:lt1>
    <a:dk2>
      <a:srgbClr val="000000"/>
    </a:dk2>
    <a:lt2>
      <a:srgbClr val="808080"/>
    </a:lt2>
    <a:accent1>
      <a:srgbClr val="2CC45B"/>
    </a:accent1>
    <a:accent2>
      <a:srgbClr val="2C3D4F"/>
    </a:accent2>
    <a:accent3>
      <a:srgbClr val="EBEFF1"/>
    </a:accent3>
    <a:accent4>
      <a:srgbClr val="1B69AC"/>
    </a:accent4>
    <a:accent5>
      <a:srgbClr val="4A98DE"/>
    </a:accent5>
    <a:accent6>
      <a:srgbClr val="839494"/>
    </a:accent6>
    <a:hlink>
      <a:srgbClr val="009999"/>
    </a:hlink>
    <a:folHlink>
      <a:srgbClr val="99CC00"/>
    </a:folHlink>
  </a:clrScheme>
  <a:fontScheme name="Blank">
    <a:majorFont>
      <a:latin typeface="Gill Sans"/>
      <a:ea typeface="Heiti SC Light"/>
      <a:cs typeface="Heiti SC Light"/>
    </a:majorFont>
    <a:minorFont>
      <a:latin typeface="Gill Sans"/>
      <a:ea typeface="Heiti SC Light"/>
      <a:cs typeface="Heiti SC Light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490</TotalTime>
  <Words>983</Words>
  <Application>Microsoft Office PowerPoint</Application>
  <PresentationFormat>Widescreen</PresentationFormat>
  <Paragraphs>159</Paragraphs>
  <Slides>14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Calibri</vt:lpstr>
      <vt:lpstr>Calibri Light</vt:lpstr>
      <vt:lpstr>Gill Sans</vt:lpstr>
      <vt:lpstr>Segoe UI</vt:lpstr>
      <vt:lpstr>Office Theme</vt:lpstr>
      <vt:lpstr>PowerPoint Presentation</vt:lpstr>
      <vt:lpstr>PowerPoint Presentation</vt:lpstr>
      <vt:lpstr>PowerPoint Presentation</vt:lpstr>
      <vt:lpstr>PowerPoint Presentation</vt:lpstr>
      <vt:lpstr>WHAT WE’LL DO</vt:lpstr>
      <vt:lpstr>AFTER ACTION REVIEW</vt:lpstr>
      <vt:lpstr>AFTER ACTION REVIEW PROCESS</vt:lpstr>
      <vt:lpstr>GLOBAL REVIEW</vt:lpstr>
      <vt:lpstr>MEET THE EXPERT</vt:lpstr>
      <vt:lpstr>AFTER ACTION REVIEW TIMELINE</vt:lpstr>
      <vt:lpstr>ROLES &amp; RESPONSIBILITIES</vt:lpstr>
      <vt:lpstr>MARKET RESOURCES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Rengga Zulkarnaen</dc:creator>
  <cp:lastModifiedBy>Rare</cp:lastModifiedBy>
  <cp:revision>34</cp:revision>
  <dcterms:created xsi:type="dcterms:W3CDTF">2019-08-27T08:33:44Z</dcterms:created>
  <dcterms:modified xsi:type="dcterms:W3CDTF">2019-09-12T06:13:29Z</dcterms:modified>
</cp:coreProperties>
</file>